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B059D-9E26-4890-8BD8-6528E4FB8E67}" v="694" dt="2019-05-17T18:47:35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4" autoAdjust="0"/>
    <p:restoredTop sz="83453" autoAdjust="0"/>
  </p:normalViewPr>
  <p:slideViewPr>
    <p:cSldViewPr snapToGrid="0">
      <p:cViewPr varScale="1">
        <p:scale>
          <a:sx n="82" d="100"/>
          <a:sy n="82" d="100"/>
        </p:scale>
        <p:origin x="83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Loss" userId="5b31bea6-fbb6-46ce-a3c5-a099ce912c71" providerId="ADAL" clId="{05FB059D-9E26-4890-8BD8-6528E4FB8E67}"/>
    <pc:docChg chg="undo custSel modSld">
      <pc:chgData name="Joseph Loss" userId="5b31bea6-fbb6-46ce-a3c5-a099ce912c71" providerId="ADAL" clId="{05FB059D-9E26-4890-8BD8-6528E4FB8E67}" dt="2019-05-17T18:51:01.387" v="67" actId="208"/>
      <pc:docMkLst>
        <pc:docMk/>
      </pc:docMkLst>
      <pc:sldChg chg="addSp delSp modSp">
        <pc:chgData name="Joseph Loss" userId="5b31bea6-fbb6-46ce-a3c5-a099ce912c71" providerId="ADAL" clId="{05FB059D-9E26-4890-8BD8-6528E4FB8E67}" dt="2019-05-17T18:50:30.982" v="62" actId="1036"/>
        <pc:sldMkLst>
          <pc:docMk/>
          <pc:sldMk cId="4145850430" sldId="258"/>
        </pc:sldMkLst>
        <pc:spChg chg="add del mod">
          <ac:chgData name="Joseph Loss" userId="5b31bea6-fbb6-46ce-a3c5-a099ce912c71" providerId="ADAL" clId="{05FB059D-9E26-4890-8BD8-6528E4FB8E67}" dt="2019-05-17T18:48:20.937" v="10" actId="478"/>
          <ac:spMkLst>
            <pc:docMk/>
            <pc:sldMk cId="4145850430" sldId="258"/>
            <ac:spMk id="9" creationId="{D7D16749-BA94-4040-9C75-7BBE7098F044}"/>
          </ac:spMkLst>
        </pc:spChg>
        <pc:picChg chg="add mod">
          <ac:chgData name="Joseph Loss" userId="5b31bea6-fbb6-46ce-a3c5-a099ce912c71" providerId="ADAL" clId="{05FB059D-9E26-4890-8BD8-6528E4FB8E67}" dt="2019-05-17T18:50:30.982" v="62" actId="1036"/>
          <ac:picMkLst>
            <pc:docMk/>
            <pc:sldMk cId="4145850430" sldId="258"/>
            <ac:picMk id="6" creationId="{272E73E3-C8B6-4600-BEEA-8D468236470D}"/>
          </ac:picMkLst>
        </pc:picChg>
        <pc:picChg chg="del">
          <ac:chgData name="Joseph Loss" userId="5b31bea6-fbb6-46ce-a3c5-a099ce912c71" providerId="ADAL" clId="{05FB059D-9E26-4890-8BD8-6528E4FB8E67}" dt="2019-05-17T18:48:14.611" v="9" actId="478"/>
          <ac:picMkLst>
            <pc:docMk/>
            <pc:sldMk cId="4145850430" sldId="258"/>
            <ac:picMk id="8" creationId="{20D5A634-D357-478C-9594-31193CD3460F}"/>
          </ac:picMkLst>
        </pc:picChg>
      </pc:sldChg>
      <pc:sldChg chg="modSp">
        <pc:chgData name="Joseph Loss" userId="5b31bea6-fbb6-46ce-a3c5-a099ce912c71" providerId="ADAL" clId="{05FB059D-9E26-4890-8BD8-6528E4FB8E67}" dt="2019-05-17T18:51:01.387" v="67" actId="208"/>
        <pc:sldMkLst>
          <pc:docMk/>
          <pc:sldMk cId="3198049024" sldId="260"/>
        </pc:sldMkLst>
        <pc:picChg chg="mod">
          <ac:chgData name="Joseph Loss" userId="5b31bea6-fbb6-46ce-a3c5-a099ce912c71" providerId="ADAL" clId="{05FB059D-9E26-4890-8BD8-6528E4FB8E67}" dt="2019-05-17T18:50:48.500" v="66" actId="1036"/>
          <ac:picMkLst>
            <pc:docMk/>
            <pc:sldMk cId="3198049024" sldId="260"/>
            <ac:picMk id="6" creationId="{CBD7A32C-F305-48CC-919C-E06F4974342C}"/>
          </ac:picMkLst>
        </pc:picChg>
        <pc:picChg chg="mod">
          <ac:chgData name="Joseph Loss" userId="5b31bea6-fbb6-46ce-a3c5-a099ce912c71" providerId="ADAL" clId="{05FB059D-9E26-4890-8BD8-6528E4FB8E67}" dt="2019-05-17T18:51:01.387" v="67" actId="208"/>
          <ac:picMkLst>
            <pc:docMk/>
            <pc:sldMk cId="3198049024" sldId="260"/>
            <ac:picMk id="9" creationId="{3069EB63-AD66-48C5-A745-6D514850C9E1}"/>
          </ac:picMkLst>
        </pc:picChg>
      </pc:sldChg>
      <pc:sldChg chg="modSp">
        <pc:chgData name="Joseph Loss" userId="5b31bea6-fbb6-46ce-a3c5-a099ce912c71" providerId="ADAL" clId="{05FB059D-9E26-4890-8BD8-6528E4FB8E67}" dt="2019-05-17T18:50:05.895" v="52" actId="1036"/>
        <pc:sldMkLst>
          <pc:docMk/>
          <pc:sldMk cId="1418679565" sldId="262"/>
        </pc:sldMkLst>
        <pc:picChg chg="mod">
          <ac:chgData name="Joseph Loss" userId="5b31bea6-fbb6-46ce-a3c5-a099ce912c71" providerId="ADAL" clId="{05FB059D-9E26-4890-8BD8-6528E4FB8E67}" dt="2019-05-17T18:50:05.895" v="52" actId="1036"/>
          <ac:picMkLst>
            <pc:docMk/>
            <pc:sldMk cId="1418679565" sldId="262"/>
            <ac:picMk id="7" creationId="{92BA781D-8E2A-4767-8F94-87E6F22C7A99}"/>
          </ac:picMkLst>
        </pc:picChg>
      </pc:sldChg>
      <pc:sldChg chg="modSp">
        <pc:chgData name="Joseph Loss" userId="5b31bea6-fbb6-46ce-a3c5-a099ce912c71" providerId="ADAL" clId="{05FB059D-9E26-4890-8BD8-6528E4FB8E67}" dt="2019-05-17T18:50:41.021" v="64" actId="1035"/>
        <pc:sldMkLst>
          <pc:docMk/>
          <pc:sldMk cId="2599024257" sldId="263"/>
        </pc:sldMkLst>
        <pc:picChg chg="mod">
          <ac:chgData name="Joseph Loss" userId="5b31bea6-fbb6-46ce-a3c5-a099ce912c71" providerId="ADAL" clId="{05FB059D-9E26-4890-8BD8-6528E4FB8E67}" dt="2019-05-17T18:50:41.021" v="64" actId="1035"/>
          <ac:picMkLst>
            <pc:docMk/>
            <pc:sldMk cId="2599024257" sldId="263"/>
            <ac:picMk id="8" creationId="{3EF231DE-180C-42FA-8CA0-1D7ED42576B5}"/>
          </ac:picMkLst>
        </pc:picChg>
      </pc:sldChg>
    </pc:docChg>
  </pc:docChgLst>
  <pc:docChgLst>
    <pc:chgData name="Joseph Loss" userId="5b31bea6-fbb6-46ce-a3c5-a099ce912c71" providerId="ADAL" clId="{646E94BB-F877-4F3D-9267-F961441CEC85}"/>
    <pc:docChg chg="undo redo custSel modSld">
      <pc:chgData name="Joseph Loss" userId="5b31bea6-fbb6-46ce-a3c5-a099ce912c71" providerId="ADAL" clId="{646E94BB-F877-4F3D-9267-F961441CEC85}" dt="2019-05-16T10:54:39.702" v="1323" actId="1038"/>
      <pc:docMkLst>
        <pc:docMk/>
      </pc:docMkLst>
      <pc:sldChg chg="addSp delSp modSp">
        <pc:chgData name="Joseph Loss" userId="5b31bea6-fbb6-46ce-a3c5-a099ce912c71" providerId="ADAL" clId="{646E94BB-F877-4F3D-9267-F961441CEC85}" dt="2019-05-16T10:36:14.106" v="1189"/>
        <pc:sldMkLst>
          <pc:docMk/>
          <pc:sldMk cId="479890570" sldId="256"/>
        </pc:sldMkLst>
        <pc:spChg chg="mod">
          <ac:chgData name="Joseph Loss" userId="5b31bea6-fbb6-46ce-a3c5-a099ce912c71" providerId="ADAL" clId="{646E94BB-F877-4F3D-9267-F961441CEC85}" dt="2019-05-16T10:36:14.106" v="1189"/>
          <ac:spMkLst>
            <pc:docMk/>
            <pc:sldMk cId="479890570" sldId="256"/>
            <ac:spMk id="2" creationId="{F98E7724-B0AC-4844-90A1-13CAE397373C}"/>
          </ac:spMkLst>
        </pc:spChg>
        <pc:spChg chg="mod">
          <ac:chgData name="Joseph Loss" userId="5b31bea6-fbb6-46ce-a3c5-a099ce912c71" providerId="ADAL" clId="{646E94BB-F877-4F3D-9267-F961441CEC85}" dt="2019-05-16T08:46:18.708" v="322" actId="113"/>
          <ac:spMkLst>
            <pc:docMk/>
            <pc:sldMk cId="479890570" sldId="256"/>
            <ac:spMk id="3" creationId="{3A6E834B-1A40-4EA4-ABF0-9420218EE6A3}"/>
          </ac:spMkLst>
        </pc:spChg>
        <pc:spChg chg="add mod">
          <ac:chgData name="Joseph Loss" userId="5b31bea6-fbb6-46ce-a3c5-a099ce912c71" providerId="ADAL" clId="{646E94BB-F877-4F3D-9267-F961441CEC85}" dt="2019-05-16T10:09:00.844" v="440" actId="20577"/>
          <ac:spMkLst>
            <pc:docMk/>
            <pc:sldMk cId="479890570" sldId="256"/>
            <ac:spMk id="4" creationId="{CAAA88D9-0849-4D76-9A01-BE7CD62484A4}"/>
          </ac:spMkLst>
        </pc:spChg>
        <pc:spChg chg="mod">
          <ac:chgData name="Joseph Loss" userId="5b31bea6-fbb6-46ce-a3c5-a099ce912c71" providerId="ADAL" clId="{646E94BB-F877-4F3D-9267-F961441CEC85}" dt="2019-05-16T08:51:58.794" v="371" actId="255"/>
          <ac:spMkLst>
            <pc:docMk/>
            <pc:sldMk cId="479890570" sldId="256"/>
            <ac:spMk id="5" creationId="{6D03CAE1-967C-48DD-9277-2A45E3BAE002}"/>
          </ac:spMkLst>
        </pc:spChg>
        <pc:spChg chg="mod">
          <ac:chgData name="Joseph Loss" userId="5b31bea6-fbb6-46ce-a3c5-a099ce912c71" providerId="ADAL" clId="{646E94BB-F877-4F3D-9267-F961441CEC85}" dt="2019-05-16T08:51:58.794" v="371" actId="255"/>
          <ac:spMkLst>
            <pc:docMk/>
            <pc:sldMk cId="479890570" sldId="256"/>
            <ac:spMk id="6" creationId="{19E76543-DC17-4D04-ACDC-EF248C9192F8}"/>
          </ac:spMkLst>
        </pc:spChg>
        <pc:spChg chg="add del">
          <ac:chgData name="Joseph Loss" userId="5b31bea6-fbb6-46ce-a3c5-a099ce912c71" providerId="ADAL" clId="{646E94BB-F877-4F3D-9267-F961441CEC85}" dt="2019-05-16T10:05:11.314" v="378"/>
          <ac:spMkLst>
            <pc:docMk/>
            <pc:sldMk cId="479890570" sldId="256"/>
            <ac:spMk id="7" creationId="{5EF74325-C9BD-439F-88CB-55895FC4DC04}"/>
          </ac:spMkLst>
        </pc:spChg>
        <pc:picChg chg="del mod">
          <ac:chgData name="Joseph Loss" userId="5b31bea6-fbb6-46ce-a3c5-a099ce912c71" providerId="ADAL" clId="{646E94BB-F877-4F3D-9267-F961441CEC85}" dt="2019-05-16T10:07:11.623" v="396" actId="478"/>
          <ac:picMkLst>
            <pc:docMk/>
            <pc:sldMk cId="479890570" sldId="256"/>
            <ac:picMk id="8" creationId="{F623E58A-2608-4D04-B239-E2689DAD825E}"/>
          </ac:picMkLst>
        </pc:picChg>
        <pc:picChg chg="mod">
          <ac:chgData name="Joseph Loss" userId="5b31bea6-fbb6-46ce-a3c5-a099ce912c71" providerId="ADAL" clId="{646E94BB-F877-4F3D-9267-F961441CEC85}" dt="2019-05-16T10:08:35.452" v="436" actId="1036"/>
          <ac:picMkLst>
            <pc:docMk/>
            <pc:sldMk cId="479890570" sldId="256"/>
            <ac:picMk id="9" creationId="{61844C60-7D4C-4352-86EF-7018AA7F2D55}"/>
          </ac:picMkLst>
        </pc:picChg>
      </pc:sldChg>
      <pc:sldChg chg="addSp modSp">
        <pc:chgData name="Joseph Loss" userId="5b31bea6-fbb6-46ce-a3c5-a099ce912c71" providerId="ADAL" clId="{646E94BB-F877-4F3D-9267-F961441CEC85}" dt="2019-05-16T10:54:39.702" v="1323" actId="1038"/>
        <pc:sldMkLst>
          <pc:docMk/>
          <pc:sldMk cId="3073640471" sldId="257"/>
        </pc:sldMkLst>
        <pc:spChg chg="mod">
          <ac:chgData name="Joseph Loss" userId="5b31bea6-fbb6-46ce-a3c5-a099ce912c71" providerId="ADAL" clId="{646E94BB-F877-4F3D-9267-F961441CEC85}" dt="2019-05-16T10:41:42.913" v="1260" actId="114"/>
          <ac:spMkLst>
            <pc:docMk/>
            <pc:sldMk cId="3073640471" sldId="257"/>
            <ac:spMk id="2" creationId="{B61AFE25-23F6-43CA-AA26-525D3710A26E}"/>
          </ac:spMkLst>
        </pc:spChg>
        <pc:spChg chg="mod">
          <ac:chgData name="Joseph Loss" userId="5b31bea6-fbb6-46ce-a3c5-a099ce912c71" providerId="ADAL" clId="{646E94BB-F877-4F3D-9267-F961441CEC85}" dt="2019-05-16T08:51:50.313" v="370" actId="255"/>
          <ac:spMkLst>
            <pc:docMk/>
            <pc:sldMk cId="3073640471" sldId="257"/>
            <ac:spMk id="3" creationId="{3AF1FC36-7C3B-46BB-8F71-FD2572F5B79F}"/>
          </ac:spMkLst>
        </pc:spChg>
        <pc:spChg chg="mod">
          <ac:chgData name="Joseph Loss" userId="5b31bea6-fbb6-46ce-a3c5-a099ce912c71" providerId="ADAL" clId="{646E94BB-F877-4F3D-9267-F961441CEC85}" dt="2019-05-16T10:47:37.262" v="1300" actId="115"/>
          <ac:spMkLst>
            <pc:docMk/>
            <pc:sldMk cId="3073640471" sldId="257"/>
            <ac:spMk id="4" creationId="{CA45D775-B129-46E4-998E-C6DD43F9C2A2}"/>
          </ac:spMkLst>
        </pc:spChg>
        <pc:spChg chg="mod">
          <ac:chgData name="Joseph Loss" userId="5b31bea6-fbb6-46ce-a3c5-a099ce912c71" providerId="ADAL" clId="{646E94BB-F877-4F3D-9267-F961441CEC85}" dt="2019-05-16T10:53:45.513" v="1305" actId="2085"/>
          <ac:spMkLst>
            <pc:docMk/>
            <pc:sldMk cId="3073640471" sldId="257"/>
            <ac:spMk id="5" creationId="{88D7A6F8-7E42-4FDB-A361-EFA01B1B33C7}"/>
          </ac:spMkLst>
        </pc:spChg>
        <pc:spChg chg="mod">
          <ac:chgData name="Joseph Loss" userId="5b31bea6-fbb6-46ce-a3c5-a099ce912c71" providerId="ADAL" clId="{646E94BB-F877-4F3D-9267-F961441CEC85}" dt="2019-05-16T10:54:39.702" v="1323" actId="1038"/>
          <ac:spMkLst>
            <pc:docMk/>
            <pc:sldMk cId="3073640471" sldId="257"/>
            <ac:spMk id="6" creationId="{D5E5C886-B1DA-4B62-89F6-9A4C18DC36E3}"/>
          </ac:spMkLst>
        </pc:spChg>
        <pc:spChg chg="mod">
          <ac:chgData name="Joseph Loss" userId="5b31bea6-fbb6-46ce-a3c5-a099ce912c71" providerId="ADAL" clId="{646E94BB-F877-4F3D-9267-F961441CEC85}" dt="2019-05-16T10:54:39.702" v="1323" actId="1038"/>
          <ac:spMkLst>
            <pc:docMk/>
            <pc:sldMk cId="3073640471" sldId="257"/>
            <ac:spMk id="7" creationId="{A6BB630E-A0CC-45EE-99A9-292DACBAA9AD}"/>
          </ac:spMkLst>
        </pc:spChg>
        <pc:spChg chg="mod">
          <ac:chgData name="Joseph Loss" userId="5b31bea6-fbb6-46ce-a3c5-a099ce912c71" providerId="ADAL" clId="{646E94BB-F877-4F3D-9267-F961441CEC85}" dt="2019-05-16T08:51:50.313" v="370" actId="255"/>
          <ac:spMkLst>
            <pc:docMk/>
            <pc:sldMk cId="3073640471" sldId="257"/>
            <ac:spMk id="9" creationId="{F4DAE322-9A34-404D-B401-93AAD3F54AFF}"/>
          </ac:spMkLst>
        </pc:spChg>
        <pc:spChg chg="add mod">
          <ac:chgData name="Joseph Loss" userId="5b31bea6-fbb6-46ce-a3c5-a099ce912c71" providerId="ADAL" clId="{646E94BB-F877-4F3D-9267-F961441CEC85}" dt="2019-05-16T10:42:14.100" v="1265" actId="403"/>
          <ac:spMkLst>
            <pc:docMk/>
            <pc:sldMk cId="3073640471" sldId="257"/>
            <ac:spMk id="10" creationId="{632B3007-73C7-4D1F-A5B4-45A180EEF077}"/>
          </ac:spMkLst>
        </pc:spChg>
      </pc:sldChg>
      <pc:sldChg chg="modSp">
        <pc:chgData name="Joseph Loss" userId="5b31bea6-fbb6-46ce-a3c5-a099ce912c71" providerId="ADAL" clId="{646E94BB-F877-4F3D-9267-F961441CEC85}" dt="2019-05-16T10:19:41.339" v="717" actId="1038"/>
        <pc:sldMkLst>
          <pc:docMk/>
          <pc:sldMk cId="4145850430" sldId="258"/>
        </pc:sldMkLst>
        <pc:spChg chg="mod">
          <ac:chgData name="Joseph Loss" userId="5b31bea6-fbb6-46ce-a3c5-a099ce912c71" providerId="ADAL" clId="{646E94BB-F877-4F3D-9267-F961441CEC85}" dt="2019-05-16T08:49:35.931" v="361" actId="6549"/>
          <ac:spMkLst>
            <pc:docMk/>
            <pc:sldMk cId="4145850430" sldId="258"/>
            <ac:spMk id="2" creationId="{31F05B1E-50EE-49B6-A2D4-3734C1688B30}"/>
          </ac:spMkLst>
        </pc:spChg>
        <pc:spChg chg="mod">
          <ac:chgData name="Joseph Loss" userId="5b31bea6-fbb6-46ce-a3c5-a099ce912c71" providerId="ADAL" clId="{646E94BB-F877-4F3D-9267-F961441CEC85}" dt="2019-05-16T08:51:18.349" v="368" actId="255"/>
          <ac:spMkLst>
            <pc:docMk/>
            <pc:sldMk cId="4145850430" sldId="258"/>
            <ac:spMk id="3" creationId="{683B5159-9027-4C65-B016-2D13BF29B169}"/>
          </ac:spMkLst>
        </pc:spChg>
        <pc:spChg chg="mod">
          <ac:chgData name="Joseph Loss" userId="5b31bea6-fbb6-46ce-a3c5-a099ce912c71" providerId="ADAL" clId="{646E94BB-F877-4F3D-9267-F961441CEC85}" dt="2019-05-16T08:51:18.349" v="368" actId="255"/>
          <ac:spMkLst>
            <pc:docMk/>
            <pc:sldMk cId="4145850430" sldId="258"/>
            <ac:spMk id="4" creationId="{092EA223-64AD-43DE-985F-53C6151D23CF}"/>
          </ac:spMkLst>
        </pc:spChg>
        <pc:picChg chg="mod">
          <ac:chgData name="Joseph Loss" userId="5b31bea6-fbb6-46ce-a3c5-a099ce912c71" providerId="ADAL" clId="{646E94BB-F877-4F3D-9267-F961441CEC85}" dt="2019-05-16T10:19:41.339" v="717" actId="1038"/>
          <ac:picMkLst>
            <pc:docMk/>
            <pc:sldMk cId="4145850430" sldId="258"/>
            <ac:picMk id="8" creationId="{20D5A634-D357-478C-9594-31193CD3460F}"/>
          </ac:picMkLst>
        </pc:picChg>
      </pc:sldChg>
      <pc:sldChg chg="modSp">
        <pc:chgData name="Joseph Loss" userId="5b31bea6-fbb6-46ce-a3c5-a099ce912c71" providerId="ADAL" clId="{646E94BB-F877-4F3D-9267-F961441CEC85}" dt="2019-05-16T08:50:58.225" v="366" actId="255"/>
        <pc:sldMkLst>
          <pc:docMk/>
          <pc:sldMk cId="3198049024" sldId="260"/>
        </pc:sldMkLst>
        <pc:spChg chg="mod">
          <ac:chgData name="Joseph Loss" userId="5b31bea6-fbb6-46ce-a3c5-a099ce912c71" providerId="ADAL" clId="{646E94BB-F877-4F3D-9267-F961441CEC85}" dt="2019-05-16T08:50:58.225" v="366" actId="255"/>
          <ac:spMkLst>
            <pc:docMk/>
            <pc:sldMk cId="3198049024" sldId="260"/>
            <ac:spMk id="10" creationId="{E0A7A120-0A9C-48B0-93CE-71352E8A5091}"/>
          </ac:spMkLst>
        </pc:spChg>
        <pc:spChg chg="mod">
          <ac:chgData name="Joseph Loss" userId="5b31bea6-fbb6-46ce-a3c5-a099ce912c71" providerId="ADAL" clId="{646E94BB-F877-4F3D-9267-F961441CEC85}" dt="2019-05-16T08:50:58.225" v="366" actId="255"/>
          <ac:spMkLst>
            <pc:docMk/>
            <pc:sldMk cId="3198049024" sldId="260"/>
            <ac:spMk id="11" creationId="{A7D01046-FF4B-4BDD-B92A-5C3EB3D6553E}"/>
          </ac:spMkLst>
        </pc:spChg>
      </pc:sldChg>
      <pc:sldChg chg="modSp">
        <pc:chgData name="Joseph Loss" userId="5b31bea6-fbb6-46ce-a3c5-a099ce912c71" providerId="ADAL" clId="{646E94BB-F877-4F3D-9267-F961441CEC85}" dt="2019-05-16T08:50:50.592" v="365" actId="255"/>
        <pc:sldMkLst>
          <pc:docMk/>
          <pc:sldMk cId="267837838" sldId="261"/>
        </pc:sldMkLst>
        <pc:spChg chg="mod">
          <ac:chgData name="Joseph Loss" userId="5b31bea6-fbb6-46ce-a3c5-a099ce912c71" providerId="ADAL" clId="{646E94BB-F877-4F3D-9267-F961441CEC85}" dt="2019-05-16T08:50:50.592" v="365" actId="255"/>
          <ac:spMkLst>
            <pc:docMk/>
            <pc:sldMk cId="267837838" sldId="261"/>
            <ac:spMk id="4" creationId="{C91F995D-3F52-4A55-B51D-DECB52A1B0BA}"/>
          </ac:spMkLst>
        </pc:spChg>
        <pc:spChg chg="mod">
          <ac:chgData name="Joseph Loss" userId="5b31bea6-fbb6-46ce-a3c5-a099ce912c71" providerId="ADAL" clId="{646E94BB-F877-4F3D-9267-F961441CEC85}" dt="2019-05-16T08:50:50.592" v="365" actId="255"/>
          <ac:spMkLst>
            <pc:docMk/>
            <pc:sldMk cId="267837838" sldId="261"/>
            <ac:spMk id="5" creationId="{568B4C74-7F13-40EE-BEA5-3DFD18BE1723}"/>
          </ac:spMkLst>
        </pc:spChg>
      </pc:sldChg>
      <pc:sldChg chg="modSp">
        <pc:chgData name="Joseph Loss" userId="5b31bea6-fbb6-46ce-a3c5-a099ce912c71" providerId="ADAL" clId="{646E94BB-F877-4F3D-9267-F961441CEC85}" dt="2019-05-16T10:19:30.514" v="715" actId="14100"/>
        <pc:sldMkLst>
          <pc:docMk/>
          <pc:sldMk cId="1418679565" sldId="262"/>
        </pc:sldMkLst>
        <pc:spChg chg="mod">
          <ac:chgData name="Joseph Loss" userId="5b31bea6-fbb6-46ce-a3c5-a099ce912c71" providerId="ADAL" clId="{646E94BB-F877-4F3D-9267-F961441CEC85}" dt="2019-05-16T08:51:34.613" v="369" actId="255"/>
          <ac:spMkLst>
            <pc:docMk/>
            <pc:sldMk cId="1418679565" sldId="262"/>
            <ac:spMk id="3" creationId="{379FF2D2-826F-40E3-A3BD-2106C43CA87A}"/>
          </ac:spMkLst>
        </pc:spChg>
        <pc:spChg chg="mod">
          <ac:chgData name="Joseph Loss" userId="5b31bea6-fbb6-46ce-a3c5-a099ce912c71" providerId="ADAL" clId="{646E94BB-F877-4F3D-9267-F961441CEC85}" dt="2019-05-16T08:51:34.613" v="369" actId="255"/>
          <ac:spMkLst>
            <pc:docMk/>
            <pc:sldMk cId="1418679565" sldId="262"/>
            <ac:spMk id="4" creationId="{07FF9E7F-50AB-432A-B1E3-49B07486F87B}"/>
          </ac:spMkLst>
        </pc:spChg>
        <pc:picChg chg="mod">
          <ac:chgData name="Joseph Loss" userId="5b31bea6-fbb6-46ce-a3c5-a099ce912c71" providerId="ADAL" clId="{646E94BB-F877-4F3D-9267-F961441CEC85}" dt="2019-05-16T10:19:30.514" v="715" actId="14100"/>
          <ac:picMkLst>
            <pc:docMk/>
            <pc:sldMk cId="1418679565" sldId="262"/>
            <ac:picMk id="7" creationId="{92BA781D-8E2A-4767-8F94-87E6F22C7A99}"/>
          </ac:picMkLst>
        </pc:picChg>
      </pc:sldChg>
      <pc:sldChg chg="addSp modSp">
        <pc:chgData name="Joseph Loss" userId="5b31bea6-fbb6-46ce-a3c5-a099ce912c71" providerId="ADAL" clId="{646E94BB-F877-4F3D-9267-F961441CEC85}" dt="2019-05-16T10:46:03.350" v="1296" actId="403"/>
        <pc:sldMkLst>
          <pc:docMk/>
          <pc:sldMk cId="2599024257" sldId="263"/>
        </pc:sldMkLst>
        <pc:spChg chg="mod">
          <ac:chgData name="Joseph Loss" userId="5b31bea6-fbb6-46ce-a3c5-a099ce912c71" providerId="ADAL" clId="{646E94BB-F877-4F3D-9267-F961441CEC85}" dt="2019-05-16T08:51:04.285" v="367" actId="255"/>
          <ac:spMkLst>
            <pc:docMk/>
            <pc:sldMk cId="2599024257" sldId="263"/>
            <ac:spMk id="3" creationId="{D078F7E2-A887-437D-8786-6C516DA8557D}"/>
          </ac:spMkLst>
        </pc:spChg>
        <pc:spChg chg="mod">
          <ac:chgData name="Joseph Loss" userId="5b31bea6-fbb6-46ce-a3c5-a099ce912c71" providerId="ADAL" clId="{646E94BB-F877-4F3D-9267-F961441CEC85}" dt="2019-05-16T08:51:04.285" v="367" actId="255"/>
          <ac:spMkLst>
            <pc:docMk/>
            <pc:sldMk cId="2599024257" sldId="263"/>
            <ac:spMk id="4" creationId="{63BA03D7-97B2-4B0C-B729-4B01169883A5}"/>
          </ac:spMkLst>
        </pc:spChg>
        <pc:spChg chg="add mod">
          <ac:chgData name="Joseph Loss" userId="5b31bea6-fbb6-46ce-a3c5-a099ce912c71" providerId="ADAL" clId="{646E94BB-F877-4F3D-9267-F961441CEC85}" dt="2019-05-16T10:46:03.350" v="1296" actId="403"/>
          <ac:spMkLst>
            <pc:docMk/>
            <pc:sldMk cId="2599024257" sldId="263"/>
            <ac:spMk id="6" creationId="{E750046E-667C-4A0D-A1DC-DE352C57EA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E7762-3728-4CA2-BF04-831125DD906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EA02F-594A-4A12-B33F-FB3E09AD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EA02F-594A-4A12-B33F-FB3E09AD02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6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3141-36B0-40CF-8669-7D0FD0B7374B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7C19-1958-4FC4-A02D-AE43942B1B8D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409A-081B-4640-B507-A77FE37F0937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F398-AAD7-4E54-9354-7F4897D0D13C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9834-610C-48D2-9D5A-800370EC52E6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4CED-E72D-4F5C-8096-2B558EDE56E2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A811-FDCB-46F3-A27F-692BFB80C2A0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479A-33C6-421F-91F6-9B497D73F85D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E95D-672D-41AC-B2D6-C37CB166E60E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B78D39-3C14-4E78-9ADA-E5D66EC7A8E4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A3DA-61D6-4895-B17A-131D90C1A0D8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4B0337-D539-4C49-BD44-C70C88A9AADF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R/finance 2019 - Joseph Loss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7724-B0AC-4844-90A1-13CAE3973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8825" y="758952"/>
            <a:ext cx="8421230" cy="2127683"/>
          </a:xfrm>
        </p:spPr>
        <p:txBody>
          <a:bodyPr>
            <a:normAutofit/>
          </a:bodyPr>
          <a:lstStyle/>
          <a:p>
            <a:pPr algn="r"/>
            <a:r>
              <a:rPr lang="en-US" sz="7200" dirty="0"/>
              <a:t>Options Pricing in Discrete </a:t>
            </a:r>
            <a:r>
              <a:rPr lang="en-US" sz="7200" dirty="0" err="1"/>
              <a:t>Lévy</a:t>
            </a:r>
            <a:r>
              <a:rPr lang="en-US" sz="7200" dirty="0"/>
              <a:t>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E834B-1A40-4EA4-ABF0-9420218EE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822676"/>
          </a:xfrm>
        </p:spPr>
        <p:txBody>
          <a:bodyPr>
            <a:normAutofit/>
          </a:bodyPr>
          <a:lstStyle/>
          <a:p>
            <a:r>
              <a:rPr lang="en-US" b="1" kern="0" cap="none" spc="0" dirty="0">
                <a:latin typeface="Arial" panose="020B0604020202020204" pitchFamily="34" charset="0"/>
                <a:cs typeface="Arial" panose="020B0604020202020204" pitchFamily="34" charset="0"/>
              </a:rPr>
              <a:t>Joseph Loss</a:t>
            </a:r>
          </a:p>
          <a:p>
            <a:r>
              <a:rPr lang="en-US" kern="0" cap="none" spc="0" dirty="0">
                <a:latin typeface="Arial" panose="020B0604020202020204" pitchFamily="34" charset="0"/>
                <a:cs typeface="Arial" panose="020B0604020202020204" pitchFamily="34" charset="0"/>
              </a:rPr>
              <a:t>Yuchen Duan</a:t>
            </a:r>
          </a:p>
          <a:p>
            <a:r>
              <a:rPr lang="en-US" kern="0" cap="none" spc="0" dirty="0">
                <a:latin typeface="Arial" panose="020B0604020202020204" pitchFamily="34" charset="0"/>
                <a:cs typeface="Arial" panose="020B0604020202020204" pitchFamily="34" charset="0"/>
              </a:rPr>
              <a:t>Daniel Liberman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AAA88D9-0849-4D76-9A01-BE7CD62484A4}"/>
              </a:ext>
            </a:extLst>
          </p:cNvPr>
          <p:cNvSpPr txBox="1">
            <a:spLocks/>
          </p:cNvSpPr>
          <p:nvPr/>
        </p:nvSpPr>
        <p:spPr>
          <a:xfrm>
            <a:off x="1252451" y="3496232"/>
            <a:ext cx="10058400" cy="1434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300" kern="0" cap="none" spc="0" dirty="0">
                <a:latin typeface="Arial" panose="020B0604020202020204" pitchFamily="34" charset="0"/>
                <a:cs typeface="Arial" panose="020B0604020202020204" pitchFamily="34" charset="0"/>
              </a:rPr>
              <a:t>Source Code and Documentation:</a:t>
            </a:r>
          </a:p>
          <a:p>
            <a:pPr algn="r"/>
            <a:endParaRPr lang="en-US" sz="23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3CAE1-967C-48DD-9277-2A45E3BA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68749"/>
            <a:ext cx="4822804" cy="365125"/>
          </a:xfrm>
        </p:spPr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76543-DC17-4D04-ACDC-EF248C91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100" smtClean="0"/>
              <a:t>1</a:t>
            </a:fld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844C60-7D4C-4352-86EF-7018AA7F2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273" y="3780872"/>
            <a:ext cx="9144793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FE25-23F6-43CA-AA26-525D3710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87409" cy="1450757"/>
          </a:xfrm>
        </p:spPr>
        <p:txBody>
          <a:bodyPr>
            <a:normAutofit/>
          </a:bodyPr>
          <a:lstStyle/>
          <a:p>
            <a:r>
              <a:rPr lang="en-US" sz="4700" dirty="0"/>
              <a:t>Background: European Vanilla Put Options</a:t>
            </a:r>
            <a:r>
              <a:rPr lang="en-US" baseline="30000" dirty="0"/>
              <a:t>†</a:t>
            </a:r>
            <a:endParaRPr lang="en-US" sz="47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5D775-B129-46E4-998E-C6DD43F9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/>
          <a:lstStyle/>
          <a:p>
            <a:r>
              <a:rPr lang="en-US" dirty="0"/>
              <a:t>Normal Inverse Gaussian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D7A6F8-7E42-4FDB-A361-EFA01B1B33C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97280" y="2577717"/>
                <a:ext cx="4937760" cy="2559059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en-US" b="0" dirty="0"/>
              </a:p>
              <a:p>
                <a:pPr indent="-18288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NIG process is simulated through a Brownian      subordination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: </a:t>
                </a:r>
                <a:br>
                  <a:rPr lang="en-US" dirty="0">
                    <a:cs typeface="Arial" panose="020B0604020202020204" pitchFamily="34" charset="0"/>
                  </a:rPr>
                </a:br>
                <a:br>
                  <a:rPr lang="en-US" sz="1100" b="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    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8D7A6F8-7E42-4FDB-A361-EFA01B1B3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97280" y="2577717"/>
                <a:ext cx="4937760" cy="2559059"/>
              </a:xfrm>
              <a:blipFill>
                <a:blip r:embed="rId2"/>
                <a:stretch>
                  <a:fillRect l="-3457" t="-3333" r="-23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E5C886-B1DA-4B62-89F6-9A4C18DC3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9272" y="1846052"/>
            <a:ext cx="4937760" cy="736282"/>
          </a:xfrm>
        </p:spPr>
        <p:txBody>
          <a:bodyPr/>
          <a:lstStyle/>
          <a:p>
            <a:r>
              <a:rPr lang="en-US" dirty="0"/>
              <a:t>Inverse-Transform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6BB630E-A0CC-45EE-99A9-292DACBAA9AD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79272" y="2582334"/>
                <a:ext cx="4937760" cy="2554442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p>
                    </m:sSup>
                  </m:oMath>
                </a14:m>
                <a:endParaRPr lang="en-US" sz="2400" dirty="0"/>
              </a:p>
              <a:p>
                <a:pPr indent="-18288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Simulate a random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U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𝑈𝑛𝑖𝑓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indent="-18288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dirty="0"/>
                  <a:t> via binary search:</a:t>
                </a:r>
              </a:p>
              <a:p>
                <a:pPr indent="-182880">
                  <a:buFont typeface="Arial" panose="020B0604020202020204" pitchFamily="34" charset="0"/>
                  <a:buChar char="•"/>
                </a:pPr>
                <a:endParaRPr lang="en-US" sz="1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6BB630E-A0CC-45EE-99A9-292DACBAA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79272" y="2582334"/>
                <a:ext cx="4937760" cy="2554442"/>
              </a:xfrm>
              <a:blipFill>
                <a:blip r:embed="rId3"/>
                <a:stretch>
                  <a:fillRect l="-3457" t="-33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7DFE35C-40CA-4FE9-964D-C054E6BFABC3}"/>
              </a:ext>
            </a:extLst>
          </p:cNvPr>
          <p:cNvSpPr txBox="1"/>
          <p:nvPr/>
        </p:nvSpPr>
        <p:spPr>
          <a:xfrm>
            <a:off x="1097280" y="595936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1FC36-7C3B-46BB-8F71-FD2572F5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AE322-9A34-404D-B401-93AAD3F5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100" smtClean="0"/>
              <a:t>2</a:t>
            </a:fld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B3007-73C7-4D1F-A5B4-45A180EEF077}"/>
              </a:ext>
            </a:extLst>
          </p:cNvPr>
          <p:cNvSpPr txBox="1"/>
          <p:nvPr/>
        </p:nvSpPr>
        <p:spPr>
          <a:xfrm>
            <a:off x="1097279" y="5797783"/>
            <a:ext cx="825649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†</a:t>
            </a:r>
            <a:r>
              <a:rPr lang="en-US" sz="1400" i="1" dirty="0"/>
              <a:t>Liming Feng, et al. “Simulating </a:t>
            </a:r>
            <a:r>
              <a:rPr lang="en-US" sz="1400" i="1" dirty="0" err="1"/>
              <a:t>Lévy</a:t>
            </a:r>
            <a:r>
              <a:rPr lang="en-US" sz="1400" i="1" dirty="0"/>
              <a:t> Processes from Their Characteristic Functions and Financial Applications.”</a:t>
            </a:r>
            <a:br>
              <a:rPr lang="en-US" sz="1400" i="1" dirty="0"/>
            </a:br>
            <a:r>
              <a:rPr lang="en-US" sz="1400" i="1" dirty="0"/>
              <a:t>University of Illinois, 30 July 2011</a:t>
            </a:r>
            <a:r>
              <a:rPr lang="en-US" sz="1100" i="1" dirty="0"/>
              <a:t> </a:t>
            </a:r>
            <a:br>
              <a:rPr lang="en-US" sz="1100" i="1" dirty="0"/>
            </a:b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07364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5B1E-50EE-49B6-A2D4-3734C168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Normal Inverse Gaussian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BA781D-8E2A-4767-8F94-87E6F22C7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1891211"/>
            <a:ext cx="8042238" cy="4233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FF2D2-826F-40E3-A3BD-2106C43C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F9E7F-50AB-432A-B1E3-49B07486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z="1100" smtClean="0"/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1867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5B1E-50EE-49B6-A2D4-3734C168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Inverse Gaussian Distribution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B5159-9027-4C65-B016-2D13BF29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EA223-64AD-43DE-985F-53C6151D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100" smtClean="0"/>
              <a:t>4</a:t>
            </a:fld>
            <a:endParaRPr lang="en-US" sz="11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72E73E3-C8B6-4600-BEEA-8D4682364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85060"/>
            <a:ext cx="10058400" cy="41569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585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5B1E-50EE-49B6-A2D4-3734C168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Inverse-Transform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F231DE-180C-42FA-8CA0-1D7ED4257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5015"/>
            <a:ext cx="6568415" cy="4099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8F7E2-A887-437D-8786-6C516DA8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A03D7-97B2-4B0C-B729-4B011698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z="1100" smtClean="0"/>
              <a:t>5</a:t>
            </a:fld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6">
                <a:extLst>
                  <a:ext uri="{FF2B5EF4-FFF2-40B4-BE49-F238E27FC236}">
                    <a16:creationId xmlns:a16="http://schemas.microsoft.com/office/drawing/2014/main" id="{E750046E-667C-4A0D-A1DC-DE352C57EA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0884" y="1846842"/>
                <a:ext cx="4100457" cy="328676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8288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cs typeface="Arial" panose="020B0604020202020204" pitchFamily="34" charset="0"/>
                  </a:rPr>
                  <a:t>Simulating from the distribution of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7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3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0,                                                                  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1,                                                                  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6" name="Content Placeholder 6">
                <a:extLst>
                  <a:ext uri="{FF2B5EF4-FFF2-40B4-BE49-F238E27FC236}">
                    <a16:creationId xmlns:a16="http://schemas.microsoft.com/office/drawing/2014/main" id="{E750046E-667C-4A0D-A1DC-DE352C57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884" y="1846842"/>
                <a:ext cx="4100457" cy="3286760"/>
              </a:xfrm>
              <a:prstGeom prst="rect">
                <a:avLst/>
              </a:prstGeom>
              <a:blipFill>
                <a:blip r:embed="rId3"/>
                <a:stretch>
                  <a:fillRect l="-594" t="-1484" r="-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02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48E0-30D0-4735-B980-D5848818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Timing Efficiency Plots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D7A32C-F305-48CC-919C-E06F497434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1855065"/>
            <a:ext cx="3865810" cy="1910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9EB63-AD66-48C5-A745-6D514850C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10" y="1855065"/>
            <a:ext cx="6561837" cy="3942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0A7A120-0A9C-48B0-93CE-71352E8A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D01046-FF4B-4BDD-B92A-5C3EB3D6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100" smtClean="0"/>
              <a:t>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804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CC4B-198F-4FEE-BBF8-4D4E7148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5BB4-1542-4F15-999F-44032E54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94" y="3911733"/>
            <a:ext cx="3128795" cy="21662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Joseph Loss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loss2@illinois.edu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Illinois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MS Financial Engineering </a:t>
            </a:r>
          </a:p>
        </p:txBody>
      </p:sp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FA7A8A6-DE19-4FB6-ACFB-79F8CDFB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642" y="1841468"/>
            <a:ext cx="1955201" cy="1955201"/>
          </a:xfrm>
          <a:prstGeom prst="rect">
            <a:avLst/>
          </a:prstGeom>
        </p:spPr>
      </p:pic>
      <p:pic>
        <p:nvPicPr>
          <p:cNvPr id="11" name="Picture 10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1F1FF6BB-6A08-4C26-BCDA-0B4BAE6ED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1470"/>
            <a:ext cx="1955202" cy="195520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CF9A3B-890F-41FB-9E67-A275F13E2BF8}"/>
              </a:ext>
            </a:extLst>
          </p:cNvPr>
          <p:cNvSpPr txBox="1">
            <a:spLocks/>
          </p:cNvSpPr>
          <p:nvPr/>
        </p:nvSpPr>
        <p:spPr>
          <a:xfrm>
            <a:off x="4209657" y="3911733"/>
            <a:ext cx="3128795" cy="21662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Yuchen Duan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yuchend3@illinois.edu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Illinois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MS Financial Engineering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9EB5CB-62CB-4DB4-90EA-7D604CB8D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062" y="1841468"/>
            <a:ext cx="1955202" cy="196417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F4AA7CC-6D21-45BA-9761-D542B893B95F}"/>
              </a:ext>
            </a:extLst>
          </p:cNvPr>
          <p:cNvSpPr txBox="1">
            <a:spLocks/>
          </p:cNvSpPr>
          <p:nvPr/>
        </p:nvSpPr>
        <p:spPr>
          <a:xfrm>
            <a:off x="7920610" y="3911733"/>
            <a:ext cx="3128795" cy="21662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Daniel Liberman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danliber92@gmail.com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Illinois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BS Finance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F995D-3F52-4A55-B51D-DECB52A1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R/finance 2019 - Joseph Loss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B4C74-7F13-40EE-BEA5-3DFD18BE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z="1100" smtClean="0"/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7837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412</TotalTime>
  <Words>220</Words>
  <Application>Microsoft Office PowerPoint</Application>
  <PresentationFormat>Widescreen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Retrospect</vt:lpstr>
      <vt:lpstr>Options Pricing in Discrete Lévy Models</vt:lpstr>
      <vt:lpstr>Background: European Vanilla Put Options†</vt:lpstr>
      <vt:lpstr>Normal Inverse Gaussian Algorithm</vt:lpstr>
      <vt:lpstr>Normal Inverse Gaussian Distribution</vt:lpstr>
      <vt:lpstr>Inverse-Transform Algorithm</vt:lpstr>
      <vt:lpstr>Comparison: Timing Efficiency Plots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Options Pricing in Discrete Levy Models</dc:title>
  <dc:creator>| Joey |</dc:creator>
  <cp:lastModifiedBy>| Joey |</cp:lastModifiedBy>
  <cp:revision>7</cp:revision>
  <dcterms:created xsi:type="dcterms:W3CDTF">2019-05-11T10:41:16Z</dcterms:created>
  <dcterms:modified xsi:type="dcterms:W3CDTF">2019-05-17T18:51:10Z</dcterms:modified>
</cp:coreProperties>
</file>