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B5645-77D6-4C04-80FC-91221CB0BC49}" v="7" dt="2019-05-17T19:59:2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4" autoAdjust="0"/>
    <p:restoredTop sz="83453" autoAdjust="0"/>
  </p:normalViewPr>
  <p:slideViewPr>
    <p:cSldViewPr snapToGrid="0">
      <p:cViewPr varScale="1">
        <p:scale>
          <a:sx n="145" d="100"/>
          <a:sy n="145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7762-3728-4CA2-BF04-831125DD90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A02F-594A-4A12-B33F-FB3E09AD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EA02F-594A-4A12-B33F-FB3E09AD0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EA02F-594A-4A12-B33F-FB3E09AD0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3141-36B0-40CF-8669-7D0FD0B7374B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7C19-1958-4FC4-A02D-AE43942B1B8D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09A-081B-4640-B507-A77FE37F0937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F398-AAD7-4E54-9354-7F4897D0D13C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9834-610C-48D2-9D5A-800370EC52E6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4CED-E72D-4F5C-8096-2B558EDE56E2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A811-FDCB-46F3-A27F-692BFB80C2A0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479A-33C6-421F-91F6-9B497D73F85D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5D-672D-41AC-B2D6-C37CB166E60E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B78D39-3C14-4E78-9ADA-E5D66EC7A8E4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A3DA-61D6-4895-B17A-131D90C1A0D8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B0337-D539-4C49-BD44-C70C88A9AADF}" type="datetime1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7724-B0AC-4844-90A1-13CAE3973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25" y="758952"/>
            <a:ext cx="8421230" cy="2127683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Options Pricing in Discrete </a:t>
            </a:r>
            <a:r>
              <a:rPr lang="en-US" sz="7200" dirty="0" err="1"/>
              <a:t>Lévy</a:t>
            </a:r>
            <a:r>
              <a:rPr lang="en-US" sz="7200" dirty="0"/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834B-1A40-4EA4-ABF0-9420218E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2676"/>
          </a:xfrm>
        </p:spPr>
        <p:txBody>
          <a:bodyPr>
            <a:normAutofit/>
          </a:bodyPr>
          <a:lstStyle/>
          <a:p>
            <a:r>
              <a:rPr lang="en-US" b="1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AA88D9-0849-4D76-9A01-BE7CD62484A4}"/>
              </a:ext>
            </a:extLst>
          </p:cNvPr>
          <p:cNvSpPr txBox="1">
            <a:spLocks/>
          </p:cNvSpPr>
          <p:nvPr/>
        </p:nvSpPr>
        <p:spPr>
          <a:xfrm>
            <a:off x="1252451" y="3496232"/>
            <a:ext cx="10058400" cy="143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300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Source Code and Documentation:</a:t>
            </a:r>
          </a:p>
          <a:p>
            <a:pPr algn="r"/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CAE1-967C-48DD-9277-2A45E3BA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8749"/>
            <a:ext cx="4822804" cy="365125"/>
          </a:xfrm>
        </p:spPr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6543-DC17-4D04-ACDC-EF248C91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1</a:t>
            </a:fld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44C60-7D4C-4352-86EF-7018AA7F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3" y="3780872"/>
            <a:ext cx="914479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E25-23F6-43CA-AA26-525D371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7409" cy="1450757"/>
          </a:xfrm>
        </p:spPr>
        <p:txBody>
          <a:bodyPr>
            <a:normAutofit/>
          </a:bodyPr>
          <a:lstStyle/>
          <a:p>
            <a:r>
              <a:rPr lang="en-US" sz="4700" dirty="0"/>
              <a:t>Background: European Vanilla Put Options</a:t>
            </a:r>
            <a:r>
              <a:rPr lang="en-US" baseline="30000" dirty="0"/>
              <a:t>†</a:t>
            </a:r>
            <a:endParaRPr lang="en-US" sz="4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D775-B129-46E4-998E-C6DD43F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NIG process is simulated through a Brownian      subordination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: </a:t>
                </a:r>
                <a:br>
                  <a:rPr lang="en-US" dirty="0">
                    <a:cs typeface="Arial" panose="020B0604020202020204" pitchFamily="34" charset="0"/>
                  </a:rPr>
                </a:br>
                <a:br>
                  <a:rPr lang="en-US" sz="11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blipFill>
                <a:blip r:embed="rId2"/>
                <a:stretch>
                  <a:fillRect l="-3457" t="-3333" r="-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5C886-B1DA-4B62-89F6-9A4C18DC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72" y="1846052"/>
            <a:ext cx="4937760" cy="736282"/>
          </a:xfrm>
        </p:spPr>
        <p:txBody>
          <a:bodyPr/>
          <a:lstStyle/>
          <a:p>
            <a:r>
              <a:rPr lang="en-US" dirty="0"/>
              <a:t>Inverse-Transform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Simulate a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𝑈𝑛𝑖𝑓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via binary search: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blipFill>
                <a:blip r:embed="rId3"/>
                <a:stretch>
                  <a:fillRect l="-3457" t="-33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E35C-40CA-4FE9-964D-C054E6BFABC3}"/>
              </a:ext>
            </a:extLst>
          </p:cNvPr>
          <p:cNvSpPr txBox="1"/>
          <p:nvPr/>
        </p:nvSpPr>
        <p:spPr>
          <a:xfrm>
            <a:off x="1097280" y="5959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FC36-7C3B-46BB-8F71-FD2572F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AE322-9A34-404D-B401-93AAD3F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B3007-73C7-4D1F-A5B4-45A180EEF077}"/>
              </a:ext>
            </a:extLst>
          </p:cNvPr>
          <p:cNvSpPr txBox="1"/>
          <p:nvPr/>
        </p:nvSpPr>
        <p:spPr>
          <a:xfrm>
            <a:off x="1097279" y="5797783"/>
            <a:ext cx="82564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†</a:t>
            </a:r>
            <a:r>
              <a:rPr lang="en-US" sz="1400" i="1" dirty="0"/>
              <a:t>Liming Feng, et al. “Simulating </a:t>
            </a:r>
            <a:r>
              <a:rPr lang="en-US" sz="1400" i="1" dirty="0" err="1"/>
              <a:t>Lévy</a:t>
            </a:r>
            <a:r>
              <a:rPr lang="en-US" sz="1400" i="1" dirty="0"/>
              <a:t> Processes from Their Characteristic Functions and Financial Applications.”</a:t>
            </a:r>
            <a:br>
              <a:rPr lang="en-US" sz="1400" i="1" dirty="0"/>
            </a:br>
            <a:r>
              <a:rPr lang="en-US" sz="1400" i="1" dirty="0"/>
              <a:t>University of Illinois, 30 July 2011</a:t>
            </a:r>
            <a:r>
              <a:rPr lang="en-US" sz="1100" i="1" dirty="0"/>
              <a:t> </a:t>
            </a:r>
            <a:br>
              <a:rPr lang="en-US" sz="1100" i="1" dirty="0"/>
            </a:b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73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BA781D-8E2A-4767-8F94-87E6F22C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91211"/>
            <a:ext cx="8042238" cy="4233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2D2-826F-40E3-A3BD-2106C43C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F9E7F-50AB-432A-B1E3-49B0748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86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Inverse Gaussian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B5159-9027-4C65-B016-2D13BF2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A223-64AD-43DE-985F-53C6151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4</a:t>
            </a:fld>
            <a:endParaRPr lang="en-US" sz="11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2E73E3-C8B6-4600-BEEA-8D46823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5060"/>
            <a:ext cx="10058400" cy="4156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Inverse-Transform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231DE-180C-42FA-8CA0-1D7ED425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5015"/>
            <a:ext cx="6568415" cy="4099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F7E2-A887-437D-8786-6C516DA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03D7-97B2-4B0C-B729-4B011698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5</a:t>
            </a:fld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cs typeface="Arial" panose="020B0604020202020204" pitchFamily="34" charset="0"/>
                  </a:rPr>
                  <a:t>Simulating from the distribution of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7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  <a:blipFill>
                <a:blip r:embed="rId3"/>
                <a:stretch>
                  <a:fillRect l="-594" t="-1484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48E0-30D0-4735-B980-D584881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Timing Efficiency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7A32C-F305-48CC-919C-E06F49743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55065"/>
            <a:ext cx="3865810" cy="191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EB63-AD66-48C5-A745-6D514850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0" y="1855065"/>
            <a:ext cx="6561837" cy="3942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7A120-0A9C-48B0-93CE-71352E8A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D01046-FF4B-4BDD-B92A-5C3EB3D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80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4B-198F-4FEE-BBF8-4D4E7148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BB4-1542-4F15-999F-44032E5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4" y="3911733"/>
            <a:ext cx="3128795" cy="216625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loss2@illinois.edu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HIRE ME FOR SUMMER!!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A7A8A6-DE19-4FB6-ACFB-79F8CDFB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642" y="1841468"/>
            <a:ext cx="1955201" cy="1955201"/>
          </a:xfrm>
          <a:prstGeom prst="rect">
            <a:avLst/>
          </a:prstGeom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F1FF6BB-6A08-4C26-BCDA-0B4BAE6E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41470"/>
            <a:ext cx="1955202" cy="19552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F9A3B-890F-41FB-9E67-A275F13E2BF8}"/>
              </a:ext>
            </a:extLst>
          </p:cNvPr>
          <p:cNvSpPr txBox="1">
            <a:spLocks/>
          </p:cNvSpPr>
          <p:nvPr/>
        </p:nvSpPr>
        <p:spPr>
          <a:xfrm>
            <a:off x="4209657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yuchend3@illinois.edu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HIRE ME FOR SUMMER!!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B5CB-62CB-4DB4-90EA-7D604CB8D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62" y="1841468"/>
            <a:ext cx="1955202" cy="196417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4AA7CC-6D21-45BA-9761-D542B893B95F}"/>
              </a:ext>
            </a:extLst>
          </p:cNvPr>
          <p:cNvSpPr txBox="1">
            <a:spLocks/>
          </p:cNvSpPr>
          <p:nvPr/>
        </p:nvSpPr>
        <p:spPr>
          <a:xfrm>
            <a:off x="7920610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danliber92@gmail.com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 Finance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To School…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995D-3F52-4A55-B51D-DECB52A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4C74-7F13-40EE-BEA5-3DFD18BE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235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Options Pricing in Discrete Lévy Models</vt:lpstr>
      <vt:lpstr>Background: European Vanilla Put Options†</vt:lpstr>
      <vt:lpstr>Normal Inverse Gaussian Algorithm</vt:lpstr>
      <vt:lpstr>Normal Inverse Gaussian Distribution</vt:lpstr>
      <vt:lpstr>Inverse-Transform Algorithm</vt:lpstr>
      <vt:lpstr>Comparison: Timing Efficiency Plots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in Discrete Levy Models</dc:title>
  <dc:creator>| Joey |</dc:creator>
  <cp:lastModifiedBy>Joseph Loss</cp:lastModifiedBy>
  <cp:revision>7</cp:revision>
  <dcterms:created xsi:type="dcterms:W3CDTF">2019-05-11T10:41:16Z</dcterms:created>
  <dcterms:modified xsi:type="dcterms:W3CDTF">2019-05-29T22:36:22Z</dcterms:modified>
</cp:coreProperties>
</file>