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77" r:id="rId10"/>
    <p:sldId id="272" r:id="rId11"/>
    <p:sldId id="278" r:id="rId12"/>
    <p:sldId id="265" r:id="rId13"/>
    <p:sldId id="279" r:id="rId14"/>
    <p:sldId id="266" r:id="rId15"/>
    <p:sldId id="267" r:id="rId16"/>
    <p:sldId id="268" r:id="rId17"/>
    <p:sldId id="280" r:id="rId18"/>
    <p:sldId id="262" r:id="rId19"/>
    <p:sldId id="276" r:id="rId20"/>
    <p:sldId id="274" r:id="rId21"/>
    <p:sldId id="271" r:id="rId22"/>
    <p:sldId id="264" r:id="rId23"/>
    <p:sldId id="275" r:id="rId24"/>
    <p:sldId id="281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6"/>
    <p:restoredTop sz="86585"/>
  </p:normalViewPr>
  <p:slideViewPr>
    <p:cSldViewPr snapToGrid="0">
      <p:cViewPr varScale="1">
        <p:scale>
          <a:sx n="71" d="100"/>
          <a:sy n="71" d="100"/>
        </p:scale>
        <p:origin x="1616" y="176"/>
      </p:cViewPr>
      <p:guideLst/>
    </p:cSldViewPr>
  </p:slideViewPr>
  <p:outlineViewPr>
    <p:cViewPr>
      <p:scale>
        <a:sx n="33" d="100"/>
        <a:sy n="33" d="100"/>
      </p:scale>
      <p:origin x="0" y="-9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4295669"/>
            <a:ext cx="11896165" cy="1117687"/>
          </a:xfrm>
        </p:spPr>
        <p:txBody>
          <a:bodyPr/>
          <a:lstStyle/>
          <a:p>
            <a:pPr algn="ctr"/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2024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338484" y="51292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48979-FD95-315B-2461-8197C8DE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36" y="119752"/>
            <a:ext cx="2328559" cy="2346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https://</a:t>
            </a:r>
            <a:r>
              <a:rPr lang="en-US" sz="1800" dirty="0" err="1">
                <a:effectLst/>
                <a:latin typeface="Tahoma" panose="020B0604030504040204" pitchFamily="34" charset="0"/>
              </a:rPr>
              <a:t>cglink.me</a:t>
            </a:r>
            <a:r>
              <a:rPr lang="en-US" sz="1800" dirty="0">
                <a:effectLst/>
                <a:latin typeface="Tahoma" panose="020B0604030504040204" pitchFamily="34" charset="0"/>
              </a:rPr>
              <a:t>/2gi/c19387791115114258</a:t>
            </a:r>
          </a:p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A718-C1C0-1E97-6078-687074A81DFA}"/>
              </a:ext>
            </a:extLst>
          </p:cNvPr>
          <p:cNvSpPr txBox="1"/>
          <p:nvPr/>
        </p:nvSpPr>
        <p:spPr>
          <a:xfrm>
            <a:off x="338484" y="5865670"/>
            <a:ext cx="10501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On Adroit execute: (to load python virtual environment)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do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lvl="1"/>
            <a:r>
              <a:rPr lang="en-US" dirty="0" err="1"/>
              <a:t>NBMake</a:t>
            </a:r>
            <a:endParaRPr lang="en-US" dirty="0"/>
          </a:p>
          <a:p>
            <a:pPr lvl="1"/>
            <a:r>
              <a:rPr lang="en-US" dirty="0"/>
              <a:t>Use helper modules and </a:t>
            </a:r>
            <a:r>
              <a:rPr lang="en-US" dirty="0" err="1"/>
              <a:t>pytest</a:t>
            </a:r>
            <a:r>
              <a:rPr lang="en-US" dirty="0"/>
              <a:t> the helper modules</a:t>
            </a:r>
          </a:p>
          <a:p>
            <a:pPr lvl="1"/>
            <a:r>
              <a:rPr lang="en-US" dirty="0"/>
              <a:t>Put various cells in .</a:t>
            </a:r>
            <a:r>
              <a:rPr lang="en-US" dirty="0" err="1"/>
              <a:t>py</a:t>
            </a:r>
            <a:r>
              <a:rPr lang="en-US" dirty="0"/>
              <a:t> files and unit test the files.</a:t>
            </a:r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625-6E9D-8BD6-EF2A-3D3A8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Test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5AA-8633-4B1D-638C-C27E92A8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Refers to the practice of writing test BEFORE you write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Writing tests first helps you understand the specification.</a:t>
            </a:r>
          </a:p>
          <a:p>
            <a:r>
              <a:rPr lang="en-US" dirty="0"/>
              <a:t>Writing test to reproduce a bug proves it is fixed by the change.</a:t>
            </a:r>
          </a:p>
          <a:p>
            <a:r>
              <a:rPr lang="en-US" dirty="0"/>
              <a:t>Running tests as you develop lets you fix bugs early (is faster).</a:t>
            </a:r>
          </a:p>
        </p:txBody>
      </p:sp>
    </p:spTree>
    <p:extLst>
      <p:ext uri="{BB962C8B-B14F-4D97-AF65-F5344CB8AC3E}">
        <p14:creationId xmlns:p14="http://schemas.microsoft.com/office/powerpoint/2010/main" val="376764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415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Run tests after create a pull request, before you merge to main.</a:t>
            </a:r>
          </a:p>
          <a:p>
            <a:pPr lvl="1"/>
            <a:r>
              <a:rPr lang="en-US" sz="2400" dirty="0"/>
              <a:t>Run tests after you commit to main.</a:t>
            </a:r>
          </a:p>
          <a:p>
            <a:pPr lvl="1"/>
            <a:r>
              <a:rPr lang="en-US" sz="2400" dirty="0"/>
              <a:t>Developers run tests manually before committing.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66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TDD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–s </a:t>
            </a:r>
            <a:r>
              <a:rPr lang="en-US" sz="2400" dirty="0" err="1"/>
              <a:t>test_area.py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391824" y="3685007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3362</TotalTime>
  <Words>1769</Words>
  <Application>Microsoft Macintosh PowerPoint</Application>
  <PresentationFormat>Widescreen</PresentationFormat>
  <Paragraphs>282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Menlo</vt:lpstr>
      <vt:lpstr>Tahoma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What is a Unit?</vt:lpstr>
      <vt:lpstr>Questions</vt:lpstr>
      <vt:lpstr>Test Frameworks</vt:lpstr>
      <vt:lpstr>02 PyTest</vt:lpstr>
      <vt:lpstr>02 PyTest Exception Tests</vt:lpstr>
      <vt:lpstr>02 PyTest Fixtures</vt:lpstr>
      <vt:lpstr>02 Pytest Create and Cleanup Test Data</vt:lpstr>
      <vt:lpstr>Mocks</vt:lpstr>
      <vt:lpstr>02 Pytest Mocks</vt:lpstr>
      <vt:lpstr>Where do you put tests?</vt:lpstr>
      <vt:lpstr>Types of Testing</vt:lpstr>
      <vt:lpstr>Test Helpers</vt:lpstr>
      <vt:lpstr>Jupyter Notebooks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TDD – Test Driven Design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65</cp:revision>
  <dcterms:created xsi:type="dcterms:W3CDTF">2022-10-19T18:27:53Z</dcterms:created>
  <dcterms:modified xsi:type="dcterms:W3CDTF">2024-01-18T03:27:57Z</dcterms:modified>
</cp:coreProperties>
</file>