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77" r:id="rId10"/>
    <p:sldId id="272" r:id="rId11"/>
    <p:sldId id="278" r:id="rId12"/>
    <p:sldId id="265" r:id="rId13"/>
    <p:sldId id="279" r:id="rId14"/>
    <p:sldId id="266" r:id="rId15"/>
    <p:sldId id="267" r:id="rId16"/>
    <p:sldId id="268" r:id="rId17"/>
    <p:sldId id="280" r:id="rId18"/>
    <p:sldId id="262" r:id="rId19"/>
    <p:sldId id="276" r:id="rId20"/>
    <p:sldId id="274" r:id="rId21"/>
    <p:sldId id="271" r:id="rId22"/>
    <p:sldId id="264" r:id="rId23"/>
    <p:sldId id="275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6"/>
    <p:restoredTop sz="86607"/>
  </p:normalViewPr>
  <p:slideViewPr>
    <p:cSldViewPr snapToGrid="0">
      <p:cViewPr varScale="1">
        <p:scale>
          <a:sx n="100" d="100"/>
          <a:sy n="100" d="100"/>
        </p:scale>
        <p:origin x="512" y="168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297054"/>
            <a:ext cx="8144134" cy="1117687"/>
          </a:xfrm>
        </p:spPr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2024</a:t>
            </a:r>
          </a:p>
          <a:p>
            <a:pPr>
              <a:spcBef>
                <a:spcPts val="0"/>
              </a:spcBef>
            </a:pPr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338484" y="51292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48979-FD95-315B-2461-8197C8DE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36" y="119752"/>
            <a:ext cx="2328559" cy="2346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https://</a:t>
            </a:r>
            <a:r>
              <a:rPr lang="en-US" sz="1800" dirty="0" err="1">
                <a:effectLst/>
                <a:latin typeface="Tahoma" panose="020B0604030504040204" pitchFamily="34" charset="0"/>
              </a:rPr>
              <a:t>cglink.me</a:t>
            </a:r>
            <a:r>
              <a:rPr lang="en-US" sz="1800" dirty="0">
                <a:effectLst/>
                <a:latin typeface="Tahoma" panose="020B0604030504040204" pitchFamily="34" charset="0"/>
              </a:rPr>
              <a:t>/2gi/c19387791115114258</a:t>
            </a:r>
          </a:p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A718-C1C0-1E97-6078-687074A81DFA}"/>
              </a:ext>
            </a:extLst>
          </p:cNvPr>
          <p:cNvSpPr txBox="1"/>
          <p:nvPr/>
        </p:nvSpPr>
        <p:spPr>
          <a:xfrm>
            <a:off x="338484" y="5865670"/>
            <a:ext cx="10501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On Adroit execute: (to load python virtual environment)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do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lvl="1"/>
            <a:r>
              <a:rPr lang="en-US" dirty="0" err="1"/>
              <a:t>NBMake</a:t>
            </a:r>
            <a:endParaRPr lang="en-US" dirty="0"/>
          </a:p>
          <a:p>
            <a:pPr lvl="1"/>
            <a:r>
              <a:rPr lang="en-US" dirty="0"/>
              <a:t>Use helper modules and </a:t>
            </a:r>
            <a:r>
              <a:rPr lang="en-US" dirty="0" err="1"/>
              <a:t>pytest</a:t>
            </a:r>
            <a:r>
              <a:rPr lang="en-US" dirty="0"/>
              <a:t> the </a:t>
            </a:r>
            <a:r>
              <a:rPr lang="en-US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“Software Quality Assurance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–s </a:t>
            </a:r>
            <a:r>
              <a:rPr lang="en-US" sz="2400" dirty="0" err="1"/>
              <a:t>test_area.py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391824" y="3685007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3315</TotalTime>
  <Words>1731</Words>
  <Application>Microsoft Macintosh PowerPoint</Application>
  <PresentationFormat>Widescreen</PresentationFormat>
  <Paragraphs>273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Menlo</vt:lpstr>
      <vt:lpstr>Tahoma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What is a Unit?</vt:lpstr>
      <vt:lpstr>Questions</vt:lpstr>
      <vt:lpstr>Test Frameworks</vt:lpstr>
      <vt:lpstr>02 PyTest</vt:lpstr>
      <vt:lpstr>02 PyTest Exception Tests</vt:lpstr>
      <vt:lpstr>02 PyTest Fixtures</vt:lpstr>
      <vt:lpstr>02 Pytest Create and Cleanup Test Data</vt:lpstr>
      <vt:lpstr>Mocks</vt:lpstr>
      <vt:lpstr>02 Pytest Mocks</vt:lpstr>
      <vt:lpstr>Where do you put tests?</vt:lpstr>
      <vt:lpstr>Types of Testing</vt:lpstr>
      <vt:lpstr>Test Helpers</vt:lpstr>
      <vt:lpstr>Jupyter Notebooks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60</cp:revision>
  <dcterms:created xsi:type="dcterms:W3CDTF">2022-10-19T18:27:53Z</dcterms:created>
  <dcterms:modified xsi:type="dcterms:W3CDTF">2024-01-18T02:37:54Z</dcterms:modified>
</cp:coreProperties>
</file>