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84"/>
    <p:restoredTop sz="86395"/>
  </p:normalViewPr>
  <p:slideViewPr>
    <p:cSldViewPr snapToGrid="0">
      <p:cViewPr varScale="1">
        <p:scale>
          <a:sx n="87" d="100"/>
          <a:sy n="87" d="100"/>
        </p:scale>
        <p:origin x="208" y="680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A6A60-C693-BC49-85A7-98B318EF45A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D89F0-D00C-704A-A77B-5E0A27D97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5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4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D89F0-D00C-704A-A77B-5E0A27D974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oftware_testing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179-0E0D-13CA-EB9E-6EA63D07A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F011C-3BA0-175B-05AE-7A127763E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Princeton University Spring 2023</a:t>
            </a:r>
          </a:p>
        </p:txBody>
      </p:sp>
    </p:spTree>
    <p:extLst>
      <p:ext uri="{BB962C8B-B14F-4D97-AF65-F5344CB8AC3E}">
        <p14:creationId xmlns:p14="http://schemas.microsoft.com/office/powerpoint/2010/main" val="27181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AD9-672C-A2D1-FA72-6119711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6C43-62D7-4038-7910-C54F82FD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How do you write unit tests when your code…</a:t>
            </a:r>
          </a:p>
          <a:p>
            <a:pPr marL="0" indent="0">
              <a:buNone/>
            </a:pPr>
            <a:r>
              <a:rPr lang="en-US" dirty="0"/>
              <a:t>		* Reads and writes from a database.</a:t>
            </a:r>
          </a:p>
          <a:p>
            <a:pPr marL="0" indent="0">
              <a:buNone/>
            </a:pPr>
            <a:r>
              <a:rPr lang="en-US" dirty="0"/>
              <a:t>		* Reads or writes to a GPFS file on a specific server.</a:t>
            </a:r>
          </a:p>
          <a:p>
            <a:pPr marL="0" indent="0">
              <a:buNone/>
            </a:pPr>
            <a:r>
              <a:rPr lang="en-US" dirty="0"/>
              <a:t>		* Makes API calls to an external server.</a:t>
            </a:r>
          </a:p>
          <a:p>
            <a:pPr marL="0" indent="0">
              <a:buNone/>
            </a:pPr>
            <a:r>
              <a:rPr lang="en-US" dirty="0"/>
              <a:t>		* Makes calls to other complex packages.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Mocks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41895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1030-15CE-F6DC-C139-A0BC21ED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put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DF6C-77B2-3C85-BF8F-0ADD6D39A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4823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 universally agreed upon right answer</a:t>
            </a:r>
          </a:p>
          <a:p>
            <a:pPr marL="0" indent="0">
              <a:buNone/>
            </a:pPr>
            <a:r>
              <a:rPr lang="en-US" dirty="0"/>
              <a:t>Common Conventions</a:t>
            </a:r>
          </a:p>
          <a:p>
            <a:pPr marL="0" indent="0">
              <a:buNone/>
            </a:pPr>
            <a:r>
              <a:rPr lang="en-US" dirty="0"/>
              <a:t>	(a) In directory with code</a:t>
            </a:r>
          </a:p>
          <a:p>
            <a:pPr marL="1371600" lvl="3" indent="0">
              <a:buNone/>
            </a:pPr>
            <a:r>
              <a:rPr lang="en-US" sz="2000" dirty="0"/>
              <a:t>Advantage – test moves with code, easy to find tests</a:t>
            </a:r>
          </a:p>
          <a:p>
            <a:pPr marL="1371600" lvl="3" indent="0">
              <a:buNone/>
            </a:pPr>
            <a:r>
              <a:rPr lang="en-US" sz="2000" dirty="0"/>
              <a:t>Disadvantage – tests clutter up code directory, tests shipped with code</a:t>
            </a:r>
          </a:p>
          <a:p>
            <a:pPr marL="914400" lvl="2" indent="0">
              <a:buNone/>
            </a:pPr>
            <a:r>
              <a:rPr lang="en-US" sz="2200" dirty="0"/>
              <a:t>(b) In a tests directory with parallel structure with project root </a:t>
            </a:r>
            <a:r>
              <a:rPr lang="en-US" sz="2200" dirty="0" err="1"/>
              <a:t>dir</a:t>
            </a: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     Advantage – test separated from code, not shipped with code</a:t>
            </a:r>
          </a:p>
          <a:p>
            <a:pPr marL="914400" lvl="2" indent="0">
              <a:buNone/>
            </a:pPr>
            <a:r>
              <a:rPr lang="en-US" sz="2200" dirty="0"/>
              <a:t>     Disadvantage – harder to find tests. May have to append </a:t>
            </a:r>
            <a:r>
              <a:rPr lang="en-US" sz="2200" dirty="0" err="1"/>
              <a:t>sys.path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CA41-DF85-0C57-8B32-D4D433B9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459D-194F-7248-D445-89BFF0C2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  <a:p>
            <a:r>
              <a:rPr lang="en-US" dirty="0"/>
              <a:t>Integration Tests</a:t>
            </a:r>
          </a:p>
          <a:p>
            <a:r>
              <a:rPr lang="en-US" dirty="0"/>
              <a:t>System Tests</a:t>
            </a:r>
          </a:p>
          <a:p>
            <a:r>
              <a:rPr lang="en-US" dirty="0"/>
              <a:t>Regression Tests</a:t>
            </a:r>
          </a:p>
          <a:p>
            <a:r>
              <a:rPr lang="en-US" dirty="0"/>
              <a:t>Negative tests</a:t>
            </a:r>
          </a:p>
          <a:p>
            <a:r>
              <a:rPr lang="en-US" dirty="0"/>
              <a:t>Non-Functional Tests (performance, security, scalability,…)</a:t>
            </a:r>
          </a:p>
          <a:p>
            <a:r>
              <a:rPr lang="en-US" dirty="0"/>
              <a:t>Test Coverage Criteria</a:t>
            </a:r>
          </a:p>
        </p:txBody>
      </p:sp>
    </p:spTree>
    <p:extLst>
      <p:ext uri="{BB962C8B-B14F-4D97-AF65-F5344CB8AC3E}">
        <p14:creationId xmlns:p14="http://schemas.microsoft.com/office/powerpoint/2010/main" val="48429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F1D-1A4C-9252-5800-FF2E9981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228C-AB6F-CBBD-EC3D-2CB40CF3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603375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Goal – Tests should be small and fast.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>
              <a:buNone/>
            </a:pPr>
            <a:r>
              <a:rPr lang="en-US" dirty="0"/>
              <a:t>	What happens when it is complicated to setup a test environment.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	Create utility classes or functions to help setup test environments.</a:t>
            </a:r>
          </a:p>
          <a:p>
            <a:pPr marL="0" indent="0">
              <a:buNone/>
            </a:pPr>
            <a:r>
              <a:rPr lang="en-US" dirty="0"/>
              <a:t>	Share utility package with test cases.</a:t>
            </a:r>
          </a:p>
        </p:txBody>
      </p:sp>
    </p:spTree>
    <p:extLst>
      <p:ext uri="{BB962C8B-B14F-4D97-AF65-F5344CB8AC3E}">
        <p14:creationId xmlns:p14="http://schemas.microsoft.com/office/powerpoint/2010/main" val="149339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A545-6FA8-C91A-FCC4-AAB0B775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5834-C049-7179-9280-BB2B0F24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1549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to run tests?</a:t>
            </a:r>
          </a:p>
          <a:p>
            <a:pPr lvl="1"/>
            <a:r>
              <a:rPr lang="en-US" sz="2400" dirty="0"/>
              <a:t>Manually run tests after you make changes.</a:t>
            </a:r>
          </a:p>
          <a:p>
            <a:pPr lvl="1"/>
            <a:r>
              <a:rPr lang="en-US" sz="2400" dirty="0"/>
              <a:t>Write tests to replicate a bug and run test before you fix the bug.</a:t>
            </a:r>
          </a:p>
          <a:p>
            <a:pPr lvl="1"/>
            <a:r>
              <a:rPr lang="en-US" sz="2400" dirty="0"/>
              <a:t>Run all tests before you release or commit code.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Continuous Integration</a:t>
            </a:r>
          </a:p>
          <a:p>
            <a:pPr lvl="1"/>
            <a:r>
              <a:rPr lang="en-US" sz="2400" dirty="0"/>
              <a:t>Jenkins, GitHub Actions, Circle CI, ….</a:t>
            </a:r>
          </a:p>
          <a:p>
            <a:pPr lvl="1"/>
            <a:r>
              <a:rPr lang="en-US" sz="2400" dirty="0"/>
              <a:t>Tools to automate the build and release of your project.</a:t>
            </a:r>
          </a:p>
          <a:p>
            <a:pPr lvl="1"/>
            <a:r>
              <a:rPr lang="en-US" sz="2400" dirty="0"/>
              <a:t>Can run your unit tests to validate before a release.</a:t>
            </a:r>
          </a:p>
        </p:txBody>
      </p:sp>
    </p:spTree>
    <p:extLst>
      <p:ext uri="{BB962C8B-B14F-4D97-AF65-F5344CB8AC3E}">
        <p14:creationId xmlns:p14="http://schemas.microsoft.com/office/powerpoint/2010/main" val="46654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E1C3-D64C-7DF6-AC08-417C3A2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EDA2-F5B8-476D-94C6-5094D6D6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other 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out and write great code !</a:t>
            </a:r>
          </a:p>
        </p:txBody>
      </p:sp>
    </p:spTree>
    <p:extLst>
      <p:ext uri="{BB962C8B-B14F-4D97-AF65-F5344CB8AC3E}">
        <p14:creationId xmlns:p14="http://schemas.microsoft.com/office/powerpoint/2010/main" val="35620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25BD-ADC2-9F60-7AF0-89AA4B2A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Syllabus</a:t>
            </a:r>
            <a:br>
              <a:rPr lang="en-US" dirty="0"/>
            </a:br>
            <a:r>
              <a:rPr lang="en-US" dirty="0"/>
              <a:t>(with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9769-6211-B2A6-9FA1-993D82B9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Unit Testing in Various Python Frameworks</a:t>
            </a:r>
          </a:p>
          <a:p>
            <a:pPr lvl="1"/>
            <a:r>
              <a:rPr lang="en-US" dirty="0" err="1"/>
              <a:t>Unittest</a:t>
            </a:r>
            <a:endParaRPr lang="en-US" dirty="0"/>
          </a:p>
          <a:p>
            <a:pPr lvl="1"/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 err="1"/>
              <a:t>DocTest</a:t>
            </a:r>
            <a:endParaRPr lang="en-US" dirty="0"/>
          </a:p>
          <a:p>
            <a:pPr lvl="1"/>
            <a:r>
              <a:rPr lang="en-US" dirty="0"/>
              <a:t>Other computer languages</a:t>
            </a:r>
          </a:p>
          <a:p>
            <a:r>
              <a:rPr lang="en-US" dirty="0"/>
              <a:t>Mocking</a:t>
            </a:r>
          </a:p>
          <a:p>
            <a:r>
              <a:rPr lang="en-US" dirty="0"/>
              <a:t>Types of Testing</a:t>
            </a:r>
          </a:p>
        </p:txBody>
      </p:sp>
    </p:spTree>
    <p:extLst>
      <p:ext uri="{BB962C8B-B14F-4D97-AF65-F5344CB8AC3E}">
        <p14:creationId xmlns:p14="http://schemas.microsoft.com/office/powerpoint/2010/main" val="35295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A177-62EE-54A9-7F91-62727B9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FEDD-45FE-EEC9-0DB0-F5D409DD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US" dirty="0"/>
              <a:t>Verification that code works correctly</a:t>
            </a:r>
          </a:p>
          <a:p>
            <a:pPr lvl="1"/>
            <a:r>
              <a:rPr lang="en-US" dirty="0"/>
              <a:t>This shows what works (provides confidence in code).</a:t>
            </a:r>
          </a:p>
          <a:p>
            <a:pPr lvl="1"/>
            <a:r>
              <a:rPr lang="en-US" dirty="0"/>
              <a:t>This does not mean there are no bugs in the code (that it impossible).</a:t>
            </a:r>
          </a:p>
          <a:p>
            <a:pPr lvl="1"/>
            <a:r>
              <a:rPr lang="en-US" dirty="0"/>
              <a:t>But it does provide evidence of what works.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Benefits</a:t>
            </a:r>
          </a:p>
          <a:p>
            <a:r>
              <a:rPr lang="en-US" dirty="0"/>
              <a:t>Unit tests make debugging easier.</a:t>
            </a:r>
          </a:p>
          <a:p>
            <a:r>
              <a:rPr lang="en-US" dirty="0"/>
              <a:t>Unit tests increase the quality of your code.</a:t>
            </a:r>
          </a:p>
          <a:p>
            <a:r>
              <a:rPr lang="en-US" dirty="0"/>
              <a:t>Unit tests can help you evaluate your code structure and design choices.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4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2DDA-C88E-49A6-3226-2C4A8D16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A648-A74E-C083-B3C6-B7AEE780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06433" cy="3985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unit is a set of functions, modules or classes that can be invoked and tested independently.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tests do the following (some steps optional)</a:t>
            </a:r>
          </a:p>
          <a:p>
            <a:pPr lvl="1"/>
            <a:r>
              <a:rPr lang="en-US" dirty="0"/>
              <a:t>Setup the environment for the test</a:t>
            </a:r>
          </a:p>
          <a:p>
            <a:pPr lvl="1"/>
            <a:r>
              <a:rPr lang="en-US" dirty="0"/>
              <a:t>Invoke the item to be tested with test arguments</a:t>
            </a:r>
          </a:p>
          <a:p>
            <a:pPr lvl="1"/>
            <a:r>
              <a:rPr lang="en-US" dirty="0"/>
              <a:t>Verify expected results</a:t>
            </a:r>
          </a:p>
          <a:p>
            <a:pPr lvl="1"/>
            <a:r>
              <a:rPr lang="en-US" dirty="0"/>
              <a:t>Clean up the environment of the test.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unit must unit testable.</a:t>
            </a:r>
          </a:p>
        </p:txBody>
      </p:sp>
    </p:spTree>
    <p:extLst>
      <p:ext uri="{BB962C8B-B14F-4D97-AF65-F5344CB8AC3E}">
        <p14:creationId xmlns:p14="http://schemas.microsoft.com/office/powerpoint/2010/main" val="36720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DF1D-D062-2654-8715-B4E37AE3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6B7F-85EE-A154-22A1-5D13101F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examples of a testing unit?</a:t>
            </a:r>
          </a:p>
          <a:p>
            <a:r>
              <a:rPr lang="en-US" dirty="0"/>
              <a:t>Do complete unit tests mean there are no bugs in the code?</a:t>
            </a:r>
          </a:p>
          <a:p>
            <a:r>
              <a:rPr lang="en-US" dirty="0"/>
              <a:t>Does writing test cases slow down development?</a:t>
            </a:r>
          </a:p>
          <a:p>
            <a:r>
              <a:rPr lang="en-US" dirty="0"/>
              <a:t>Should there be test code for test code?</a:t>
            </a:r>
          </a:p>
          <a:p>
            <a:r>
              <a:rPr lang="en-US" dirty="0"/>
              <a:t>What does it mean when a test fails?</a:t>
            </a:r>
          </a:p>
          <a:p>
            <a:r>
              <a:rPr lang="en-US" dirty="0"/>
              <a:t>Can tests improve your code design?</a:t>
            </a:r>
          </a:p>
          <a:p>
            <a:r>
              <a:rPr lang="en-US" dirty="0"/>
              <a:t>What can it mean to “setup the environment for a test”?</a:t>
            </a:r>
          </a:p>
          <a:p>
            <a:r>
              <a:rPr lang="en-US" dirty="0"/>
              <a:t>What can it mean when it is difficult to write tests?</a:t>
            </a:r>
          </a:p>
        </p:txBody>
      </p:sp>
    </p:spTree>
    <p:extLst>
      <p:ext uri="{BB962C8B-B14F-4D97-AF65-F5344CB8AC3E}">
        <p14:creationId xmlns:p14="http://schemas.microsoft.com/office/powerpoint/2010/main" val="36822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F9B3-62D5-D56C-54C8-0A67518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D90F-E5F8-4587-E9EA-4F8EEA2CA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109599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Now let’s play with some examples 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3"/>
              </a:rPr>
              <a:t>git@github.com:PrincetonUniversity/software_testing.git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checkout winter_2023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02_unittest</a:t>
            </a:r>
          </a:p>
          <a:p>
            <a:pPr marL="0" indent="0">
              <a:buNone/>
            </a:pPr>
            <a:r>
              <a:rPr lang="en-US" dirty="0"/>
              <a:t>	03_pytest</a:t>
            </a:r>
          </a:p>
          <a:p>
            <a:pPr marL="0" indent="0">
              <a:buNone/>
            </a:pPr>
            <a:r>
              <a:rPr lang="en-US" dirty="0"/>
              <a:t>	04_doctest</a:t>
            </a:r>
          </a:p>
          <a:p>
            <a:pPr marL="0" indent="0">
              <a:buNone/>
            </a:pPr>
            <a:r>
              <a:rPr lang="en-US" dirty="0"/>
              <a:t>	05_c++</a:t>
            </a:r>
          </a:p>
        </p:txBody>
      </p:sp>
    </p:spTree>
    <p:extLst>
      <p:ext uri="{BB962C8B-B14F-4D97-AF65-F5344CB8AC3E}">
        <p14:creationId xmlns:p14="http://schemas.microsoft.com/office/powerpoint/2010/main" val="268162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442C-6E89-FEEF-9CEF-8696D003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</a:t>
            </a:r>
            <a:r>
              <a:rPr lang="en-US" dirty="0" err="1"/>
              <a:t>UnitTest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9E2C-28A8-5F3C-9F92-1975E96B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69" y="2018829"/>
            <a:ext cx="9613861" cy="12547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part of standard python library.</a:t>
            </a:r>
          </a:p>
          <a:p>
            <a:r>
              <a:rPr lang="en-US" dirty="0"/>
              <a:t>Tests written with python Classes.</a:t>
            </a:r>
          </a:p>
          <a:p>
            <a:r>
              <a:rPr lang="en-US" dirty="0"/>
              <a:t>Assertions with methods from </a:t>
            </a:r>
            <a:r>
              <a:rPr lang="en-US" dirty="0" err="1"/>
              <a:t>TestCase</a:t>
            </a:r>
            <a:r>
              <a:rPr lang="en-US" dirty="0"/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E618A-4C2A-6A9A-8455-DC4AF139EF51}"/>
              </a:ext>
            </a:extLst>
          </p:cNvPr>
          <p:cNvSpPr txBox="1"/>
          <p:nvPr/>
        </p:nvSpPr>
        <p:spPr>
          <a:xfrm>
            <a:off x="1453661" y="3427116"/>
            <a:ext cx="96138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unittest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class </a:t>
            </a:r>
            <a:r>
              <a:rPr lang="en-US" sz="2400" dirty="0" err="1">
                <a:latin typeface="Courier" pitchFamily="2" charset="0"/>
              </a:rPr>
              <a:t>MyTest</a:t>
            </a:r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 err="1">
                <a:latin typeface="Courier" pitchFamily="2" charset="0"/>
              </a:rPr>
              <a:t>unittest.TestCase</a:t>
            </a:r>
            <a:r>
              <a:rPr lang="en-US" sz="2400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result =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	</a:t>
            </a:r>
            <a:r>
              <a:rPr lang="en-US" sz="2400" dirty="0" err="1">
                <a:latin typeface="Courier" pitchFamily="2" charset="0"/>
              </a:rPr>
              <a:t>self.assertEqual</a:t>
            </a:r>
            <a:r>
              <a:rPr lang="en-US" sz="2400" dirty="0">
                <a:latin typeface="Courier" pitchFamily="2" charset="0"/>
              </a:rPr>
              <a:t>(1, result)</a:t>
            </a:r>
          </a:p>
        </p:txBody>
      </p:sp>
    </p:spTree>
    <p:extLst>
      <p:ext uri="{BB962C8B-B14F-4D97-AF65-F5344CB8AC3E}">
        <p14:creationId xmlns:p14="http://schemas.microsoft.com/office/powerpoint/2010/main" val="30101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C8CA-23DC-00F6-9485-97991DED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</a:t>
            </a:r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F77E-93E8-297B-19D0-2CEFDBCB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34430"/>
          </a:xfrm>
        </p:spPr>
        <p:txBody>
          <a:bodyPr/>
          <a:lstStyle/>
          <a:p>
            <a:r>
              <a:rPr lang="en-US" dirty="0"/>
              <a:t>Requires PIP install of </a:t>
            </a:r>
            <a:r>
              <a:rPr lang="en-US" dirty="0" err="1"/>
              <a:t>pytest</a:t>
            </a:r>
            <a:r>
              <a:rPr lang="en-US" dirty="0"/>
              <a:t> package.</a:t>
            </a:r>
          </a:p>
          <a:p>
            <a:r>
              <a:rPr lang="en-US" dirty="0"/>
              <a:t>Can be executed with </a:t>
            </a:r>
            <a:r>
              <a:rPr lang="en-US" dirty="0" err="1"/>
              <a:t>pytest</a:t>
            </a:r>
            <a:r>
              <a:rPr lang="en-US" dirty="0"/>
              <a:t> command line.</a:t>
            </a:r>
          </a:p>
          <a:p>
            <a:r>
              <a:rPr lang="en-US" dirty="0"/>
              <a:t>Tests written with functions. Assertions with python assert().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D173-C2F9-18B9-8090-CCB1DFE7FA10}"/>
              </a:ext>
            </a:extLst>
          </p:cNvPr>
          <p:cNvSpPr txBox="1"/>
          <p:nvPr/>
        </p:nvSpPr>
        <p:spPr>
          <a:xfrm>
            <a:off x="1289069" y="3869673"/>
            <a:ext cx="961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import </a:t>
            </a:r>
            <a:r>
              <a:rPr lang="en-US" sz="2400" dirty="0" err="1">
                <a:latin typeface="Courier" pitchFamily="2" charset="0"/>
              </a:rPr>
              <a:t>pytest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from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 import </a:t>
            </a:r>
            <a:r>
              <a:rPr lang="en-US" sz="2400" dirty="0" err="1">
                <a:latin typeface="Courier" pitchFamily="2" charset="0"/>
              </a:rPr>
              <a:t>MyFunc</a:t>
            </a: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def test01(self):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result = </a:t>
            </a:r>
            <a:r>
              <a:rPr lang="en-US" sz="2400" dirty="0" err="1">
                <a:latin typeface="Courier" pitchFamily="2" charset="0"/>
              </a:rPr>
              <a:t>MyFunc</a:t>
            </a:r>
            <a:r>
              <a:rPr lang="en-US" sz="2400" dirty="0">
                <a:latin typeface="Courier" pitchFamily="2" charset="0"/>
              </a:rPr>
              <a:t>(0)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	assert result==1</a:t>
            </a:r>
          </a:p>
        </p:txBody>
      </p:sp>
    </p:spTree>
    <p:extLst>
      <p:ext uri="{BB962C8B-B14F-4D97-AF65-F5344CB8AC3E}">
        <p14:creationId xmlns:p14="http://schemas.microsoft.com/office/powerpoint/2010/main" val="37615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7595-A0D5-A95D-6DE2-B7E34B93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</a:t>
            </a:r>
            <a:r>
              <a:rPr lang="en-US" dirty="0" err="1"/>
              <a:t>DocTest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77D6-BD6B-FDDE-9085-E3BC21FC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25976"/>
            <a:ext cx="9613861" cy="450284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Is part of standard python library</a:t>
            </a:r>
          </a:p>
          <a:p>
            <a:r>
              <a:rPr lang="en-US" sz="3400" dirty="0"/>
              <a:t>Tests written with ”””Doc comments in source code”””</a:t>
            </a:r>
          </a:p>
          <a:p>
            <a:r>
              <a:rPr lang="en-US" sz="3400" dirty="0"/>
              <a:t>Assertions written in Doc comments as well.</a:t>
            </a:r>
          </a:p>
          <a:p>
            <a:pPr marL="0" indent="0">
              <a:buNone/>
            </a:pPr>
            <a:r>
              <a:rPr lang="en-US" sz="3400" dirty="0"/>
              <a:t>       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def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(n):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"""Add one to n.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&gt;&gt;&gt; </a:t>
            </a:r>
            <a:r>
              <a:rPr lang="en-US" sz="2900" b="0" dirty="0" err="1">
                <a:effectLst/>
                <a:latin typeface="Courier" pitchFamily="2" charset="0"/>
              </a:rPr>
              <a:t>add_one</a:t>
            </a:r>
            <a:r>
              <a:rPr lang="en-US" sz="2900" b="0" dirty="0">
                <a:effectLst/>
                <a:latin typeface="Courier" pitchFamily="2" charset="0"/>
              </a:rPr>
              <a:t>(3)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4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"""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return n + 1</a:t>
            </a:r>
          </a:p>
          <a:p>
            <a:pPr marL="457200" lvl="1" indent="0">
              <a:buNone/>
            </a:pP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import </a:t>
            </a:r>
            <a:r>
              <a:rPr lang="en-US" sz="2900" b="0" dirty="0" err="1">
                <a:effectLst/>
                <a:latin typeface="Courier" pitchFamily="2" charset="0"/>
              </a:rPr>
              <a:t>doctest</a:t>
            </a:r>
            <a:endParaRPr lang="en-US" sz="2900" b="0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2900" b="0" dirty="0">
                <a:effectLst/>
                <a:latin typeface="Courier" pitchFamily="2" charset="0"/>
              </a:rPr>
              <a:t>	</a:t>
            </a:r>
            <a:r>
              <a:rPr lang="en-US" sz="2900" b="0" dirty="0" err="1">
                <a:effectLst/>
                <a:latin typeface="Courier" pitchFamily="2" charset="0"/>
              </a:rPr>
              <a:t>doctest.testmod</a:t>
            </a:r>
            <a:r>
              <a:rPr lang="en-US" sz="2900" b="0" dirty="0">
                <a:effectLst/>
                <a:latin typeface="Courier" pitchFamily="2" charset="0"/>
              </a:rPr>
              <a:t>()</a:t>
            </a:r>
            <a:endParaRPr lang="en-US" sz="29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6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245</TotalTime>
  <Words>801</Words>
  <Application>Microsoft Macintosh PowerPoint</Application>
  <PresentationFormat>Widescreen</PresentationFormat>
  <Paragraphs>141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</vt:lpstr>
      <vt:lpstr>Menlo</vt:lpstr>
      <vt:lpstr>Trebuchet MS</vt:lpstr>
      <vt:lpstr>Berlin</vt:lpstr>
      <vt:lpstr>Introduction to Unit Testing</vt:lpstr>
      <vt:lpstr>Unit Testing Syllabus (with Examples)</vt:lpstr>
      <vt:lpstr>What is Unit testing?</vt:lpstr>
      <vt:lpstr>What is a Unit?</vt:lpstr>
      <vt:lpstr>Questions</vt:lpstr>
      <vt:lpstr>Python Test Libraries</vt:lpstr>
      <vt:lpstr>02 UnitTest</vt:lpstr>
      <vt:lpstr>03 PyTest</vt:lpstr>
      <vt:lpstr>04 DocTest</vt:lpstr>
      <vt:lpstr>Mocks</vt:lpstr>
      <vt:lpstr>Where do you put tests?</vt:lpstr>
      <vt:lpstr>Types of Testing</vt:lpstr>
      <vt:lpstr>Test Helpers</vt:lpstr>
      <vt:lpstr>Continuous Integration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Testing</dc:title>
  <dc:creator>William M. Hasling</dc:creator>
  <cp:lastModifiedBy>William M. Hasling</cp:lastModifiedBy>
  <cp:revision>16</cp:revision>
  <dcterms:created xsi:type="dcterms:W3CDTF">2022-10-19T18:27:53Z</dcterms:created>
  <dcterms:modified xsi:type="dcterms:W3CDTF">2022-10-20T14:00:55Z</dcterms:modified>
</cp:coreProperties>
</file>