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4" r:id="rId10"/>
    <p:sldId id="271" r:id="rId11"/>
    <p:sldId id="263" r:id="rId12"/>
    <p:sldId id="272" r:id="rId13"/>
    <p:sldId id="264" r:id="rId14"/>
    <p:sldId id="275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4"/>
    <p:restoredTop sz="86458"/>
  </p:normalViewPr>
  <p:slideViewPr>
    <p:cSldViewPr snapToGrid="0">
      <p:cViewPr varScale="1">
        <p:scale>
          <a:sx n="93" d="100"/>
          <a:sy n="93" d="100"/>
        </p:scale>
        <p:origin x="248" y="344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hyperlink" Target="https://github.com/PrincetonUniversity/software_testing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2023</a:t>
            </a:r>
          </a:p>
          <a:p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0" y="56779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git clone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setup(self):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4430"/>
          </a:xfrm>
        </p:spPr>
        <p:txBody>
          <a:bodyPr/>
          <a:lstStyle/>
          <a:p>
            <a:r>
              <a:rPr lang="en-US" dirty="0"/>
              <a:t>Requires PIP install of </a:t>
            </a:r>
            <a:r>
              <a:rPr lang="en-US" dirty="0" err="1"/>
              <a:t>pytest</a:t>
            </a:r>
            <a:r>
              <a:rPr lang="en-US" dirty="0"/>
              <a:t> package.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line.</a:t>
            </a:r>
          </a:p>
          <a:p>
            <a:r>
              <a:rPr lang="en-US" dirty="0"/>
              <a:t>Tests written with functions. Assertions with python assert().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result==1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/>
              <a:t>pytest</a:t>
            </a:r>
            <a:r>
              <a:rPr lang="en-US" dirty="0"/>
              <a:t> testcase you can use fixtures to setup and tear down.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pytest.fixture</a:t>
            </a:r>
            <a:r>
              <a:rPr lang="en-US" sz="2400" dirty="0"/>
              <a:t>(autorun=True)</a:t>
            </a:r>
          </a:p>
          <a:p>
            <a:pPr marL="457200" lvl="1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myenv</a:t>
            </a:r>
            <a:r>
              <a:rPr lang="en-US" sz="2400" dirty="0"/>
              <a:t>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336873"/>
            <a:ext cx="11734800" cy="4285600"/>
          </a:xfrm>
        </p:spPr>
        <p:txBody>
          <a:bodyPr>
            <a:normAutofit/>
          </a:bodyPr>
          <a:lstStyle/>
          <a:p>
            <a:r>
              <a:rPr lang="en-US" sz="2800" dirty="0"/>
              <a:t>Clone Public Repo</a:t>
            </a:r>
          </a:p>
          <a:p>
            <a:pPr marL="0" indent="0">
              <a:buNone/>
            </a:pPr>
            <a:r>
              <a:rPr lang="en-US" sz="2800" dirty="0"/>
              <a:t>  git clone </a:t>
            </a:r>
            <a:r>
              <a:rPr lang="en-US" sz="2800" dirty="0">
                <a:hlinkClick r:id="rId2"/>
              </a:rPr>
              <a:t>https://github.com/PrincetonUniversity/software_testing.git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OR SSH</a:t>
            </a:r>
          </a:p>
          <a:p>
            <a:pPr marL="0" indent="0">
              <a:buNone/>
            </a:pPr>
            <a:r>
              <a:rPr lang="en-US" sz="2800" dirty="0"/>
              <a:t>  git clone	</a:t>
            </a:r>
            <a:r>
              <a:rPr lang="en-US" sz="2800" dirty="0">
                <a:hlinkClick r:id="rId3"/>
              </a:rPr>
              <a:t>git@github.com:PrincetonUniversity/software_testing.git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r>
              <a:rPr lang="en-US" dirty="0"/>
              <a:t>Examples are in */examples</a:t>
            </a:r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useful to test for error conditions in addition to success 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2665</TotalTime>
  <Words>1243</Words>
  <Application>Microsoft Macintosh PowerPoint</Application>
  <PresentationFormat>Widescreen</PresentationFormat>
  <Paragraphs>203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</vt:lpstr>
      <vt:lpstr>Menlo</vt:lpstr>
      <vt:lpstr>Trebuchet MS</vt:lpstr>
      <vt:lpstr>Berlin</vt:lpstr>
      <vt:lpstr>Introduction to Unit Testing</vt:lpstr>
      <vt:lpstr>Unit Testing Syllabus (with Examples)</vt:lpstr>
      <vt:lpstr>Clone GIT Repository For Slides and Examples</vt:lpstr>
      <vt:lpstr>What is Unit testing?</vt:lpstr>
      <vt:lpstr>What is a Unit?</vt:lpstr>
      <vt:lpstr>Questions</vt:lpstr>
      <vt:lpstr>Python Test Libraries</vt:lpstr>
      <vt:lpstr>02 UnitTest</vt:lpstr>
      <vt:lpstr>02 Unit Test Exceptions</vt:lpstr>
      <vt:lpstr>02 UnitTest setup tearDown</vt:lpstr>
      <vt:lpstr>03 PyTest</vt:lpstr>
      <vt:lpstr>03 PyTest Fixtures</vt:lpstr>
      <vt:lpstr>04 DocTest</vt:lpstr>
      <vt:lpstr>05 C++ Testing</vt:lpstr>
      <vt:lpstr>Mocks</vt:lpstr>
      <vt:lpstr>Where do you put tests?</vt:lpstr>
      <vt:lpstr>Types of Testing</vt:lpstr>
      <vt:lpstr>Test Helpers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22</cp:revision>
  <dcterms:created xsi:type="dcterms:W3CDTF">2022-10-19T18:27:53Z</dcterms:created>
  <dcterms:modified xsi:type="dcterms:W3CDTF">2023-01-15T17:42:15Z</dcterms:modified>
</cp:coreProperties>
</file>