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76" r:id="rId10"/>
    <p:sldId id="274" r:id="rId11"/>
    <p:sldId id="271" r:id="rId12"/>
    <p:sldId id="263" r:id="rId13"/>
    <p:sldId id="272" r:id="rId14"/>
    <p:sldId id="264" r:id="rId15"/>
    <p:sldId id="275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607"/>
  </p:normalViewPr>
  <p:slideViewPr>
    <p:cSldViewPr snapToGrid="0">
      <p:cViewPr varScale="1">
        <p:scale>
          <a:sx n="93" d="100"/>
          <a:sy n="93" d="100"/>
        </p:scale>
        <p:origin x="248" y="352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tonUniversity/software_testing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hyperlink" Target="https://github.com/PrincetonUniversity/software_testing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733709"/>
            <a:ext cx="8672056" cy="1373070"/>
          </a:xfrm>
        </p:spPr>
        <p:txBody>
          <a:bodyPr/>
          <a:lstStyle/>
          <a:p>
            <a:r>
              <a:rPr lang="en-US" sz="4400" dirty="0"/>
              <a:t>Gotcha! How to Write Software Tests to Improve 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University </a:t>
            </a:r>
            <a:r>
              <a:rPr lang="en-US" dirty="0" err="1"/>
              <a:t>Wintersession</a:t>
            </a:r>
            <a:r>
              <a:rPr lang="en-US" dirty="0"/>
              <a:t> 2023</a:t>
            </a:r>
          </a:p>
          <a:p>
            <a:r>
              <a:rPr lang="en-US" dirty="0"/>
              <a:t>Instructor: Bill Hasling (Princeton RSE Staff)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745C-1E08-7DC5-90B8-E80AC1B79759}"/>
              </a:ext>
            </a:extLst>
          </p:cNvPr>
          <p:cNvSpPr txBox="1"/>
          <p:nvPr/>
        </p:nvSpPr>
        <p:spPr>
          <a:xfrm>
            <a:off x="0" y="56779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git clone 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718CD-CAEA-60D2-08F1-E823D8FE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895" y="276624"/>
            <a:ext cx="2311068" cy="2139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5024E7-AD5E-64E6-556F-D6D51B093CA0}"/>
              </a:ext>
            </a:extLst>
          </p:cNvPr>
          <p:cNvSpPr txBox="1"/>
          <p:nvPr/>
        </p:nvSpPr>
        <p:spPr>
          <a:xfrm>
            <a:off x="-460498" y="992330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SCAN THE QR CODE</a:t>
            </a:r>
          </a:p>
          <a:p>
            <a:pPr algn="ctr"/>
            <a:r>
              <a:rPr lang="en-US" sz="2000" dirty="0"/>
              <a:t>And Login with your NET ID to CHECK-IN</a:t>
            </a:r>
          </a:p>
          <a:p>
            <a:pPr algn="ctr"/>
            <a:r>
              <a:rPr lang="en-US" sz="2000" dirty="0"/>
              <a:t>This is the on-line attendance sheet</a:t>
            </a:r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1201-6411-2BA2-AB2D-E793E1C2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Unit 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253A-E33A-9D73-3284-881AD85B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87201" cy="93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useful to test for error conditions in addition to success conditions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361F-E3EF-E13E-A690-55F5A4469189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bmi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</a:t>
            </a:r>
            <a:r>
              <a:rPr lang="en-US" sz="2400" dirty="0" err="1">
                <a:latin typeface="Courier" pitchFamily="2" charset="0"/>
              </a:rPr>
              <a:t>test_values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with </a:t>
            </a:r>
            <a:r>
              <a:rPr lang="en-US" sz="2400" dirty="0" err="1">
                <a:latin typeface="Courier" pitchFamily="2" charset="0"/>
              </a:rPr>
              <a:t>self.assertRaises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	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(-1, 3)</a:t>
            </a:r>
          </a:p>
        </p:txBody>
      </p:sp>
    </p:spTree>
    <p:extLst>
      <p:ext uri="{BB962C8B-B14F-4D97-AF65-F5344CB8AC3E}">
        <p14:creationId xmlns:p14="http://schemas.microsoft.com/office/powerpoint/2010/main" val="41122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AD-B5D4-D217-BB7C-5149AE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r>
              <a:rPr lang="en-US" dirty="0"/>
              <a:t> setup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43C-8E94-B0ED-1A01-F8E3B54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199"/>
            <a:ext cx="9613861" cy="452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unit test you can add a method to setup and teardown an environment that runs before/after each test.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Mytest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def setup(self):</a:t>
            </a:r>
          </a:p>
          <a:p>
            <a:pPr marL="457200" lvl="1" indent="0">
              <a:buNone/>
            </a:pPr>
            <a:r>
              <a:rPr lang="en-US" sz="2400" dirty="0"/>
              <a:t>		”””Run before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after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once before all tests”””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once after all tests”””</a:t>
            </a:r>
          </a:p>
        </p:txBody>
      </p:sp>
    </p:spTree>
    <p:extLst>
      <p:ext uri="{BB962C8B-B14F-4D97-AF65-F5344CB8AC3E}">
        <p14:creationId xmlns:p14="http://schemas.microsoft.com/office/powerpoint/2010/main" val="166609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34430"/>
          </a:xfrm>
        </p:spPr>
        <p:txBody>
          <a:bodyPr/>
          <a:lstStyle/>
          <a:p>
            <a:r>
              <a:rPr lang="en-US" dirty="0"/>
              <a:t>Requires “pip install </a:t>
            </a:r>
            <a:r>
              <a:rPr lang="en-US" dirty="0" err="1"/>
              <a:t>pytest</a:t>
            </a:r>
            <a:r>
              <a:rPr lang="en-US" dirty="0"/>
              <a:t>”</a:t>
            </a:r>
          </a:p>
          <a:p>
            <a:r>
              <a:rPr lang="en-US" dirty="0"/>
              <a:t>Can be executed with </a:t>
            </a:r>
            <a:r>
              <a:rPr lang="en-US" dirty="0" err="1"/>
              <a:t>pytest</a:t>
            </a:r>
            <a:r>
              <a:rPr lang="en-US" dirty="0"/>
              <a:t> command line.</a:t>
            </a:r>
          </a:p>
          <a:p>
            <a:r>
              <a:rPr lang="en-US" dirty="0"/>
              <a:t>Tests written with functions. Assertions with python assert().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289069" y="3869673"/>
            <a:ext cx="961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result==1</a:t>
            </a: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EDE-C681-FF0F-08B5-A0FCB45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7A7-D78B-D59D-350E-215A2F7D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</a:t>
            </a:r>
            <a:r>
              <a:rPr lang="en-US" dirty="0" err="1"/>
              <a:t>pytest</a:t>
            </a:r>
            <a:r>
              <a:rPr lang="en-US" dirty="0"/>
              <a:t> testcase you can use fixtures to setup and tear down.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pytest.fixture</a:t>
            </a:r>
            <a:r>
              <a:rPr lang="en-US" sz="2400" dirty="0"/>
              <a:t>(autorun=True)</a:t>
            </a:r>
          </a:p>
          <a:p>
            <a:pPr marL="457200" lvl="1" indent="0">
              <a:buNone/>
            </a:pPr>
            <a:r>
              <a:rPr lang="en-US" sz="2400" dirty="0"/>
              <a:t>def </a:t>
            </a:r>
            <a:r>
              <a:rPr lang="en-US" sz="2400" dirty="0" err="1"/>
              <a:t>myenv</a:t>
            </a:r>
            <a:r>
              <a:rPr lang="en-US" sz="2400" dirty="0"/>
              <a:t>():</a:t>
            </a:r>
          </a:p>
          <a:p>
            <a:pPr marL="457200" lvl="1" indent="0">
              <a:buNone/>
            </a:pPr>
            <a:r>
              <a:rPr lang="en-US" sz="2400" dirty="0"/>
              <a:t>	# Setup code before each test</a:t>
            </a:r>
          </a:p>
          <a:p>
            <a:pPr marL="457200" lvl="1" indent="0">
              <a:buNone/>
            </a:pPr>
            <a:r>
              <a:rPr lang="en-US" sz="2400" dirty="0"/>
              <a:t>	yield ”data for test”</a:t>
            </a:r>
          </a:p>
          <a:p>
            <a:pPr marL="457200" lvl="1" indent="0">
              <a:buNone/>
            </a:pPr>
            <a:r>
              <a:rPr lang="en-US" sz="2400" dirty="0"/>
              <a:t>	# cleanup code after each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def test_1():</a:t>
            </a:r>
          </a:p>
          <a:p>
            <a:pPr marL="0" indent="0">
              <a:buNone/>
            </a:pPr>
            <a:r>
              <a:rPr lang="en-US" dirty="0"/>
              <a:t>	#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6664-8BE4-65A1-D9DD-B7A7729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C++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6BD5-C477-7FE7-4BEA-9FCB725D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4" y="2092372"/>
            <a:ext cx="9613861" cy="697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Boost Test is a Popular Testing Framework for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11BF-2B2E-1AE5-C772-7470F25E00E1}"/>
              </a:ext>
            </a:extLst>
          </p:cNvPr>
          <p:cNvSpPr txBox="1"/>
          <p:nvPr/>
        </p:nvSpPr>
        <p:spPr>
          <a:xfrm>
            <a:off x="1919705" y="2531194"/>
            <a:ext cx="7135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#define BOOST_TEST_MODULE My Test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&lt;boost/test/included/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unit_test.hpp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BOOST_AUTO_TEST_CASE(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009C-2A09-68C6-F2C7-4DD46FDB2A1A}"/>
              </a:ext>
            </a:extLst>
          </p:cNvPr>
          <p:cNvSpPr txBox="1"/>
          <p:nvPr/>
        </p:nvSpPr>
        <p:spPr>
          <a:xfrm>
            <a:off x="472503" y="5023835"/>
            <a:ext cx="105047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g++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Running 1 test case...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(8): error: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check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2 has failed [1 != 2]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1 failure is detected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 test module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 Test"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Manually run tests after you make changes.</a:t>
            </a:r>
          </a:p>
          <a:p>
            <a:pPr lvl="1"/>
            <a:r>
              <a:rPr lang="en-US" sz="2400" dirty="0"/>
              <a:t>Write tests to replicate a bug and run test before you fix the bug.</a:t>
            </a:r>
          </a:p>
          <a:p>
            <a:pPr lvl="1"/>
            <a:r>
              <a:rPr lang="en-US" sz="2400" dirty="0"/>
              <a:t>Run all tests before you release or commit code.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OUT EVALUTION FORMS. Put in BOX before you leave!</a:t>
            </a:r>
          </a:p>
          <a:p>
            <a:pPr marL="0" indent="0">
              <a:buNone/>
            </a:pPr>
            <a:r>
              <a:rPr lang="en-US" dirty="0"/>
              <a:t>Reminder: The next talk on “Software Quality Assurance Tooling” in this room right after and is related and useful too.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D287-EA3E-BB81-91C5-7A627B55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GIT Repository For Slides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859C-49C0-2DD5-94A0-05955D10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2092036"/>
            <a:ext cx="11734800" cy="476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Clone Public Repo</a:t>
            </a:r>
          </a:p>
          <a:p>
            <a:pPr marL="0" indent="0">
              <a:buNone/>
            </a:pPr>
            <a:r>
              <a:rPr lang="en-US" dirty="0"/>
              <a:t>  git clone </a:t>
            </a:r>
            <a:r>
              <a:rPr lang="en-US" dirty="0">
                <a:hlinkClick r:id="rId2"/>
              </a:rPr>
              <a:t>https://github.com/PrincetonUniversity/software_testing.git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 SSH</a:t>
            </a:r>
          </a:p>
          <a:p>
            <a:pPr marL="0" indent="0">
              <a:buNone/>
            </a:pPr>
            <a:r>
              <a:rPr lang="en-US" dirty="0"/>
              <a:t>  git clone	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Slides in Root Folder *.pptx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On Adroit execute: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effectLst/>
                <a:latin typeface="Menlo" panose="020B0609030804020204" pitchFamily="49" charset="0"/>
              </a:rPr>
              <a:t>module load anaconda3/2022.5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On laptop: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	python –m pip install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-mock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6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/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set of functions, modules or classes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Structure - 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be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Test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02_unittest</a:t>
            </a:r>
          </a:p>
          <a:p>
            <a:pPr marL="0" indent="0">
              <a:buNone/>
            </a:pPr>
            <a:r>
              <a:rPr lang="en-US" dirty="0"/>
              <a:t>	03_pytest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F478-6F99-D45F-AB47-B407C21C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E9D1-F822-1238-D8B5-01D1A361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0472"/>
            <a:ext cx="9613861" cy="4655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several ways to execute a unit test: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python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run a test suite with: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554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2825</TotalTime>
  <Words>1368</Words>
  <Application>Microsoft Macintosh PowerPoint</Application>
  <PresentationFormat>Widescreen</PresentationFormat>
  <Paragraphs>217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</vt:lpstr>
      <vt:lpstr>Menlo</vt:lpstr>
      <vt:lpstr>Trebuchet MS</vt:lpstr>
      <vt:lpstr>Berlin</vt:lpstr>
      <vt:lpstr>Gotcha! How to Write Software Tests to Improve Code Quality</vt:lpstr>
      <vt:lpstr>Unit Testing Syllabus (with Examples)</vt:lpstr>
      <vt:lpstr>Clone GIT Repository For Slides and Examples</vt:lpstr>
      <vt:lpstr>What is Unit testing?</vt:lpstr>
      <vt:lpstr>What is a Unit?</vt:lpstr>
      <vt:lpstr>Questions</vt:lpstr>
      <vt:lpstr>Python Test Libraries</vt:lpstr>
      <vt:lpstr>02 UnitTest</vt:lpstr>
      <vt:lpstr>Executing Unit test</vt:lpstr>
      <vt:lpstr>02 Unit Test Exceptions</vt:lpstr>
      <vt:lpstr>02 UnitTest setup tearDown</vt:lpstr>
      <vt:lpstr>03 PyTest</vt:lpstr>
      <vt:lpstr>03 PyTest Fixtures</vt:lpstr>
      <vt:lpstr>04 DocTest</vt:lpstr>
      <vt:lpstr>05 C++ Testing</vt:lpstr>
      <vt:lpstr>Mocks</vt:lpstr>
      <vt:lpstr>Where do you put tests?</vt:lpstr>
      <vt:lpstr>Types of Testing</vt:lpstr>
      <vt:lpstr>Test Helpers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33</cp:revision>
  <dcterms:created xsi:type="dcterms:W3CDTF">2022-10-19T18:27:53Z</dcterms:created>
  <dcterms:modified xsi:type="dcterms:W3CDTF">2023-01-23T16:08:37Z</dcterms:modified>
</cp:coreProperties>
</file>