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77" r:id="rId10"/>
    <p:sldId id="272" r:id="rId11"/>
    <p:sldId id="278" r:id="rId12"/>
    <p:sldId id="266" r:id="rId13"/>
    <p:sldId id="267" r:id="rId14"/>
    <p:sldId id="268" r:id="rId15"/>
    <p:sldId id="265" r:id="rId16"/>
    <p:sldId id="279" r:id="rId17"/>
    <p:sldId id="280" r:id="rId18"/>
    <p:sldId id="262" r:id="rId19"/>
    <p:sldId id="276" r:id="rId20"/>
    <p:sldId id="274" r:id="rId21"/>
    <p:sldId id="271" r:id="rId22"/>
    <p:sldId id="264" r:id="rId23"/>
    <p:sldId id="275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607"/>
  </p:normalViewPr>
  <p:slideViewPr>
    <p:cSldViewPr snapToGrid="0">
      <p:cViewPr varScale="1">
        <p:scale>
          <a:sx n="93" d="100"/>
          <a:sy n="93" d="100"/>
        </p:scale>
        <p:origin x="248" y="352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tonUniversity/software_testing.git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2024</a:t>
            </a:r>
          </a:p>
          <a:p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5677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 clone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18CD-CAEA-60D2-08F1-E823D8FE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95" y="276624"/>
            <a:ext cx="2311068" cy="21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fixtures to setup and tear down test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setup():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sz="2400" dirty="0"/>
              <a:t>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2C7-5B8D-513E-0BD9-B12A69C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Create and Cleanup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A40A-2CA8-CA42-A5C3-6CB6733DEF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1990509"/>
            <a:ext cx="9613861" cy="570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setup():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"""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and clean up test data</a:t>
            </a:r>
            <a:r>
              <a:rPr lang="en-US" dirty="0"/>
              <a:t>"""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mock_data.generate_test_data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find_people.GPFS_FOLDER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yield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mock_data.delete_temp_directory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test_legal_zipcode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(setup):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people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find_people.find_people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("10036")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 == 1</a:t>
            </a:r>
          </a:p>
          <a:p>
            <a:pPr marL="0" indent="0">
              <a:buNone/>
            </a:pP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tests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tests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FEF-DE70-D65F-9F8C-D69BAA3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Mocks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17B72-0F00-CCA8-28AF-E05D098A321B}"/>
              </a:ext>
            </a:extLst>
          </p:cNvPr>
          <p:cNvSpPr txBox="1">
            <a:spLocks/>
          </p:cNvSpPr>
          <p:nvPr/>
        </p:nvSpPr>
        <p:spPr>
          <a:xfrm>
            <a:off x="444794" y="2008909"/>
            <a:ext cx="10747975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Mocking can intercept application code for unit testing purposes.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 the built-in fixture named “mocker” to your test case.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</a:t>
            </a:r>
            <a:r>
              <a:rPr lang="en-US" dirty="0" err="1"/>
              <a:t>mocker.patch</a:t>
            </a:r>
            <a:r>
              <a:rPr lang="en-US" dirty="0"/>
              <a:t> to replace application code with a mock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the application code constructs the </a:t>
            </a:r>
            <a:r>
              <a:rPr lang="en-US" dirty="0" err="1"/>
              <a:t>flask.Response</a:t>
            </a:r>
            <a:r>
              <a:rPr lang="en-US" dirty="0"/>
              <a:t>() we intercept and assert.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6394-07D3-0950-91DC-E228A78B252B}"/>
              </a:ext>
            </a:extLst>
          </p:cNvPr>
          <p:cNvSpPr txBox="1"/>
          <p:nvPr/>
        </p:nvSpPr>
        <p:spPr>
          <a:xfrm>
            <a:off x="999231" y="3278992"/>
            <a:ext cx="9712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test_lookup_id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(mocker):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(content):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"How many dwarfs are not happy"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mocker.patch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flask.Response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side_effect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flask_app.get_questions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34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8F9-32CF-98D5-B3A0-D592C65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C1D-6092-56DC-5F3C-1FC851E8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I do unit testing with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lvl="1"/>
            <a:r>
              <a:rPr lang="en-US" dirty="0" err="1"/>
              <a:t>NBMake</a:t>
            </a:r>
            <a:endParaRPr lang="en-US" dirty="0"/>
          </a:p>
          <a:p>
            <a:pPr lvl="1"/>
            <a:r>
              <a:rPr lang="en-US" dirty="0"/>
              <a:t>Use helper modules and </a:t>
            </a:r>
            <a:r>
              <a:rPr lang="en-US" dirty="0" err="1"/>
              <a:t>pytest</a:t>
            </a:r>
            <a:r>
              <a:rPr lang="en-US" dirty="0"/>
              <a:t> the </a:t>
            </a:r>
            <a:r>
              <a:rPr lang="en-US"/>
              <a:t>helper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Library (alterative to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>
                <a:latin typeface="Courier" pitchFamily="2" charset="0"/>
              </a:rPr>
              <a:t>def test_01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/>
              </a:rPr>
              <a:t>https://github.com/PrincetonUniversity/software_testing.git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 flask requests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execeptions</a:t>
            </a:r>
            <a:r>
              <a:rPr lang="en-US" dirty="0"/>
              <a:t> using </a:t>
            </a:r>
            <a:r>
              <a:rPr lang="en-US" dirty="0" err="1"/>
              <a:t>assertRaises</a:t>
            </a:r>
            <a:r>
              <a:rPr lang="en-US" dirty="0"/>
              <a:t>() from </a:t>
            </a:r>
            <a:r>
              <a:rPr lang="en-US" dirty="0" err="1"/>
              <a:t>TestCase</a:t>
            </a:r>
            <a:r>
              <a:rPr lang="en-US" dirty="0"/>
              <a:t>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r>
              <a:rPr lang="en-US" dirty="0"/>
              <a:t>Reminder: The next talk on “Software Quality Assurance Tooling” in this room right after and is related and useful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make refactoring possible.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02_pytest</a:t>
            </a:r>
          </a:p>
          <a:p>
            <a:pPr marL="0" indent="0">
              <a:buNone/>
            </a:pPr>
            <a:r>
              <a:rPr lang="en-US" dirty="0"/>
              <a:t>	03_unittest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10402718" cy="447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File: </a:t>
            </a:r>
            <a:r>
              <a:rPr lang="en-US" dirty="0" err="1"/>
              <a:t>test_area.py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with </a:t>
            </a:r>
            <a:r>
              <a:rPr lang="en-US" dirty="0" err="1"/>
              <a:t>pytest</a:t>
            </a:r>
            <a:r>
              <a:rPr lang="en-US" dirty="0"/>
              <a:t> command: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400" dirty="0" err="1"/>
              <a:t>pytest</a:t>
            </a:r>
            <a:r>
              <a:rPr lang="en-US" sz="2400" dirty="0"/>
              <a:t> –s </a:t>
            </a:r>
            <a:r>
              <a:rPr lang="en-US" sz="2400" dirty="0" err="1"/>
              <a:t>test_area.py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469178" y="3323915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test_area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(1) = </a:t>
            </a:r>
            <a:r>
              <a:rPr lang="en-US" sz="2400" dirty="0" err="1">
                <a:latin typeface="Courier" pitchFamily="2" charset="0"/>
              </a:rPr>
              <a:t>math.pi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(0) = 0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E75-9E37-F171-2F7F-61A5DD3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Exception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D210-39E4-59B8-8003-BB37811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to test your error handling in unit tests.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847A2-3A36-C41A-9713-D6E176156909}"/>
              </a:ext>
            </a:extLst>
          </p:cNvPr>
          <p:cNvSpPr txBox="1"/>
          <p:nvPr/>
        </p:nvSpPr>
        <p:spPr>
          <a:xfrm>
            <a:off x="1455324" y="299140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test_error_values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with </a:t>
            </a:r>
            <a:r>
              <a:rPr lang="en-US" sz="2400" dirty="0" err="1">
                <a:latin typeface="Courier" pitchFamily="2" charset="0"/>
              </a:rPr>
              <a:t>pytest.raises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(-2)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3207</TotalTime>
  <Words>1684</Words>
  <Application>Microsoft Macintosh PowerPoint</Application>
  <PresentationFormat>Widescreen</PresentationFormat>
  <Paragraphs>267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Menlo</vt:lpstr>
      <vt:lpstr>Trebuchet MS</vt:lpstr>
      <vt:lpstr>Berlin</vt:lpstr>
      <vt:lpstr>Gotcha! How to Write Software Tests to Improve Code Quality</vt:lpstr>
      <vt:lpstr>Clone GIT Repository For Slides and Examples</vt:lpstr>
      <vt:lpstr>Unit Testing Syllabus (with Examples)</vt:lpstr>
      <vt:lpstr>What is Unit testing?</vt:lpstr>
      <vt:lpstr>What is a Unit?</vt:lpstr>
      <vt:lpstr>Questions</vt:lpstr>
      <vt:lpstr>Test Frameworks</vt:lpstr>
      <vt:lpstr>02 PyTest</vt:lpstr>
      <vt:lpstr>02 PyTest Exception Tests</vt:lpstr>
      <vt:lpstr>02 PyTest Fixtures</vt:lpstr>
      <vt:lpstr>02 Pytest Create and Cleanup Test Data</vt:lpstr>
      <vt:lpstr>Where do you put tests?</vt:lpstr>
      <vt:lpstr>Types of Testing</vt:lpstr>
      <vt:lpstr>Test Helpers</vt:lpstr>
      <vt:lpstr>Mocks</vt:lpstr>
      <vt:lpstr>02 Pytest Mocks</vt:lpstr>
      <vt:lpstr>Jupyter Notebooks</vt:lpstr>
      <vt:lpstr>03 UnitTest Library (alterative to PyTest)</vt:lpstr>
      <vt:lpstr>03 Executing Unit test</vt:lpstr>
      <vt:lpstr>03 Unit Test Exceptions</vt:lpstr>
      <vt:lpstr>03 UnitTest setup tearDown</vt:lpstr>
      <vt:lpstr>04 DocTest</vt:lpstr>
      <vt:lpstr>05 C++ Testing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53</cp:revision>
  <dcterms:created xsi:type="dcterms:W3CDTF">2022-10-19T18:27:53Z</dcterms:created>
  <dcterms:modified xsi:type="dcterms:W3CDTF">2023-12-19T22:26:27Z</dcterms:modified>
</cp:coreProperties>
</file>