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9"/>
    <p:restoredTop sz="86364"/>
  </p:normalViewPr>
  <p:slideViewPr>
    <p:cSldViewPr snapToGrid="0">
      <p:cViewPr>
        <p:scale>
          <a:sx n="70" d="100"/>
          <a:sy n="70" d="100"/>
        </p:scale>
        <p:origin x="2344" y="1312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Spring 2023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code?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servers.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to source code</a:t>
            </a:r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set apps path. 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packages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r>
              <a:rPr lang="en-US" dirty="0"/>
              <a:t>Mocking</a:t>
            </a:r>
          </a:p>
          <a:p>
            <a:r>
              <a:rPr lang="en-US" dirty="0"/>
              <a:t>Other Computer Languages</a:t>
            </a:r>
          </a:p>
          <a:p>
            <a:r>
              <a:rPr lang="en-US" dirty="0"/>
              <a:t>Other 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can help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unit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Now we get to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checkout winter_2023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</a:t>
            </a:r>
          </a:p>
          <a:p>
            <a:r>
              <a:rPr lang="en-US" dirty="0"/>
              <a:t>Tests written with python Classes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PIP install of </a:t>
            </a:r>
            <a:r>
              <a:rPr lang="en-US" dirty="0" err="1"/>
              <a:t>pytest</a:t>
            </a:r>
            <a:r>
              <a:rPr lang="en-US" dirty="0"/>
              <a:t> package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</a:t>
            </a:r>
          </a:p>
          <a:p>
            <a:r>
              <a:rPr lang="en-US" dirty="0"/>
              <a:t>Tests written with functions using standard python assert()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 dirty="0" err="1">
                <a:latin typeface="Courier" pitchFamily="2" charset="0"/>
              </a:rPr>
              <a:t>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147</TotalTime>
  <Words>689</Words>
  <Application>Microsoft Macintosh PowerPoint</Application>
  <PresentationFormat>Widescreen</PresentationFormat>
  <Paragraphs>124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</vt:lpstr>
      <vt:lpstr>Menlo</vt:lpstr>
      <vt:lpstr>Trebuchet MS</vt:lpstr>
      <vt:lpstr>Berlin</vt:lpstr>
      <vt:lpstr>Introduction to Unit Testing</vt:lpstr>
      <vt:lpstr>Unit Testing Syllabus (with Examples)</vt:lpstr>
      <vt:lpstr>What is Unit testing?</vt:lpstr>
      <vt:lpstr>What is a Unit?</vt:lpstr>
      <vt:lpstr>Questions</vt:lpstr>
      <vt:lpstr>Python Test Libraries</vt:lpstr>
      <vt:lpstr>02 UnitTest</vt:lpstr>
      <vt:lpstr>03 PyTest</vt:lpstr>
      <vt:lpstr>04 DocTest</vt:lpstr>
      <vt:lpstr>Mocks</vt:lpstr>
      <vt:lpstr>Where do you put tests?</vt:lpstr>
      <vt:lpstr>Types of Testing</vt:lpstr>
      <vt:lpstr>Test Helpers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14</cp:revision>
  <dcterms:created xsi:type="dcterms:W3CDTF">2022-10-19T18:27:53Z</dcterms:created>
  <dcterms:modified xsi:type="dcterms:W3CDTF">2022-10-20T03:02:12Z</dcterms:modified>
</cp:coreProperties>
</file>