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6" r:id="rId10"/>
    <p:sldId id="274" r:id="rId11"/>
    <p:sldId id="271" r:id="rId12"/>
    <p:sldId id="263" r:id="rId13"/>
    <p:sldId id="272" r:id="rId14"/>
    <p:sldId id="264" r:id="rId15"/>
    <p:sldId id="275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607"/>
  </p:normalViewPr>
  <p:slideViewPr>
    <p:cSldViewPr snapToGrid="0">
      <p:cViewPr varScale="1">
        <p:scale>
          <a:sx n="93" d="100"/>
          <a:sy n="93" d="100"/>
        </p:scale>
        <p:origin x="248" y="352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hyperlink" Target="https://github.com/PrincetonUniversity/software_test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2023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18CD-CAEA-60D2-08F1-E823D8F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95" y="276624"/>
            <a:ext cx="2311068" cy="21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useful to test for error conditions in addition to success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(autorun=True)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r>
              <a:rPr lang="en-US" dirty="0"/>
              <a:t>Reminder: The next talk on “Quality Assistance Tooling” in this room right after and is related and useful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/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 SSH</a:t>
            </a:r>
          </a:p>
          <a:p>
            <a:pPr marL="0" indent="0">
              <a:buNone/>
            </a:pPr>
            <a:r>
              <a:rPr lang="en-US" dirty="0"/>
              <a:t>  git clone	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module load anaconda3/2022.5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python –m 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2822</TotalTime>
  <Words>1367</Words>
  <Application>Microsoft Macintosh PowerPoint</Application>
  <PresentationFormat>Widescreen</PresentationFormat>
  <Paragraphs>217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Menlo</vt:lpstr>
      <vt:lpstr>Trebuchet MS</vt:lpstr>
      <vt:lpstr>Berlin</vt:lpstr>
      <vt:lpstr>Gotcha! How to Write Software Tests to Improve Code Quality</vt:lpstr>
      <vt:lpstr>Unit Testing Syllabus (with Examples)</vt:lpstr>
      <vt:lpstr>Clone GIT Repository For Slides and Examples</vt:lpstr>
      <vt:lpstr>What is Unit testing?</vt:lpstr>
      <vt:lpstr>What is a Unit?</vt:lpstr>
      <vt:lpstr>Questions</vt:lpstr>
      <vt:lpstr>Python Test Libraries</vt:lpstr>
      <vt:lpstr>02 UnitTest</vt:lpstr>
      <vt:lpstr>Executing Unit test</vt:lpstr>
      <vt:lpstr>02 Unit Test Exceptions</vt:lpstr>
      <vt:lpstr>02 UnitTest setup tearDown</vt:lpstr>
      <vt:lpstr>03 PyTest</vt:lpstr>
      <vt:lpstr>03 PyTest Fixtures</vt:lpstr>
      <vt:lpstr>04 DocTest</vt:lpstr>
      <vt:lpstr>05 C++ Testing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32</cp:revision>
  <dcterms:created xsi:type="dcterms:W3CDTF">2022-10-19T18:27:53Z</dcterms:created>
  <dcterms:modified xsi:type="dcterms:W3CDTF">2023-01-22T21:33:46Z</dcterms:modified>
</cp:coreProperties>
</file>