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61"/>
    <p:restoredTop sz="96654"/>
  </p:normalViewPr>
  <p:slideViewPr>
    <p:cSldViewPr snapToGrid="0">
      <p:cViewPr varScale="1">
        <p:scale>
          <a:sx n="67" d="100"/>
          <a:sy n="67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Spring 2023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r>
              <a:rPr lang="en-US" dirty="0"/>
              <a:t>Mocking</a:t>
            </a:r>
          </a:p>
          <a:p>
            <a:r>
              <a:rPr lang="en-US" dirty="0"/>
              <a:t>Other Computer Languages</a:t>
            </a:r>
          </a:p>
          <a:p>
            <a:r>
              <a:rPr lang="en-US" dirty="0"/>
              <a:t>Other 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unit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What can it mean when it is difficult to write tests?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Can tests improve your code design?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examples:</a:t>
            </a:r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</TotalTime>
  <Words>240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Introduction to Unit Testing</vt:lpstr>
      <vt:lpstr>Unit Testing Syllabus (with Examples)</vt:lpstr>
      <vt:lpstr>What is Unit testing?</vt:lpstr>
      <vt:lpstr>What is a Unit?</vt:lpstr>
      <vt:lpstr>Questions</vt:lpstr>
      <vt:lpstr>Python Test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5</cp:revision>
  <dcterms:created xsi:type="dcterms:W3CDTF">2022-10-19T18:27:53Z</dcterms:created>
  <dcterms:modified xsi:type="dcterms:W3CDTF">2022-10-19T19:21:23Z</dcterms:modified>
</cp:coreProperties>
</file>