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824" r:id="rId1"/>
    <p:sldMasterId id="2147483891" r:id="rId2"/>
  </p:sldMasterIdLst>
  <p:notesMasterIdLst>
    <p:notesMasterId r:id="rId9"/>
  </p:notesMasterIdLst>
  <p:handoutMasterIdLst>
    <p:handoutMasterId r:id="rId10"/>
  </p:handoutMasterIdLst>
  <p:sldIdLst>
    <p:sldId id="361" r:id="rId3"/>
    <p:sldId id="368" r:id="rId4"/>
    <p:sldId id="371" r:id="rId5"/>
    <p:sldId id="369" r:id="rId6"/>
    <p:sldId id="372" r:id="rId7"/>
    <p:sldId id="367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  <p:cmAuthor id="3" name="Anton Dekusar" initials="AD" lastIdx="1" clrIdx="2">
    <p:extLst>
      <p:ext uri="{19B8F6BF-5375-455C-9EA6-DF929625EA0E}">
        <p15:presenceInfo xmlns:p15="http://schemas.microsoft.com/office/powerpoint/2012/main" userId="S::ADekusar@ie.ibm.com::8e30ccf0-1b9e-4bc4-8ff5-9db905f12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F806-82CC-4B7C-99D0-3A1BCC339249}" v="293" dt="2021-08-18T15:10:34.527"/>
    <p1510:client id="{32F2124E-4D34-4AD9-92A9-EE205BB77BC9}" v="30" dt="2021-08-18T19:59:45.023"/>
    <p1510:client id="{6F1A987C-0C5B-49B1-A4D9-E6D810154D27}" v="321" dt="2021-08-13T14:43:19.874"/>
    <p1510:client id="{8D1A9E88-5AB1-4CCA-8228-43BE1BD7461E}" v="154" dt="2021-08-17T10:00:34.288"/>
    <p1510:client id="{A9589214-3EBC-4155-BC08-9A0BE3E52D77}" v="166" dt="2020-11-11T15:44:28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57"/>
  </p:normalViewPr>
  <p:slideViewPr>
    <p:cSldViewPr snapToGrid="0" snapToObjects="1">
      <p:cViewPr>
        <p:scale>
          <a:sx n="100" d="100"/>
          <a:sy n="100" d="100"/>
        </p:scale>
        <p:origin x="1098" y="8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.Madden2@ibm.com" clId="Web-{1969F806-82CC-4B7C-99D0-3A1BCC339249}"/>
    <pc:docChg chg="addSld modSld">
      <pc:chgData name="Liam.Madden2@ibm.com" userId="" providerId="" clId="Web-{1969F806-82CC-4B7C-99D0-3A1BCC339249}" dt="2021-08-18T15:10:31.636" v="258" actId="20577"/>
      <pc:docMkLst>
        <pc:docMk/>
      </pc:docMkLst>
      <pc:sldChg chg="addSp delSp modSp add replId">
        <pc:chgData name="Liam.Madden2@ibm.com" userId="" providerId="" clId="Web-{1969F806-82CC-4B7C-99D0-3A1BCC339249}" dt="2021-08-18T15:10:31.636" v="258" actId="20577"/>
        <pc:sldMkLst>
          <pc:docMk/>
          <pc:sldMk cId="2827688836" sldId="372"/>
        </pc:sldMkLst>
        <pc:spChg chg="mod">
          <ac:chgData name="Liam.Madden2@ibm.com" userId="" providerId="" clId="Web-{1969F806-82CC-4B7C-99D0-3A1BCC339249}" dt="2021-08-18T15:10:31.636" v="258" actId="20577"/>
          <ac:spMkLst>
            <pc:docMk/>
            <pc:sldMk cId="2827688836" sldId="372"/>
            <ac:spMk id="7" creationId="{E4C998F6-0B30-4735-94FA-245F7A186396}"/>
          </ac:spMkLst>
        </pc:spChg>
        <pc:graphicFrameChg chg="add mod modGraphic">
          <ac:chgData name="Liam.Madden2@ibm.com" userId="" providerId="" clId="Web-{1969F806-82CC-4B7C-99D0-3A1BCC339249}" dt="2021-08-18T15:10:13.838" v="255"/>
          <ac:graphicFrameMkLst>
            <pc:docMk/>
            <pc:sldMk cId="2827688836" sldId="372"/>
            <ac:graphicFrameMk id="3" creationId="{B85AA3D2-DFF5-4500-A4BF-C10B27CFD518}"/>
          </ac:graphicFrameMkLst>
        </pc:graphicFrameChg>
        <pc:picChg chg="del">
          <ac:chgData name="Liam.Madden2@ibm.com" userId="" providerId="" clId="Web-{1969F806-82CC-4B7C-99D0-3A1BCC339249}" dt="2021-08-18T15:01:09.918" v="2"/>
          <ac:picMkLst>
            <pc:docMk/>
            <pc:sldMk cId="2827688836" sldId="372"/>
            <ac:picMk id="8" creationId="{FC716068-9BD8-40F5-9327-270AE3A1B1B5}"/>
          </ac:picMkLst>
        </pc:picChg>
        <pc:picChg chg="del">
          <ac:chgData name="Liam.Madden2@ibm.com" userId="" providerId="" clId="Web-{1969F806-82CC-4B7C-99D0-3A1BCC339249}" dt="2021-08-18T15:01:08.637" v="1"/>
          <ac:picMkLst>
            <pc:docMk/>
            <pc:sldMk cId="2827688836" sldId="372"/>
            <ac:picMk id="11" creationId="{72BFFE21-20B1-4E65-8DA8-E8D54E4BB968}"/>
          </ac:picMkLst>
        </pc:picChg>
      </pc:sldChg>
    </pc:docChg>
  </pc:docChgLst>
  <pc:docChgLst>
    <pc:chgData name="Liam.Madden2@ibm.com" clId="Web-{32F2124E-4D34-4AD9-92A9-EE205BB77BC9}"/>
    <pc:docChg chg="modSld">
      <pc:chgData name="Liam.Madden2@ibm.com" userId="" providerId="" clId="Web-{32F2124E-4D34-4AD9-92A9-EE205BB77BC9}" dt="2021-08-18T19:59:28.179" v="23"/>
      <pc:docMkLst>
        <pc:docMk/>
      </pc:docMkLst>
      <pc:sldChg chg="modSp">
        <pc:chgData name="Liam.Madden2@ibm.com" userId="" providerId="" clId="Web-{32F2124E-4D34-4AD9-92A9-EE205BB77BC9}" dt="2021-08-18T19:59:28.179" v="23"/>
        <pc:sldMkLst>
          <pc:docMk/>
          <pc:sldMk cId="2827688836" sldId="372"/>
        </pc:sldMkLst>
        <pc:graphicFrameChg chg="mod modGraphic">
          <ac:chgData name="Liam.Madden2@ibm.com" userId="" providerId="" clId="Web-{32F2124E-4D34-4AD9-92A9-EE205BB77BC9}" dt="2021-08-18T19:59:28.179" v="23"/>
          <ac:graphicFrameMkLst>
            <pc:docMk/>
            <pc:sldMk cId="2827688836" sldId="372"/>
            <ac:graphicFrameMk id="3" creationId="{B85AA3D2-DFF5-4500-A4BF-C10B27CFD518}"/>
          </ac:graphicFrameMkLst>
        </pc:graphicFrameChg>
      </pc:sldChg>
    </pc:docChg>
  </pc:docChgLst>
  <pc:docChgLst>
    <pc:chgData clId="Web-{A9589214-3EBC-4155-BC08-9A0BE3E52D77}"/>
    <pc:docChg chg="modSld">
      <pc:chgData name="" userId="" providerId="" clId="Web-{A9589214-3EBC-4155-BC08-9A0BE3E52D77}" dt="2020-11-11T15:44:28.345" v="164" actId="20577"/>
      <pc:docMkLst>
        <pc:docMk/>
      </pc:docMkLst>
      <pc:sldChg chg="modSp">
        <pc:chgData name="" userId="" providerId="" clId="Web-{A9589214-3EBC-4155-BC08-9A0BE3E52D77}" dt="2020-11-11T15:43:16.375" v="80" actId="20577"/>
        <pc:sldMkLst>
          <pc:docMk/>
          <pc:sldMk cId="2142630068" sldId="363"/>
        </pc:sldMkLst>
        <pc:spChg chg="mod">
          <ac:chgData name="" userId="" providerId="" clId="Web-{A9589214-3EBC-4155-BC08-9A0BE3E52D77}" dt="2020-11-11T15:43:16.375" v="80" actId="20577"/>
          <ac:spMkLst>
            <pc:docMk/>
            <pc:sldMk cId="2142630068" sldId="363"/>
            <ac:spMk id="3" creationId="{19806614-98A1-442A-8301-A218FFC56341}"/>
          </ac:spMkLst>
        </pc:spChg>
      </pc:sldChg>
      <pc:sldChg chg="modSp">
        <pc:chgData name="" userId="" providerId="" clId="Web-{A9589214-3EBC-4155-BC08-9A0BE3E52D77}" dt="2020-11-11T15:42:10.531" v="15" actId="20577"/>
        <pc:sldMkLst>
          <pc:docMk/>
          <pc:sldMk cId="721200718" sldId="364"/>
        </pc:sldMkLst>
        <pc:spChg chg="mod">
          <ac:chgData name="" userId="" providerId="" clId="Web-{A9589214-3EBC-4155-BC08-9A0BE3E52D77}" dt="2020-11-11T15:42:10.531" v="15" actId="20577"/>
          <ac:spMkLst>
            <pc:docMk/>
            <pc:sldMk cId="721200718" sldId="364"/>
            <ac:spMk id="3" creationId="{62C740F1-5F6E-4AEE-9F2F-64791C35B5A4}"/>
          </ac:spMkLst>
        </pc:spChg>
      </pc:sldChg>
      <pc:sldChg chg="modSp">
        <pc:chgData name="" userId="" providerId="" clId="Web-{A9589214-3EBC-4155-BC08-9A0BE3E52D77}" dt="2020-11-11T15:44:28.345" v="164" actId="20577"/>
        <pc:sldMkLst>
          <pc:docMk/>
          <pc:sldMk cId="1611381999" sldId="366"/>
        </pc:sldMkLst>
        <pc:spChg chg="mod">
          <ac:chgData name="" userId="" providerId="" clId="Web-{A9589214-3EBC-4155-BC08-9A0BE3E52D77}" dt="2020-11-11T15:44:28.345" v="164" actId="20577"/>
          <ac:spMkLst>
            <pc:docMk/>
            <pc:sldMk cId="1611381999" sldId="366"/>
            <ac:spMk id="3" creationId="{DC028439-18E5-409D-9E02-556616627C9E}"/>
          </ac:spMkLst>
        </pc:spChg>
      </pc:sldChg>
    </pc:docChg>
  </pc:docChgLst>
  <pc:docChgLst>
    <pc:chgData name="Liam.Madden2@ibm.com" clId="Web-{8D1A9E88-5AB1-4CCA-8228-43BE1BD7461E}"/>
    <pc:docChg chg="delSld modSld">
      <pc:chgData name="Liam.Madden2@ibm.com" userId="" providerId="" clId="Web-{8D1A9E88-5AB1-4CCA-8228-43BE1BD7461E}" dt="2021-08-17T10:00:34.288" v="148" actId="20577"/>
      <pc:docMkLst>
        <pc:docMk/>
      </pc:docMkLst>
      <pc:sldChg chg="modSp">
        <pc:chgData name="Liam.Madden2@ibm.com" userId="" providerId="" clId="Web-{8D1A9E88-5AB1-4CCA-8228-43BE1BD7461E}" dt="2021-08-17T09:59:43.784" v="143" actId="20577"/>
        <pc:sldMkLst>
          <pc:docMk/>
          <pc:sldMk cId="2559561622" sldId="368"/>
        </pc:sldMkLst>
        <pc:spChg chg="mod">
          <ac:chgData name="Liam.Madden2@ibm.com" userId="" providerId="" clId="Web-{8D1A9E88-5AB1-4CCA-8228-43BE1BD7461E}" dt="2021-08-17T09:59:43.784" v="143" actId="20577"/>
          <ac:spMkLst>
            <pc:docMk/>
            <pc:sldMk cId="2559561622" sldId="368"/>
            <ac:spMk id="7" creationId="{28F8865E-9D32-4207-BFCB-A334B48BCEF5}"/>
          </ac:spMkLst>
        </pc:spChg>
      </pc:sldChg>
      <pc:sldChg chg="addSp delSp modSp">
        <pc:chgData name="Liam.Madden2@ibm.com" userId="" providerId="" clId="Web-{8D1A9E88-5AB1-4CCA-8228-43BE1BD7461E}" dt="2021-08-17T10:00:34.288" v="148" actId="20577"/>
        <pc:sldMkLst>
          <pc:docMk/>
          <pc:sldMk cId="686038406" sldId="369"/>
        </pc:sldMkLst>
        <pc:spChg chg="add del mod">
          <ac:chgData name="Liam.Madden2@ibm.com" userId="" providerId="" clId="Web-{8D1A9E88-5AB1-4CCA-8228-43BE1BD7461E}" dt="2021-08-17T09:29:02.565" v="63"/>
          <ac:spMkLst>
            <pc:docMk/>
            <pc:sldMk cId="686038406" sldId="369"/>
            <ac:spMk id="3" creationId="{7D47F847-5B18-41E0-B201-10BDCEBA655D}"/>
          </ac:spMkLst>
        </pc:spChg>
        <pc:spChg chg="mod">
          <ac:chgData name="Liam.Madden2@ibm.com" userId="" providerId="" clId="Web-{8D1A9E88-5AB1-4CCA-8228-43BE1BD7461E}" dt="2021-08-17T10:00:34.288" v="148" actId="20577"/>
          <ac:spMkLst>
            <pc:docMk/>
            <pc:sldMk cId="686038406" sldId="369"/>
            <ac:spMk id="7" creationId="{E4C998F6-0B30-4735-94FA-245F7A186396}"/>
          </ac:spMkLst>
        </pc:spChg>
        <pc:picChg chg="add del mod">
          <ac:chgData name="Liam.Madden2@ibm.com" userId="" providerId="" clId="Web-{8D1A9E88-5AB1-4CCA-8228-43BE1BD7461E}" dt="2021-08-17T09:38:13.258" v="69"/>
          <ac:picMkLst>
            <pc:docMk/>
            <pc:sldMk cId="686038406" sldId="369"/>
            <ac:picMk id="4" creationId="{ED9D416E-A616-4D30-8731-CCE009A05B6C}"/>
          </ac:picMkLst>
        </pc:picChg>
        <pc:picChg chg="add del mod">
          <ac:chgData name="Liam.Madden2@ibm.com" userId="" providerId="" clId="Web-{8D1A9E88-5AB1-4CCA-8228-43BE1BD7461E}" dt="2021-08-17T09:43:21.705" v="74"/>
          <ac:picMkLst>
            <pc:docMk/>
            <pc:sldMk cId="686038406" sldId="369"/>
            <ac:picMk id="5" creationId="{F3D3C47A-C088-4311-8666-59E5EC04EC75}"/>
          </ac:picMkLst>
        </pc:picChg>
        <pc:picChg chg="add del mod">
          <ac:chgData name="Liam.Madden2@ibm.com" userId="" providerId="" clId="Web-{8D1A9E88-5AB1-4CCA-8228-43BE1BD7461E}" dt="2021-08-17T09:46:27.157" v="79"/>
          <ac:picMkLst>
            <pc:docMk/>
            <pc:sldMk cId="686038406" sldId="369"/>
            <ac:picMk id="10" creationId="{10A19D8D-7C41-422D-B1D2-EBBC6E9A3CCD}"/>
          </ac:picMkLst>
        </pc:picChg>
        <pc:picChg chg="add mod">
          <ac:chgData name="Liam.Madden2@ibm.com" userId="" providerId="" clId="Web-{8D1A9E88-5AB1-4CCA-8228-43BE1BD7461E}" dt="2021-08-17T09:48:01.305" v="84" actId="1076"/>
          <ac:picMkLst>
            <pc:docMk/>
            <pc:sldMk cId="686038406" sldId="369"/>
            <ac:picMk id="11" creationId="{72BFFE21-20B1-4E65-8DA8-E8D54E4BB968}"/>
          </ac:picMkLst>
        </pc:picChg>
      </pc:sldChg>
      <pc:sldChg chg="modSp">
        <pc:chgData name="Liam.Madden2@ibm.com" userId="" providerId="" clId="Web-{8D1A9E88-5AB1-4CCA-8228-43BE1BD7461E}" dt="2021-08-17T09:51:23.134" v="120" actId="20577"/>
        <pc:sldMkLst>
          <pc:docMk/>
          <pc:sldMk cId="3601435367" sldId="371"/>
        </pc:sldMkLst>
        <pc:spChg chg="mod">
          <ac:chgData name="Liam.Madden2@ibm.com" userId="" providerId="" clId="Web-{8D1A9E88-5AB1-4CCA-8228-43BE1BD7461E}" dt="2021-08-17T09:51:23.134" v="120" actId="20577"/>
          <ac:spMkLst>
            <pc:docMk/>
            <pc:sldMk cId="3601435367" sldId="371"/>
            <ac:spMk id="7" creationId="{E4C998F6-0B30-4735-94FA-245F7A186396}"/>
          </ac:spMkLst>
        </pc:spChg>
      </pc:sldChg>
      <pc:sldChg chg="del">
        <pc:chgData name="Liam.Madden2@ibm.com" userId="" providerId="" clId="Web-{8D1A9E88-5AB1-4CCA-8228-43BE1BD7461E}" dt="2021-08-17T09:30:08.232" v="68"/>
        <pc:sldMkLst>
          <pc:docMk/>
          <pc:sldMk cId="3905484053" sldId="372"/>
        </pc:sldMkLst>
      </pc:sldChg>
    </pc:docChg>
  </pc:docChgLst>
  <pc:docChgLst>
    <pc:chgData name="Liam.Madden2@ibm.com" clId="Web-{6F1A987C-0C5B-49B1-A4D9-E6D810154D27}"/>
    <pc:docChg chg="addSld delSld modSld sldOrd">
      <pc:chgData name="Liam.Madden2@ibm.com" userId="" providerId="" clId="Web-{6F1A987C-0C5B-49B1-A4D9-E6D810154D27}" dt="2021-08-13T14:43:18.281" v="311" actId="20577"/>
      <pc:docMkLst>
        <pc:docMk/>
      </pc:docMkLst>
      <pc:sldChg chg="delSp modSp">
        <pc:chgData name="Liam.Madden2@ibm.com" userId="" providerId="" clId="Web-{6F1A987C-0C5B-49B1-A4D9-E6D810154D27}" dt="2021-08-13T14:26:27.524" v="75"/>
        <pc:sldMkLst>
          <pc:docMk/>
          <pc:sldMk cId="686038406" sldId="369"/>
        </pc:sldMkLst>
        <pc:spChg chg="mod">
          <ac:chgData name="Liam.Madden2@ibm.com" userId="" providerId="" clId="Web-{6F1A987C-0C5B-49B1-A4D9-E6D810154D27}" dt="2021-08-13T14:26:25.962" v="74" actId="20577"/>
          <ac:spMkLst>
            <pc:docMk/>
            <pc:sldMk cId="686038406" sldId="369"/>
            <ac:spMk id="7" creationId="{E4C998F6-0B30-4735-94FA-245F7A186396}"/>
          </ac:spMkLst>
        </pc:spChg>
        <pc:picChg chg="del">
          <ac:chgData name="Liam.Madden2@ibm.com" userId="" providerId="" clId="Web-{6F1A987C-0C5B-49B1-A4D9-E6D810154D27}" dt="2021-08-13T14:26:27.524" v="75"/>
          <ac:picMkLst>
            <pc:docMk/>
            <pc:sldMk cId="686038406" sldId="369"/>
            <ac:picMk id="9" creationId="{0B5B4731-2130-4216-AA51-97AF6C718773}"/>
          </ac:picMkLst>
        </pc:picChg>
      </pc:sldChg>
      <pc:sldChg chg="new del">
        <pc:chgData name="Liam.Madden2@ibm.com" userId="" providerId="" clId="Web-{6F1A987C-0C5B-49B1-A4D9-E6D810154D27}" dt="2021-08-13T14:19:43.303" v="18"/>
        <pc:sldMkLst>
          <pc:docMk/>
          <pc:sldMk cId="2203970571" sldId="370"/>
        </pc:sldMkLst>
      </pc:sldChg>
      <pc:sldChg chg="addSp delSp modSp add ord replId">
        <pc:chgData name="Liam.Madden2@ibm.com" userId="" providerId="" clId="Web-{6F1A987C-0C5B-49B1-A4D9-E6D810154D27}" dt="2021-08-13T14:25:49.755" v="70" actId="1076"/>
        <pc:sldMkLst>
          <pc:docMk/>
          <pc:sldMk cId="3601435367" sldId="371"/>
        </pc:sldMkLst>
        <pc:spChg chg="mod">
          <ac:chgData name="Liam.Madden2@ibm.com" userId="" providerId="" clId="Web-{6F1A987C-0C5B-49B1-A4D9-E6D810154D27}" dt="2021-08-13T14:24:46.031" v="51" actId="20577"/>
          <ac:spMkLst>
            <pc:docMk/>
            <pc:sldMk cId="3601435367" sldId="371"/>
            <ac:spMk id="7" creationId="{E4C998F6-0B30-4735-94FA-245F7A186396}"/>
          </ac:spMkLst>
        </pc:spChg>
        <pc:picChg chg="add mod">
          <ac:chgData name="Liam.Madden2@ibm.com" userId="" providerId="" clId="Web-{6F1A987C-0C5B-49B1-A4D9-E6D810154D27}" dt="2021-08-13T14:25:11.924" v="58" actId="1076"/>
          <ac:picMkLst>
            <pc:docMk/>
            <pc:sldMk cId="3601435367" sldId="371"/>
            <ac:picMk id="3" creationId="{06B49648-0F2B-4C73-86E6-BE4D004BB483}"/>
          </ac:picMkLst>
        </pc:picChg>
        <pc:picChg chg="add mod">
          <ac:chgData name="Liam.Madden2@ibm.com" userId="" providerId="" clId="Web-{6F1A987C-0C5B-49B1-A4D9-E6D810154D27}" dt="2021-08-13T14:25:48.349" v="69" actId="1076"/>
          <ac:picMkLst>
            <pc:docMk/>
            <pc:sldMk cId="3601435367" sldId="371"/>
            <ac:picMk id="4" creationId="{74915E98-A129-4A6E-BCF7-C0C5B05B9DCE}"/>
          </ac:picMkLst>
        </pc:picChg>
        <pc:picChg chg="add mod">
          <ac:chgData name="Liam.Madden2@ibm.com" userId="" providerId="" clId="Web-{6F1A987C-0C5B-49B1-A4D9-E6D810154D27}" dt="2021-08-13T14:25:49.755" v="70" actId="1076"/>
          <ac:picMkLst>
            <pc:docMk/>
            <pc:sldMk cId="3601435367" sldId="371"/>
            <ac:picMk id="5" creationId="{171514BF-28E7-40E5-A7D7-BE237EB22C1C}"/>
          </ac:picMkLst>
        </pc:picChg>
        <pc:picChg chg="del">
          <ac:chgData name="Liam.Madden2@ibm.com" userId="" providerId="" clId="Web-{6F1A987C-0C5B-49B1-A4D9-E6D810154D27}" dt="2021-08-13T14:24:27.811" v="31"/>
          <ac:picMkLst>
            <pc:docMk/>
            <pc:sldMk cId="3601435367" sldId="371"/>
            <ac:picMk id="8" creationId="{FC716068-9BD8-40F5-9327-270AE3A1B1B5}"/>
          </ac:picMkLst>
        </pc:picChg>
        <pc:picChg chg="del">
          <ac:chgData name="Liam.Madden2@ibm.com" userId="" providerId="" clId="Web-{6F1A987C-0C5B-49B1-A4D9-E6D810154D27}" dt="2021-08-13T14:24:11.638" v="20"/>
          <ac:picMkLst>
            <pc:docMk/>
            <pc:sldMk cId="3601435367" sldId="371"/>
            <ac:picMk id="9" creationId="{0B5B4731-2130-4216-AA51-97AF6C718773}"/>
          </ac:picMkLst>
        </pc:picChg>
      </pc:sldChg>
      <pc:sldChg chg="addSp delSp modSp add replId">
        <pc:chgData name="Liam.Madden2@ibm.com" userId="" providerId="" clId="Web-{6F1A987C-0C5B-49B1-A4D9-E6D810154D27}" dt="2021-08-13T14:43:18.281" v="311" actId="20577"/>
        <pc:sldMkLst>
          <pc:docMk/>
          <pc:sldMk cId="3905484053" sldId="372"/>
        </pc:sldMkLst>
        <pc:spChg chg="mod">
          <ac:chgData name="Liam.Madden2@ibm.com" userId="" providerId="" clId="Web-{6F1A987C-0C5B-49B1-A4D9-E6D810154D27}" dt="2021-08-13T14:43:18.281" v="311" actId="20577"/>
          <ac:spMkLst>
            <pc:docMk/>
            <pc:sldMk cId="3905484053" sldId="372"/>
            <ac:spMk id="7" creationId="{E4C998F6-0B30-4735-94FA-245F7A186396}"/>
          </ac:spMkLst>
        </pc:spChg>
        <pc:picChg chg="add del mod">
          <ac:chgData name="Liam.Madden2@ibm.com" userId="" providerId="" clId="Web-{6F1A987C-0C5B-49B1-A4D9-E6D810154D27}" dt="2021-08-13T14:40:16.093" v="252"/>
          <ac:picMkLst>
            <pc:docMk/>
            <pc:sldMk cId="3905484053" sldId="372"/>
            <ac:picMk id="3" creationId="{D80B4191-86B4-4233-A478-5A74DF9D5F47}"/>
          </ac:picMkLst>
        </pc:picChg>
        <pc:picChg chg="add mod">
          <ac:chgData name="Liam.Madden2@ibm.com" userId="" providerId="" clId="Web-{6F1A987C-0C5B-49B1-A4D9-E6D810154D27}" dt="2021-08-13T14:40:54.331" v="262" actId="1076"/>
          <ac:picMkLst>
            <pc:docMk/>
            <pc:sldMk cId="3905484053" sldId="372"/>
            <ac:picMk id="4" creationId="{1F3D9282-5E62-44A8-A1FF-5E01B070DABD}"/>
          </ac:picMkLst>
        </pc:picChg>
        <pc:picChg chg="add mod">
          <ac:chgData name="Liam.Madden2@ibm.com" userId="" providerId="" clId="Web-{6F1A987C-0C5B-49B1-A4D9-E6D810154D27}" dt="2021-08-13T14:40:49.784" v="259" actId="1076"/>
          <ac:picMkLst>
            <pc:docMk/>
            <pc:sldMk cId="3905484053" sldId="372"/>
            <ac:picMk id="5" creationId="{24ADDC6D-11D7-4097-AEF6-9EB41320228C}"/>
          </ac:picMkLst>
        </pc:picChg>
        <pc:picChg chg="del">
          <ac:chgData name="Liam.Madden2@ibm.com" userId="" providerId="" clId="Web-{6F1A987C-0C5B-49B1-A4D9-E6D810154D27}" dt="2021-08-13T14:27:01.527" v="104"/>
          <ac:picMkLst>
            <pc:docMk/>
            <pc:sldMk cId="3905484053" sldId="372"/>
            <ac:picMk id="8" creationId="{FC716068-9BD8-40F5-9327-270AE3A1B1B5}"/>
          </ac:picMkLst>
        </pc:picChg>
        <pc:picChg chg="mod">
          <ac:chgData name="Liam.Madden2@ibm.com" userId="" providerId="" clId="Web-{6F1A987C-0C5B-49B1-A4D9-E6D810154D27}" dt="2021-08-13T14:28:11.845" v="150" actId="1076"/>
          <ac:picMkLst>
            <pc:docMk/>
            <pc:sldMk cId="3905484053" sldId="372"/>
            <ac:picMk id="9" creationId="{0B5B4731-2130-4216-AA51-97AF6C71877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arxiv.org/abs/2106.05649" TargetMode="Externa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3358-E0A4-4BE9-BCD9-B65AF6C5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Approximate </a:t>
            </a:r>
            <a:r>
              <a:rPr lang="en-IE"/>
              <a:t>Quantum Compiling</a:t>
            </a:r>
            <a:br>
              <a:rPr lang="en-IE" dirty="0"/>
            </a:br>
            <a:r>
              <a:rPr lang="en-US" dirty="0">
                <a:ea typeface=""/>
                <a:cs typeface=""/>
              </a:rPr>
              <a:t>—</a:t>
            </a:r>
            <a:br>
              <a:rPr lang="en-US" dirty="0">
                <a:ea typeface=""/>
                <a:cs typeface=""/>
              </a:rPr>
            </a:br>
            <a:r>
              <a:rPr lang="en-US" sz="1600" dirty="0">
                <a:ea typeface=""/>
                <a:cs typeface=""/>
              </a:rPr>
              <a:t>19.08.2021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46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1178-6347-4E88-B93F-0F1A91C9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quantum compiling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46ED-F9D1-445F-9E60-DDC0423DE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F8865E-9D32-4207-BFCB-A334B48BCEF5}"/>
              </a:ext>
            </a:extLst>
          </p:cNvPr>
          <p:cNvSpPr txBox="1">
            <a:spLocks/>
          </p:cNvSpPr>
          <p:nvPr/>
        </p:nvSpPr>
        <p:spPr>
          <a:xfrm>
            <a:off x="210063" y="1243584"/>
            <a:ext cx="8397909" cy="32522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The approximate quantum compiling problem can be stated, for a target U and control V, as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If the control V is written in terms of CNOTs and rotations, this becomes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We focus on particular CNOT structures..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defTabSz="914400"/>
            <a:r>
              <a:rPr lang="en-US" sz="900" dirty="0">
                <a:ea typeface="IBM Plex Sans" charset="0"/>
                <a:cs typeface="IBM Plex Sans" charset="0"/>
              </a:rPr>
              <a:t>Based on the paper: Liam Madden, Andrea </a:t>
            </a:r>
            <a:r>
              <a:rPr lang="en-US" sz="900" dirty="0" err="1">
                <a:ea typeface="IBM Plex Sans" charset="0"/>
                <a:cs typeface="IBM Plex Sans" charset="0"/>
              </a:rPr>
              <a:t>Simonetto</a:t>
            </a:r>
            <a:r>
              <a:rPr lang="en-US" sz="900" dirty="0">
                <a:ea typeface="IBM Plex Sans" charset="0"/>
                <a:cs typeface="IBM Plex Sans" charset="0"/>
              </a:rPr>
              <a:t>, “</a:t>
            </a:r>
            <a:r>
              <a:rPr lang="en-US" sz="9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Best Approximate Quantum Compiling Problems”, </a:t>
            </a:r>
            <a:r>
              <a:rPr lang="en-IE" sz="900" dirty="0">
                <a:hlinkClick r:id="rId2"/>
              </a:rPr>
              <a:t>https://arxiv.org/abs/2106.05649</a:t>
            </a:r>
            <a:endParaRPr lang="en-IE" sz="900" dirty="0"/>
          </a:p>
          <a:p>
            <a:pPr defTabSz="914400"/>
            <a:r>
              <a:rPr lang="en-IE" sz="9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 p</a:t>
            </a:r>
            <a:r>
              <a:rPr lang="en-IE" sz="900" dirty="0">
                <a:ea typeface="IBM Plex Sans" charset="0"/>
                <a:cs typeface="IBM Plex Sans" charset="0"/>
              </a:rPr>
              <a:t>ull request: https://github.com/Qiskit/qiskit-terra/pull/6727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EC589-35E8-46EA-95B2-EBCADC02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41" y="1617038"/>
            <a:ext cx="3703145" cy="522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8D262-C699-4FE6-9F67-6098A650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66" y="2947775"/>
            <a:ext cx="5465067" cy="5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6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E885-3616-485C-A989-02809ADB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quantum compiling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4985-B565-4586-BF9E-4E074E0D6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C998F6-0B30-4735-94FA-245F7A186396}"/>
              </a:ext>
            </a:extLst>
          </p:cNvPr>
          <p:cNvSpPr txBox="1">
            <a:spLocks/>
          </p:cNvSpPr>
          <p:nvPr/>
        </p:nvSpPr>
        <p:spPr>
          <a:xfrm>
            <a:off x="228667" y="1243584"/>
            <a:ext cx="4343334" cy="32522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Sequential structure:</a:t>
            </a:r>
            <a:endParaRPr lang="en-US" sz="1200" b="1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Spin structure:</a:t>
            </a: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Cartan structure:</a:t>
            </a:r>
            <a:endParaRPr lang="en-US" sz="1200" kern="0" dirty="0"/>
          </a:p>
          <a:p>
            <a:pPr marL="342900" indent="-342900" defTabSz="914400">
              <a:buFont typeface="+mj-lt"/>
              <a:buAutoNum type="arabicPeriod"/>
            </a:pPr>
            <a:endParaRPr lang="en-US" sz="1200" i="1" kern="0" dirty="0"/>
          </a:p>
        </p:txBody>
      </p:sp>
      <p:pic>
        <p:nvPicPr>
          <p:cNvPr id="3" name="Picture 3" descr="Screenshot 2021-08-13 at 15.23.11.png">
            <a:extLst>
              <a:ext uri="{FF2B5EF4-FFF2-40B4-BE49-F238E27FC236}">
                <a16:creationId xmlns:a16="http://schemas.microsoft.com/office/drawing/2014/main" id="{06B49648-0F2B-4C73-86E6-BE4D004B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532" y="4251416"/>
            <a:ext cx="4765285" cy="690916"/>
          </a:xfrm>
          <a:prstGeom prst="rect">
            <a:avLst/>
          </a:prstGeom>
        </p:spPr>
      </p:pic>
      <p:pic>
        <p:nvPicPr>
          <p:cNvPr id="4" name="Picture 4" descr="Screenshot 2021-08-13 at 15.23.35.png">
            <a:extLst>
              <a:ext uri="{FF2B5EF4-FFF2-40B4-BE49-F238E27FC236}">
                <a16:creationId xmlns:a16="http://schemas.microsoft.com/office/drawing/2014/main" id="{74915E98-A129-4A6E-BCF7-C0C5B05B9D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532" y="1578203"/>
            <a:ext cx="2663115" cy="712089"/>
          </a:xfrm>
          <a:prstGeom prst="rect">
            <a:avLst/>
          </a:prstGeom>
        </p:spPr>
      </p:pic>
      <p:pic>
        <p:nvPicPr>
          <p:cNvPr id="5" name="Picture 9" descr="Screenshot 2021-08-13 at 15.23.41.png">
            <a:extLst>
              <a:ext uri="{FF2B5EF4-FFF2-40B4-BE49-F238E27FC236}">
                <a16:creationId xmlns:a16="http://schemas.microsoft.com/office/drawing/2014/main" id="{171514BF-28E7-40E5-A7D7-BE237EB22C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532" y="2855874"/>
            <a:ext cx="2720311" cy="6948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0E81DC-8725-48A4-8ECE-46B0176B4A7B}"/>
              </a:ext>
            </a:extLst>
          </p:cNvPr>
          <p:cNvSpPr txBox="1">
            <a:spLocks/>
          </p:cNvSpPr>
          <p:nvPr/>
        </p:nvSpPr>
        <p:spPr>
          <a:xfrm>
            <a:off x="4981642" y="1243584"/>
            <a:ext cx="4029008" cy="32522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Each block on the diagrams is a CNOT unit consisting of four gates: </a:t>
            </a:r>
            <a:endParaRPr lang="en-US" sz="1200" b="1" kern="0" dirty="0"/>
          </a:p>
          <a:p>
            <a:pPr defTabSz="914400"/>
            <a:endParaRPr lang="en-US" sz="1200" i="1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9A498-5A73-4086-88C6-0EA1AA354B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6681" y="2105097"/>
            <a:ext cx="2228101" cy="93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C5648-909C-47C5-8C80-D57DE6E0960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4111" y="2105097"/>
            <a:ext cx="638175" cy="93330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BD269A-3227-4AD7-8F51-A586FFB8D4C0}"/>
              </a:ext>
            </a:extLst>
          </p:cNvPr>
          <p:cNvSpPr/>
          <p:nvPr/>
        </p:nvSpPr>
        <p:spPr bwMode="auto">
          <a:xfrm>
            <a:off x="6158936" y="2324101"/>
            <a:ext cx="351877" cy="495295"/>
          </a:xfrm>
          <a:prstGeom prst="rightArrow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E885-3616-485C-A989-02809ADB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quantum compiling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4985-B565-4586-BF9E-4E074E0D6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C998F6-0B30-4735-94FA-245F7A186396}"/>
              </a:ext>
            </a:extLst>
          </p:cNvPr>
          <p:cNvSpPr txBox="1">
            <a:spLocks/>
          </p:cNvSpPr>
          <p:nvPr/>
        </p:nvSpPr>
        <p:spPr>
          <a:xfrm>
            <a:off x="228666" y="1243584"/>
            <a:ext cx="8705269" cy="32522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b="1" kern="0" dirty="0">
                <a:cs typeface="Arial"/>
              </a:rPr>
              <a:t>Statement. </a:t>
            </a:r>
            <a:r>
              <a:rPr lang="en-US" sz="1200" kern="0" dirty="0">
                <a:cs typeface="Arial"/>
              </a:rPr>
              <a:t>fixing the structure, the problem becomes: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cs typeface="Arial"/>
              </a:rPr>
              <a:t>This can be solved via first- or second- order methods because: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200" kern="0" dirty="0"/>
              <a:t>The cost is infinitely differentiable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200" kern="0" dirty="0"/>
              <a:t>The cost gradient is Lipschitz continuous (Hessian is bounded) 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200" kern="0" dirty="0">
                <a:cs typeface="Arial"/>
              </a:rPr>
              <a:t>There are strong reasons to believe that stationary points are minima </a:t>
            </a:r>
            <a:r>
              <a:rPr lang="en-US" sz="1200" i="1" kern="0" dirty="0">
                <a:cs typeface="Arial"/>
              </a:rPr>
              <a:t>up to a global phase if m is sufficiently large</a:t>
            </a:r>
            <a:endParaRPr lang="en-US" sz="1200" i="1" kern="0" dirty="0"/>
          </a:p>
          <a:p>
            <a:pPr marL="342900" indent="-342900" defTabSz="914400">
              <a:buFont typeface="Arial" pitchFamily="2" charset="2"/>
              <a:buChar char="•"/>
            </a:pPr>
            <a:r>
              <a:rPr lang="en-US" sz="1200" kern="0" dirty="0">
                <a:cs typeface="Arial"/>
              </a:rPr>
              <a:t>A group LASSO regularization can be added with the goal of compressing a structure:</a:t>
            </a:r>
            <a:endParaRPr lang="en-US" sz="1200" i="1" kern="0" dirty="0"/>
          </a:p>
          <a:p>
            <a:pPr marL="342900" indent="-342900" defTabSz="914400">
              <a:buFont typeface="Arial" panose="020B0604020202020204"/>
              <a:buAutoNum type="arabicPeriod"/>
            </a:pPr>
            <a:endParaRPr lang="en-US" sz="1200" i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16068-9BD8-40F5-9327-270AE3A1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08" y="1570872"/>
            <a:ext cx="5138464" cy="591478"/>
          </a:xfrm>
          <a:prstGeom prst="rect">
            <a:avLst/>
          </a:prstGeom>
        </p:spPr>
      </p:pic>
      <p:pic>
        <p:nvPicPr>
          <p:cNvPr id="11" name="Picture 11" descr="Screenshot 2021-08-17 at 10.46.15.png">
            <a:extLst>
              <a:ext uri="{FF2B5EF4-FFF2-40B4-BE49-F238E27FC236}">
                <a16:creationId xmlns:a16="http://schemas.microsoft.com/office/drawing/2014/main" id="{72BFFE21-20B1-4E65-8DA8-E8D54E4B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4378" y="4128402"/>
            <a:ext cx="6974305" cy="8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E885-3616-485C-A989-02809ADB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quantum compiling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4985-B565-4586-BF9E-4E074E0D6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C998F6-0B30-4735-94FA-245F7A186396}"/>
              </a:ext>
            </a:extLst>
          </p:cNvPr>
          <p:cNvSpPr txBox="1">
            <a:spLocks/>
          </p:cNvSpPr>
          <p:nvPr/>
        </p:nvSpPr>
        <p:spPr>
          <a:xfrm>
            <a:off x="228666" y="1243584"/>
            <a:ext cx="8705269" cy="32522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200" b="1" kern="0" dirty="0">
                <a:cs typeface="Arial"/>
              </a:rPr>
              <a:t>Example: </a:t>
            </a:r>
            <a:r>
              <a:rPr lang="en-US" sz="1200" kern="0" dirty="0">
                <a:cs typeface="Arial"/>
              </a:rPr>
              <a:t>Multiple-controlled X-gate</a:t>
            </a:r>
            <a:endParaRPr lang="en-US" sz="1200" kern="0" dirty="0"/>
          </a:p>
          <a:p>
            <a:pPr marL="342900" indent="-342900" defTabSz="914400">
              <a:buFont typeface="Arial" panose="020B0604020202020204"/>
              <a:buAutoNum type="arabicPeriod"/>
            </a:pPr>
            <a:endParaRPr lang="en-US" sz="1200" i="1" kern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5AA3D2-DFF5-4500-A4BF-C10B27CFD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82877"/>
              </p:ext>
            </p:extLst>
          </p:nvPr>
        </p:nvGraphicFramePr>
        <p:xfrm>
          <a:off x="525411" y="1765197"/>
          <a:ext cx="7499973" cy="2752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4777">
                  <a:extLst>
                    <a:ext uri="{9D8B030D-6E8A-4147-A177-3AD203B41FA5}">
                      <a16:colId xmlns:a16="http://schemas.microsoft.com/office/drawing/2014/main" val="269506752"/>
                    </a:ext>
                  </a:extLst>
                </a:gridCol>
                <a:gridCol w="1831732">
                  <a:extLst>
                    <a:ext uri="{9D8B030D-6E8A-4147-A177-3AD203B41FA5}">
                      <a16:colId xmlns:a16="http://schemas.microsoft.com/office/drawing/2014/main" val="1687755353"/>
                    </a:ext>
                  </a:extLst>
                </a:gridCol>
                <a:gridCol w="1831732">
                  <a:extLst>
                    <a:ext uri="{9D8B030D-6E8A-4147-A177-3AD203B41FA5}">
                      <a16:colId xmlns:a16="http://schemas.microsoft.com/office/drawing/2014/main" val="1848488855"/>
                    </a:ext>
                  </a:extLst>
                </a:gridCol>
                <a:gridCol w="1831732">
                  <a:extLst>
                    <a:ext uri="{9D8B030D-6E8A-4147-A177-3AD203B41FA5}">
                      <a16:colId xmlns:a16="http://schemas.microsoft.com/office/drawing/2014/main" val="1964573359"/>
                    </a:ext>
                  </a:extLst>
                </a:gridCol>
              </a:tblGrid>
              <a:tr h="752958">
                <a:tc>
                  <a:txBody>
                    <a:bodyPr/>
                    <a:lstStyle/>
                    <a:p>
                      <a:r>
                        <a:rPr lang="en-US" dirty="0"/>
                        <a:t>Number of qubits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CNOTs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CNOTs in </a:t>
                      </a:r>
                      <a:r>
                        <a:rPr lang="en-US" dirty="0" err="1"/>
                        <a:t>Qiskit</a:t>
                      </a:r>
                      <a:r>
                        <a:rPr lang="en-US" dirty="0"/>
                        <a:t> exact </a:t>
                      </a:r>
                      <a:r>
                        <a:rPr lang="en-US" dirty="0" err="1"/>
                        <a:t>transpilation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96301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37753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20996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88820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90556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283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C56E7B5-01CD-4CE9-98B1-D0EA12C7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66" y="4642643"/>
            <a:ext cx="7210359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(qc,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basis_gates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"u1"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"u2"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"u3"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"cx"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optimization_level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layout_method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"sabre"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AFC69C-6988-4776-94D3-90709C18B2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05C7-4971-4BA0-96A8-7EBFB27C3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87666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BDCD5089-E7A6-4A42-ABCF-1EC7BACDC585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9B1D15BD-B2D5-724C-A3CE-F79611036AA6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IBM_Master_Presentation_2020_V01_Arial</Template>
  <TotalTime>9011</TotalTime>
  <Words>299</Words>
  <Application>Microsoft Office PowerPoint</Application>
  <PresentationFormat>On-screen Show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IBM Plex Sans</vt:lpstr>
      <vt:lpstr>Courier New</vt:lpstr>
      <vt:lpstr>IBM 2020 Master template (black background)</vt:lpstr>
      <vt:lpstr>IBM 2020 Master template (light gray background)</vt:lpstr>
      <vt:lpstr>Approximate Quantum Compiling — 19.08.2021 </vt:lpstr>
      <vt:lpstr>Approximate quantum compiling</vt:lpstr>
      <vt:lpstr>Approximate quantum compiling</vt:lpstr>
      <vt:lpstr>Approximate quantum compiling</vt:lpstr>
      <vt:lpstr>Approximate quantum compiling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Arial variant</dc:title>
  <dc:creator>ANTON DEKUSAR</dc:creator>
  <cp:lastModifiedBy>Anton Dekusar</cp:lastModifiedBy>
  <cp:revision>302</cp:revision>
  <cp:lastPrinted>2019-04-25T15:14:05Z</cp:lastPrinted>
  <dcterms:created xsi:type="dcterms:W3CDTF">2020-11-09T12:40:25Z</dcterms:created>
  <dcterms:modified xsi:type="dcterms:W3CDTF">2021-08-19T13:32:33Z</dcterms:modified>
</cp:coreProperties>
</file>