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96063" y="4379752"/>
            <a:ext cx="2193185" cy="694394"/>
          </a:xfrm>
          <a:prstGeom prst="wedgeRectCallout">
            <a:avLst>
              <a:gd name="adj1" fmla="val 76032"/>
              <a:gd name="adj2" fmla="val -305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A97FD4-388E-40D8-A32A-BC25A61D681D}"/>
              </a:ext>
            </a:extLst>
          </p:cNvPr>
          <p:cNvCxnSpPr/>
          <p:nvPr/>
        </p:nvCxnSpPr>
        <p:spPr>
          <a:xfrm flipV="1">
            <a:off x="8112722" y="4792006"/>
            <a:ext cx="405636" cy="65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90" y="365125"/>
            <a:ext cx="9030417" cy="64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99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Software design overview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10</cp:revision>
  <dcterms:created xsi:type="dcterms:W3CDTF">2020-11-27T17:30:13Z</dcterms:created>
  <dcterms:modified xsi:type="dcterms:W3CDTF">2020-12-11T00:03:11Z</dcterms:modified>
</cp:coreProperties>
</file>