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2309528" y="4469879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947972" y="1749056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3867480" y="1411531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1</a:t>
            </a:r>
            <a:endParaRPr lang="en-CA" sz="900" b="1" dirty="0">
              <a:solidFill>
                <a:srgbClr val="FFC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4251750" y="1972340"/>
            <a:ext cx="1202752" cy="784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4567956" y="185146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1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5344149" y="2342291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4731287" y="2974216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2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D53E9D-162B-4EF1-BC25-707856FDAD9E}"/>
              </a:ext>
            </a:extLst>
          </p:cNvPr>
          <p:cNvCxnSpPr>
            <a:cxnSpLocks/>
          </p:cNvCxnSpPr>
          <p:nvPr/>
        </p:nvCxnSpPr>
        <p:spPr>
          <a:xfrm>
            <a:off x="5454502" y="2756431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5888058" y="235394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2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6792573" y="2415935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7151841" y="25701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3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3519377" y="112317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5246823" y="112317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5594210" y="281763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5869172" y="510363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5837274" y="1201479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5832949" y="232589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1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5892459" y="848248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2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3134988" y="5723406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1</a:t>
            </a:r>
            <a:endParaRPr lang="en-CA" sz="900" b="1" dirty="0">
              <a:solidFill>
                <a:srgbClr val="FFC00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3971986" y="5426363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1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4232146" y="4663612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1B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5519849" y="54136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2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6847255" y="5710168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3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4151912" y="3973909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5677019" y="3575731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3949872" y="3617203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1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5607356" y="322947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2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5218149" y="463848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2A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3519377" y="80646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2309528" y="4469879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947972" y="1749056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4251750" y="1972340"/>
            <a:ext cx="1202752" cy="784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3519377" y="112317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5246823" y="112317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5594210" y="281763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4242323" y="1006619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FDE3A8-80EA-497E-8CFF-53553DD8F8D9}"/>
              </a:ext>
            </a:extLst>
          </p:cNvPr>
          <p:cNvGrpSpPr/>
          <p:nvPr/>
        </p:nvGrpSpPr>
        <p:grpSpPr>
          <a:xfrm>
            <a:off x="3302219" y="1273536"/>
            <a:ext cx="2382018" cy="1429956"/>
            <a:chOff x="862094" y="1011806"/>
            <a:chExt cx="2382018" cy="1429956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81822DE-625D-4F1E-91D1-8BC5ABBA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891" y="1187672"/>
              <a:ext cx="292160" cy="52764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C98052C-FA17-4960-BC9F-16495541E17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720" y="1712456"/>
              <a:ext cx="248133" cy="45637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BA44D8D-057F-4BEC-898B-87CAA2D78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052" y="1616121"/>
              <a:ext cx="630397" cy="1130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BC6B33-9807-4B79-B847-3D449EF21327}"/>
                </a:ext>
              </a:extLst>
            </p:cNvPr>
            <p:cNvSpPr txBox="1"/>
            <p:nvPr/>
          </p:nvSpPr>
          <p:spPr>
            <a:xfrm>
              <a:off x="862094" y="1996066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rgbClr val="7030A0"/>
                  </a:solidFill>
                </a:rPr>
                <a:t>MandiblePlane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4C9D527-4D57-4714-AC9A-80811DEB6CE7}"/>
                </a:ext>
              </a:extLst>
            </p:cNvPr>
            <p:cNvSpPr txBox="1"/>
            <p:nvPr/>
          </p:nvSpPr>
          <p:spPr>
            <a:xfrm>
              <a:off x="1950830" y="20724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0B52AD-218E-4C03-8ED3-90B140F96951}"/>
                </a:ext>
              </a:extLst>
            </p:cNvPr>
            <p:cNvSpPr txBox="1"/>
            <p:nvPr/>
          </p:nvSpPr>
          <p:spPr>
            <a:xfrm>
              <a:off x="2085882" y="10118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229F0B-70DD-4C64-AABA-D33B6AB17DA9}"/>
                </a:ext>
              </a:extLst>
            </p:cNvPr>
            <p:cNvSpPr txBox="1"/>
            <p:nvPr/>
          </p:nvSpPr>
          <p:spPr>
            <a:xfrm>
              <a:off x="2351928" y="1556345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912C6E-4DD9-4E40-BBDA-9064A9CE0076}"/>
              </a:ext>
            </a:extLst>
          </p:cNvPr>
          <p:cNvGrpSpPr/>
          <p:nvPr/>
        </p:nvGrpSpPr>
        <p:grpSpPr>
          <a:xfrm>
            <a:off x="3259971" y="4280424"/>
            <a:ext cx="1770290" cy="1355820"/>
            <a:chOff x="3722336" y="879972"/>
            <a:chExt cx="1770290" cy="135582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70886E6-2339-43AE-B473-7D87185F7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254626"/>
              <a:ext cx="15379" cy="729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36A228-1F09-4256-8877-8E2D47AD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876" y="1956187"/>
              <a:ext cx="515417" cy="1362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593198A-C613-4945-9383-8E7E8E7E2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556133"/>
              <a:ext cx="401709" cy="44160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BD1F3D-15AD-4374-9E6F-50FD46A828E8}"/>
                </a:ext>
              </a:extLst>
            </p:cNvPr>
            <p:cNvSpPr txBox="1"/>
            <p:nvPr/>
          </p:nvSpPr>
          <p:spPr>
            <a:xfrm>
              <a:off x="3722336" y="879972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FibulaPlaneStraight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014A3-65DF-4399-9306-11017A0D67FD}"/>
                </a:ext>
              </a:extLst>
            </p:cNvPr>
            <p:cNvSpPr txBox="1"/>
            <p:nvPr/>
          </p:nvSpPr>
          <p:spPr>
            <a:xfrm>
              <a:off x="4589774" y="186646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210CAC-D0B6-48FB-9E87-44547B31191E}"/>
                </a:ext>
              </a:extLst>
            </p:cNvPr>
            <p:cNvSpPr txBox="1"/>
            <p:nvPr/>
          </p:nvSpPr>
          <p:spPr>
            <a:xfrm>
              <a:off x="4045086" y="103082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3D8BEA-0D79-416A-BEC9-1916F0C7553D}"/>
                </a:ext>
              </a:extLst>
            </p:cNvPr>
            <p:cNvSpPr txBox="1"/>
            <p:nvPr/>
          </p:nvSpPr>
          <p:spPr>
            <a:xfrm>
              <a:off x="4600442" y="134114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771382" y="4363837"/>
            <a:ext cx="1882081" cy="1712190"/>
            <a:chOff x="1803052" y="720356"/>
            <a:chExt cx="1882081" cy="1712190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891" y="988513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720" y="1416721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1803052" y="1729177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958438" y="2155547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rgbClr val="7030A0"/>
                  </a:solidFill>
                </a:rPr>
                <a:t>FibulaPlane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39131" y="191379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415959" y="1263175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7236218" y="161181"/>
            <a:ext cx="46713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r>
              <a:rPr lang="en-US" sz="1200" i="1" dirty="0" err="1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X: 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Y: superior direction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Z: tangent of mandible curve, mesial direction</a:t>
            </a:r>
          </a:p>
          <a:p>
            <a:r>
              <a:rPr lang="en-US" sz="1200" i="1" dirty="0" err="1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r>
              <a:rPr lang="en-US" sz="1200" i="1" dirty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user-defined position along fibula line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X: user-defined direction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X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tangent of mandible curve, mesial direction</a:t>
            </a:r>
          </a:p>
          <a:p>
            <a:r>
              <a:rPr lang="en-US" sz="1200" i="1" dirty="0" err="1"/>
              <a:t>FibulaPlaneStraight</a:t>
            </a:r>
            <a:r>
              <a:rPr lang="en-US" sz="1200" dirty="0"/>
              <a:t>: plane aligned with anatomy (fibula line)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user-defined position along fibula line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same as </a:t>
            </a:r>
            <a:r>
              <a:rPr lang="en-US" sz="1200" i="1" dirty="0"/>
              <a:t>Fibula </a:t>
            </a:r>
            <a:r>
              <a:rPr lang="en-US" sz="1200" dirty="0"/>
              <a:t>axis directions</a:t>
            </a:r>
          </a:p>
          <a:p>
            <a:r>
              <a:rPr lang="en-US" sz="1200" dirty="0" err="1"/>
              <a:t>FibulaPlane</a:t>
            </a:r>
            <a:r>
              <a:rPr lang="en-US" sz="1200" dirty="0"/>
              <a:t>: slightly rotated </a:t>
            </a:r>
            <a:r>
              <a:rPr lang="en-US" sz="1200" i="1" dirty="0" err="1"/>
              <a:t>FibulaPlaneStraight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same as </a:t>
            </a:r>
            <a:r>
              <a:rPr lang="en-US" sz="1200" dirty="0" err="1"/>
              <a:t>FibulaPlaneStraight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0013058" y="536771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F7311D-43E7-4879-B28D-80D9F570B017}"/>
              </a:ext>
            </a:extLst>
          </p:cNvPr>
          <p:cNvCxnSpPr/>
          <p:nvPr/>
        </p:nvCxnSpPr>
        <p:spPr>
          <a:xfrm flipV="1">
            <a:off x="2216117" y="5353978"/>
            <a:ext cx="8839233" cy="1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333524" y="161181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317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design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18</cp:revision>
  <dcterms:created xsi:type="dcterms:W3CDTF">2020-11-27T17:30:13Z</dcterms:created>
  <dcterms:modified xsi:type="dcterms:W3CDTF">2020-12-11T13:34:53Z</dcterms:modified>
</cp:coreProperties>
</file>