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i="1" dirty="0" err="1" smtClean="0"/>
              <a:t>CurvePointAxisAtPoint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)</a:t>
            </a:r>
            <a:r>
              <a:rPr lang="en-US" sz="1200" dirty="0" smtClean="0"/>
              <a:t>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i="1" dirty="0" smtClean="0"/>
              <a:t>mandibleAxis0</a:t>
            </a:r>
            <a:r>
              <a:rPr lang="es-MX" sz="12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i="1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8869917" y="4988412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i="1" dirty="0" smtClean="0"/>
              <a:t>FibulaPlane0A</a:t>
            </a:r>
            <a:r>
              <a:rPr lang="en-US" sz="1200" dirty="0" smtClean="0"/>
              <a:t>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i="1" dirty="0" smtClean="0"/>
              <a:t>FibulaPlane0B</a:t>
            </a:r>
            <a:r>
              <a:rPr lang="en-US" sz="1200" dirty="0" smtClean="0"/>
              <a:t>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7096797" y="4449909"/>
            <a:ext cx="1893010" cy="1271521"/>
            <a:chOff x="2366479" y="4489228"/>
            <a:chExt cx="1893010" cy="1271521"/>
          </a:xfrm>
        </p:grpSpPr>
        <p:cxnSp>
          <p:nvCxnSpPr>
            <p:cNvPr id="61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431581" y="5452972"/>
              <a:ext cx="182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i="1" dirty="0" err="1" smtClean="0">
                  <a:solidFill>
                    <a:srgbClr val="92D050"/>
                  </a:solidFill>
                </a:rPr>
                <a:t>IntersectionAxis</a:t>
              </a:r>
              <a:endParaRPr lang="en-CA" sz="1400" b="1" i="1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z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y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x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834746" y="411480"/>
            <a:ext cx="594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IntersectionAxis</a:t>
            </a:r>
            <a:r>
              <a:rPr lang="en-US" sz="1200" dirty="0" smtClean="0"/>
              <a:t>: Axes where all the </a:t>
            </a:r>
            <a:r>
              <a:rPr lang="en-US" sz="1200" dirty="0" err="1" smtClean="0"/>
              <a:t>fibulaPlanes</a:t>
            </a:r>
            <a:r>
              <a:rPr lang="en-US" sz="1200" dirty="0" smtClean="0"/>
              <a:t> are translated to calculate the intersection with the </a:t>
            </a:r>
            <a:r>
              <a:rPr lang="en-US" sz="1200" dirty="0" err="1" smtClean="0"/>
              <a:t>FibulaModel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GUI defined point over the </a:t>
            </a:r>
            <a:r>
              <a:rPr lang="en-US" sz="1200" dirty="0" err="1" smtClean="0"/>
              <a:t>FibulaLine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same as </a:t>
            </a:r>
            <a:r>
              <a:rPr lang="en-US" sz="1200" dirty="0" err="1" smtClean="0"/>
              <a:t>FibulaX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Y: </a:t>
            </a:r>
            <a:r>
              <a:rPr lang="en-US" sz="1200" dirty="0"/>
              <a:t>same as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</a:t>
            </a:r>
            <a:r>
              <a:rPr lang="en-US" sz="1200" dirty="0"/>
              <a:t>: same as </a:t>
            </a:r>
            <a:r>
              <a:rPr lang="en-US" sz="1200" dirty="0" err="1" smtClean="0"/>
              <a:t>FibulaZ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577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73</cp:revision>
  <dcterms:created xsi:type="dcterms:W3CDTF">2020-11-27T17:30:13Z</dcterms:created>
  <dcterms:modified xsi:type="dcterms:W3CDTF">2021-02-05T17:23:36Z</dcterms:modified>
</cp:coreProperties>
</file>