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110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A9BC-C9C2-4B08-B8CB-836DA83C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FBED-7658-4E16-BC60-724B4259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1BBA-C6CD-48AF-B734-94691797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3D4D-7DDF-4FDB-86D4-5B86A995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A7F7-C753-4F9F-B1F3-93C00D89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0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70BE-14AC-48CD-B05D-1256D5FF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5FA6B-A48B-4BB8-AA9E-BC00BCBE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0668-FF9D-413D-9275-FAF82F82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C56A0-B1F8-4B0B-B8E0-A75BF45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30A-2290-42B2-B5A3-E115D58A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75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E701D-550C-4930-B980-EA2E48485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D523-0331-432F-BD52-9C492D4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046EE-7C0B-497B-9A88-9DC6A8FD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A57A0-6BAA-4BDC-AE20-D2BFFD2C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0AB0-C2FD-4588-A4B6-D04341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54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90CB-36A3-40A8-9688-88C22A8E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3578-4A34-4BA3-88CB-8785A378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6B58-FD37-488A-A774-375576B6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AF44-94FD-4096-AD3A-2EC30D7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7C02-ED55-4431-8521-938E6FEA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72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5183-DBC8-4843-A357-94330FE5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0465-13F3-4EF0-BA46-4CB1DE7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06B15-85BE-413E-A068-FD6810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30E7-FA35-4641-A161-794D0DCB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AB99-C6B5-4A31-90E5-F16BD7BF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27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81C0-7732-4BD6-A896-8AF45815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CB82-6053-4CC6-AC9E-D96BB87C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7B75-819A-4871-8E54-F745B06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4D76-8EEB-4747-9968-9CBED23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65B3-9D2D-4138-BB7D-777C9887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169A-9F2B-46DA-ACC0-0E062E6E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2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A21-BE51-46DF-9C8C-7C2D5D87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D5C-BC45-4F48-ABE7-2A406625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FCC7A-84DE-4E0D-AD4B-21C0F159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E9D4C-3E60-4890-8F65-06B3F9BF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88E5-4DE8-4429-8DF6-BD235D130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39400-979B-46A7-9FA7-37888F1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D7CB5-32FF-46BD-B918-D667214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D71D9-6BCC-4E73-AD1D-DCB9302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5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5A1C-97C1-4170-8255-CE83ED0B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F88BA-D249-49B0-9C41-42926462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7E2E-2503-4243-8FF6-A247BB88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E5147-33CB-4398-882B-5AC18FA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97183-7481-4C1B-A6E9-4AEA0AB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4BE5E-C013-4D77-98C9-0C313C6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BC9F-67FC-457A-956B-EA88AE62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1FFF-59EA-41C2-B9AF-CA305A11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2BF0-6BD0-49D8-ACDC-AFE2A413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F7760-95DF-486D-BCE8-70455D99F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E039-B233-4392-9199-8060939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F3EF-196C-4304-ABAA-D8C838A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EF59-181C-4E56-A04D-E3BB1459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93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1FC6-7C2A-4A56-B6F8-834E1E4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A97EB-92A4-456B-9AEE-B3D45F78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4CB31-D75F-46A7-B60D-9243EDBA2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FA-7A14-4927-ABF0-82180150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7A28-F5EA-4C07-9F08-228D0E41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048A-19D7-499A-96BD-7AC2F8AF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54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EACE0-337B-46A8-AB71-16AE33DB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72AAA-C55D-48E2-8406-CFE1AF1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C323-C3BE-446A-A8A8-CF46EAF6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68D3-9BA9-4B67-B593-8F465BBDFFE3}" type="datetimeFigureOut">
              <a:rPr lang="en-CA" smtClean="0"/>
              <a:t>2020-11-27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946E-EC3D-42EA-AA23-2BC68BB14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C955-A37F-4C56-B766-CAE7CD2C6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457-2A57-48F1-B567-73EB210D3A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1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EA89-DF6B-4D60-BCD2-E68B32EC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overview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18A1-DCD7-4BBD-9FC0-FBA1635C9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9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reenshot from 2020-10-29 23-18-34">
            <a:extLst>
              <a:ext uri="{FF2B5EF4-FFF2-40B4-BE49-F238E27FC236}">
                <a16:creationId xmlns:a16="http://schemas.microsoft.com/office/drawing/2014/main" id="{DD13C62D-E7F3-4171-A6BA-6D02A6637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11111" r="20145" b="3580"/>
          <a:stretch/>
        </p:blipFill>
        <p:spPr bwMode="auto">
          <a:xfrm>
            <a:off x="2538932" y="88231"/>
            <a:ext cx="6637867" cy="5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CD498D7-DE1B-4A6B-8D7F-11948E9BF936}"/>
              </a:ext>
            </a:extLst>
          </p:cNvPr>
          <p:cNvSpPr/>
          <p:nvPr/>
        </p:nvSpPr>
        <p:spPr>
          <a:xfrm>
            <a:off x="696063" y="4379752"/>
            <a:ext cx="2193185" cy="694394"/>
          </a:xfrm>
          <a:prstGeom prst="wedgeRectCallout">
            <a:avLst>
              <a:gd name="adj1" fmla="val 76032"/>
              <a:gd name="adj2" fmla="val -305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FibulaSegmentation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vtkMRMLSegmentationNode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44FB91-35B4-4A05-A393-3B5462F63D7C}"/>
              </a:ext>
            </a:extLst>
          </p:cNvPr>
          <p:cNvSpPr/>
          <p:nvPr/>
        </p:nvSpPr>
        <p:spPr>
          <a:xfrm>
            <a:off x="470264" y="762129"/>
            <a:ext cx="2418983" cy="694394"/>
          </a:xfrm>
          <a:prstGeom prst="wedgeRectCallout">
            <a:avLst>
              <a:gd name="adj1" fmla="val 70653"/>
              <a:gd name="adj2" fmla="val 9616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MandibleSegmentation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vtkMRMLSegmentationNode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53984-07A6-4433-B7CC-F2942157D164}"/>
              </a:ext>
            </a:extLst>
          </p:cNvPr>
          <p:cNvCxnSpPr>
            <a:cxnSpLocks/>
          </p:cNvCxnSpPr>
          <p:nvPr/>
        </p:nvCxnSpPr>
        <p:spPr>
          <a:xfrm>
            <a:off x="1480917" y="3925732"/>
            <a:ext cx="8318977" cy="1876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A6496B1-9699-4462-B536-EBE92CB4D7E4}"/>
              </a:ext>
            </a:extLst>
          </p:cNvPr>
          <p:cNvSpPr/>
          <p:nvPr/>
        </p:nvSpPr>
        <p:spPr>
          <a:xfrm>
            <a:off x="9461634" y="3789691"/>
            <a:ext cx="2406928" cy="1513827"/>
          </a:xfrm>
          <a:prstGeom prst="wedgeRectCallout">
            <a:avLst>
              <a:gd name="adj1" fmla="val -45706"/>
              <a:gd name="adj2" fmla="val 7779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FibulaLine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(straight line inside fibula center)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vtkMRMLMarkupsLineNode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684C26B-D29B-4C43-B4C1-907BA58F24FF}"/>
              </a:ext>
            </a:extLst>
          </p:cNvPr>
          <p:cNvSpPr/>
          <p:nvPr/>
        </p:nvSpPr>
        <p:spPr>
          <a:xfrm>
            <a:off x="4923722" y="217467"/>
            <a:ext cx="3105238" cy="1284884"/>
          </a:xfrm>
          <a:prstGeom prst="wedgeRectCallout">
            <a:avLst>
              <a:gd name="adj1" fmla="val -52613"/>
              <a:gd name="adj2" fmla="val 10621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(center is snapped to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8D0ED5C-EB97-4689-893B-E7B4E0E91044}"/>
              </a:ext>
            </a:extLst>
          </p:cNvPr>
          <p:cNvSpPr/>
          <p:nvPr/>
        </p:nvSpPr>
        <p:spPr>
          <a:xfrm>
            <a:off x="3971661" y="4124090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F783691-A870-4E59-880C-533C2D773442}"/>
              </a:ext>
            </a:extLst>
          </p:cNvPr>
          <p:cNvSpPr/>
          <p:nvPr/>
        </p:nvSpPr>
        <p:spPr>
          <a:xfrm>
            <a:off x="470264" y="5378644"/>
            <a:ext cx="3105238" cy="1284884"/>
          </a:xfrm>
          <a:prstGeom prst="wedgeRectCallout">
            <a:avLst>
              <a:gd name="adj1" fmla="val 63625"/>
              <a:gd name="adj2" fmla="val -743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FibulaCutPlanes</a:t>
            </a:r>
            <a:r>
              <a:rPr lang="en-US" dirty="0">
                <a:solidFill>
                  <a:schemeClr val="tx1"/>
                </a:solidFill>
              </a:rPr>
              <a:t> (multiple)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(placed automatically, based on </a:t>
            </a:r>
            <a:r>
              <a:rPr lang="en-US" dirty="0" err="1">
                <a:solidFill>
                  <a:schemeClr val="tx1"/>
                </a:solidFill>
              </a:rPr>
              <a:t>MandibleCurve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MandibleCutPlanes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vtkMRMLMarkupsPlaneNode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AB93836-7FB6-48E0-907A-1A5C27BF18A4}"/>
              </a:ext>
            </a:extLst>
          </p:cNvPr>
          <p:cNvSpPr/>
          <p:nvPr/>
        </p:nvSpPr>
        <p:spPr>
          <a:xfrm>
            <a:off x="4079571" y="1794516"/>
            <a:ext cx="3234096" cy="1904652"/>
          </a:xfrm>
          <a:custGeom>
            <a:avLst/>
            <a:gdLst>
              <a:gd name="connsiteX0" fmla="*/ 0 w 3234096"/>
              <a:gd name="connsiteY0" fmla="*/ 364067 h 1904652"/>
              <a:gd name="connsiteX1" fmla="*/ 524933 w 3234096"/>
              <a:gd name="connsiteY1" fmla="*/ 1507067 h 1904652"/>
              <a:gd name="connsiteX2" fmla="*/ 2345266 w 3234096"/>
              <a:gd name="connsiteY2" fmla="*/ 1896534 h 1904652"/>
              <a:gd name="connsiteX3" fmla="*/ 3225800 w 3234096"/>
              <a:gd name="connsiteY3" fmla="*/ 1727200 h 1904652"/>
              <a:gd name="connsiteX4" fmla="*/ 2810933 w 3234096"/>
              <a:gd name="connsiteY4" fmla="*/ 1219200 h 1904652"/>
              <a:gd name="connsiteX5" fmla="*/ 2201333 w 3234096"/>
              <a:gd name="connsiteY5" fmla="*/ 465667 h 1904652"/>
              <a:gd name="connsiteX6" fmla="*/ 1735666 w 3234096"/>
              <a:gd name="connsiteY6" fmla="*/ 135467 h 1904652"/>
              <a:gd name="connsiteX7" fmla="*/ 1735666 w 3234096"/>
              <a:gd name="connsiteY7" fmla="*/ 135467 h 1904652"/>
              <a:gd name="connsiteX8" fmla="*/ 1761066 w 3234096"/>
              <a:gd name="connsiteY8" fmla="*/ 0 h 190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4096" h="1904652">
                <a:moveTo>
                  <a:pt x="0" y="364067"/>
                </a:moveTo>
                <a:cubicBezTo>
                  <a:pt x="67027" y="807861"/>
                  <a:pt x="134055" y="1251656"/>
                  <a:pt x="524933" y="1507067"/>
                </a:cubicBezTo>
                <a:cubicBezTo>
                  <a:pt x="915811" y="1762478"/>
                  <a:pt x="1895122" y="1859845"/>
                  <a:pt x="2345266" y="1896534"/>
                </a:cubicBezTo>
                <a:cubicBezTo>
                  <a:pt x="2795410" y="1933223"/>
                  <a:pt x="3148189" y="1840089"/>
                  <a:pt x="3225800" y="1727200"/>
                </a:cubicBezTo>
                <a:cubicBezTo>
                  <a:pt x="3303411" y="1614311"/>
                  <a:pt x="2810933" y="1219200"/>
                  <a:pt x="2810933" y="1219200"/>
                </a:cubicBezTo>
                <a:cubicBezTo>
                  <a:pt x="2640189" y="1008945"/>
                  <a:pt x="2380544" y="646289"/>
                  <a:pt x="2201333" y="465667"/>
                </a:cubicBezTo>
                <a:cubicBezTo>
                  <a:pt x="2022122" y="285045"/>
                  <a:pt x="1735666" y="135467"/>
                  <a:pt x="1735666" y="135467"/>
                </a:cubicBezTo>
                <a:lnTo>
                  <a:pt x="1735666" y="135467"/>
                </a:lnTo>
                <a:lnTo>
                  <a:pt x="1761066" y="0"/>
                </a:lnTo>
              </a:path>
            </a:pathLst>
          </a:cu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EAD6ADE-B251-4EAF-BD25-F6654A546AA7}"/>
              </a:ext>
            </a:extLst>
          </p:cNvPr>
          <p:cNvSpPr/>
          <p:nvPr/>
        </p:nvSpPr>
        <p:spPr>
          <a:xfrm>
            <a:off x="272785" y="2122031"/>
            <a:ext cx="2885351" cy="1199570"/>
          </a:xfrm>
          <a:prstGeom prst="wedgeRectCallout">
            <a:avLst>
              <a:gd name="adj1" fmla="val 80470"/>
              <a:gd name="adj2" fmla="val -2759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MandibleCurve</a:t>
            </a:r>
            <a:endParaRPr lang="en-US" dirty="0"/>
          </a:p>
          <a:p>
            <a:pPr algn="ctr"/>
            <a:r>
              <a:rPr lang="en-US" dirty="0"/>
              <a:t>(curve inside the bone, centerline)</a:t>
            </a:r>
          </a:p>
          <a:p>
            <a:pPr algn="ctr"/>
            <a:r>
              <a:rPr lang="en-US" sz="1400" dirty="0" err="1"/>
              <a:t>vtkMRMLMarkupsCurveNode</a:t>
            </a:r>
            <a:endParaRPr lang="en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3ED44A-A334-456A-8CA9-579D5222801F}"/>
              </a:ext>
            </a:extLst>
          </p:cNvPr>
          <p:cNvCxnSpPr>
            <a:cxnSpLocks/>
          </p:cNvCxnSpPr>
          <p:nvPr/>
        </p:nvCxnSpPr>
        <p:spPr>
          <a:xfrm flipH="1">
            <a:off x="5274645" y="1502351"/>
            <a:ext cx="962526" cy="1219465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8C39E9-3DEE-4D39-94B7-F366BE64D3F8}"/>
              </a:ext>
            </a:extLst>
          </p:cNvPr>
          <p:cNvCxnSpPr>
            <a:cxnSpLocks/>
          </p:cNvCxnSpPr>
          <p:nvPr/>
        </p:nvCxnSpPr>
        <p:spPr>
          <a:xfrm>
            <a:off x="6237171" y="1502351"/>
            <a:ext cx="548640" cy="1511113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9FF107-A9E6-47E9-83DD-727A922521C2}"/>
              </a:ext>
            </a:extLst>
          </p:cNvPr>
          <p:cNvCxnSpPr>
            <a:cxnSpLocks/>
          </p:cNvCxnSpPr>
          <p:nvPr/>
        </p:nvCxnSpPr>
        <p:spPr>
          <a:xfrm flipV="1">
            <a:off x="3034932" y="4864195"/>
            <a:ext cx="2605473" cy="514449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70D39-810C-463D-9148-ACC76502FF97}"/>
              </a:ext>
            </a:extLst>
          </p:cNvPr>
          <p:cNvCxnSpPr>
            <a:cxnSpLocks/>
          </p:cNvCxnSpPr>
          <p:nvPr/>
        </p:nvCxnSpPr>
        <p:spPr>
          <a:xfrm flipV="1">
            <a:off x="2883657" y="4364676"/>
            <a:ext cx="465935" cy="964548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4F034E-CA8D-4472-B955-5260DA5FB083}"/>
              </a:ext>
            </a:extLst>
          </p:cNvPr>
          <p:cNvCxnSpPr>
            <a:cxnSpLocks/>
          </p:cNvCxnSpPr>
          <p:nvPr/>
        </p:nvCxnSpPr>
        <p:spPr>
          <a:xfrm flipV="1">
            <a:off x="3551715" y="5288482"/>
            <a:ext cx="3824244" cy="32509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ata 55">
            <a:extLst>
              <a:ext uri="{FF2B5EF4-FFF2-40B4-BE49-F238E27FC236}">
                <a16:creationId xmlns:a16="http://schemas.microsoft.com/office/drawing/2014/main" id="{E7074E28-77CF-44E4-8270-7176AFDDCB13}"/>
              </a:ext>
            </a:extLst>
          </p:cNvPr>
          <p:cNvSpPr/>
          <p:nvPr/>
        </p:nvSpPr>
        <p:spPr>
          <a:xfrm>
            <a:off x="3110764" y="3731254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57E1AC22-CEE9-4114-AFF7-A047E0E03A33}"/>
              </a:ext>
            </a:extLst>
          </p:cNvPr>
          <p:cNvSpPr/>
          <p:nvPr/>
        </p:nvSpPr>
        <p:spPr>
          <a:xfrm>
            <a:off x="5317728" y="4286638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Flowchart: Data 57">
            <a:extLst>
              <a:ext uri="{FF2B5EF4-FFF2-40B4-BE49-F238E27FC236}">
                <a16:creationId xmlns:a16="http://schemas.microsoft.com/office/drawing/2014/main" id="{F9AD8DB0-B785-4A68-BF24-37B360FEF669}"/>
              </a:ext>
            </a:extLst>
          </p:cNvPr>
          <p:cNvSpPr/>
          <p:nvPr/>
        </p:nvSpPr>
        <p:spPr>
          <a:xfrm>
            <a:off x="7113052" y="4638266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Flowchart: Data 58">
            <a:extLst>
              <a:ext uri="{FF2B5EF4-FFF2-40B4-BE49-F238E27FC236}">
                <a16:creationId xmlns:a16="http://schemas.microsoft.com/office/drawing/2014/main" id="{12942292-3995-4983-A97D-2D99525BA35E}"/>
              </a:ext>
            </a:extLst>
          </p:cNvPr>
          <p:cNvSpPr/>
          <p:nvPr/>
        </p:nvSpPr>
        <p:spPr>
          <a:xfrm rot="1109391">
            <a:off x="5380686" y="4343115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Data 59">
            <a:extLst>
              <a:ext uri="{FF2B5EF4-FFF2-40B4-BE49-F238E27FC236}">
                <a16:creationId xmlns:a16="http://schemas.microsoft.com/office/drawing/2014/main" id="{BE614F4B-DE04-4EF2-A9B9-26E58D138BBF}"/>
              </a:ext>
            </a:extLst>
          </p:cNvPr>
          <p:cNvSpPr/>
          <p:nvPr/>
        </p:nvSpPr>
        <p:spPr>
          <a:xfrm rot="1304837">
            <a:off x="4059010" y="4144753"/>
            <a:ext cx="596021" cy="1164392"/>
          </a:xfrm>
          <a:prstGeom prst="flowChartInputOutput">
            <a:avLst/>
          </a:prstGeom>
          <a:solidFill>
            <a:srgbClr val="FF9966">
              <a:alpha val="50980"/>
            </a:srgb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1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ptura">
            <a:extLst>
              <a:ext uri="{FF2B5EF4-FFF2-40B4-BE49-F238E27FC236}">
                <a16:creationId xmlns:a16="http://schemas.microsoft.com/office/drawing/2014/main" id="{DC5B96C2-356D-42D1-ADCE-6A722FBE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0"/>
            <a:ext cx="908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7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Software design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Andras Lasso</dc:creator>
  <cp:lastModifiedBy>Andras Lasso</cp:lastModifiedBy>
  <cp:revision>5</cp:revision>
  <dcterms:created xsi:type="dcterms:W3CDTF">2020-11-27T17:30:13Z</dcterms:created>
  <dcterms:modified xsi:type="dcterms:W3CDTF">2020-11-27T18:28:48Z</dcterms:modified>
</cp:coreProperties>
</file>