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90" y="365125"/>
            <a:ext cx="9030417" cy="64590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F80858-B0B5-43F1-810D-74D41CDE740F}"/>
              </a:ext>
            </a:extLst>
          </p:cNvPr>
          <p:cNvCxnSpPr>
            <a:cxnSpLocks/>
          </p:cNvCxnSpPr>
          <p:nvPr/>
        </p:nvCxnSpPr>
        <p:spPr>
          <a:xfrm flipV="1">
            <a:off x="2603798" y="4654545"/>
            <a:ext cx="11050" cy="70654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F1016B-F8E5-4633-A114-37383DB9B03F}"/>
              </a:ext>
            </a:extLst>
          </p:cNvPr>
          <p:cNvCxnSpPr>
            <a:cxnSpLocks/>
          </p:cNvCxnSpPr>
          <p:nvPr/>
        </p:nvCxnSpPr>
        <p:spPr>
          <a:xfrm>
            <a:off x="2580415" y="5375102"/>
            <a:ext cx="79530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8E6B06-8935-47F4-98E0-065853C77A65}"/>
              </a:ext>
            </a:extLst>
          </p:cNvPr>
          <p:cNvCxnSpPr>
            <a:cxnSpLocks/>
          </p:cNvCxnSpPr>
          <p:nvPr/>
        </p:nvCxnSpPr>
        <p:spPr>
          <a:xfrm flipH="1">
            <a:off x="2134323" y="5375102"/>
            <a:ext cx="480526" cy="58868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D4E1FF-1905-419F-84FD-2654202235B0}"/>
              </a:ext>
            </a:extLst>
          </p:cNvPr>
          <p:cNvSpPr txBox="1"/>
          <p:nvPr/>
        </p:nvSpPr>
        <p:spPr>
          <a:xfrm>
            <a:off x="2362323" y="549738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Fibula</a:t>
            </a:r>
            <a:endParaRPr lang="en-CA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54DD2-8B22-4BEC-BE32-A5D48A03E50B}"/>
              </a:ext>
            </a:extLst>
          </p:cNvPr>
          <p:cNvSpPr txBox="1"/>
          <p:nvPr/>
        </p:nvSpPr>
        <p:spPr>
          <a:xfrm>
            <a:off x="3140507" y="496473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CA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7C052-BC97-4706-B318-230369DB1023}"/>
              </a:ext>
            </a:extLst>
          </p:cNvPr>
          <p:cNvSpPr txBox="1"/>
          <p:nvPr/>
        </p:nvSpPr>
        <p:spPr>
          <a:xfrm>
            <a:off x="2309528" y="4469879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en-CA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8FB2F-3B8B-4CBE-8A99-A3DF8CD84CA3}"/>
              </a:ext>
            </a:extLst>
          </p:cNvPr>
          <p:cNvSpPr txBox="1"/>
          <p:nvPr/>
        </p:nvSpPr>
        <p:spPr>
          <a:xfrm>
            <a:off x="2248323" y="5696062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CA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107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Software design overview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11</cp:revision>
  <dcterms:created xsi:type="dcterms:W3CDTF">2020-11-27T17:30:13Z</dcterms:created>
  <dcterms:modified xsi:type="dcterms:W3CDTF">2020-12-11T12:25:36Z</dcterms:modified>
</cp:coreProperties>
</file>