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46ED4-CCDB-784A-8290-2E1202EBDF5A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A5490-15CD-B94F-AA91-BB46FB28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5f6c16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5f6c16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3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7888-1A5F-2544-A1DB-A45AD57A9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FAE34-C014-4A47-A082-C82206CF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6617-A0A1-F04B-BFB5-E5CE388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E60E-ACBF-4144-8A7F-D2DD6A23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9C1A-A069-5448-9ABE-636D96CD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26C4-2738-E044-A595-BF597894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D5DF9-8217-5C44-AD2F-03DF178F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41DD-9599-EB4D-89E1-17A14FC3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FD83-0C49-744C-B7B7-2E0745AA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7A32-C5F6-7C4C-A604-7968EB92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96041-3A85-9F46-AEF0-427598029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8FD15-29DF-AE46-95A5-F19FD481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4D01-87D8-404A-B1E8-C28C0CD8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6284-8FFD-DA4C-A80F-6C780377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DAC1-FA2D-6844-B859-95F3AE2E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1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A7CB-2C78-614D-B2A6-0BD7010E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DD9F-EB0F-DA4A-80DC-9DB569A1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F5ED-B40C-AB40-9E94-94546C83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99C3-8372-5749-9738-8E076387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8079-F916-614B-AA4B-97ABA251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3967-3241-8442-9880-9E8C1F78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7CA7-DC96-204D-9FB7-78524234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8B50-887D-004E-8EF9-7E84DC8F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FF49-9FF3-694E-92EF-D7CEC6D1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EA2B-8324-E64D-93C4-21CF4898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B24D-82A5-C14B-9C11-DE373673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5285-A507-5245-A1E4-FCC8F49B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6EA8-8D88-C94A-A5DE-521536A1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8EC6D-3847-3947-8B2D-311C51F4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4E5BC-20FC-C942-B0DB-15217E98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9C6A-7D32-B14F-BD7C-76325F7A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35C6-7AE1-6447-86B2-D9D55918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E750-76F0-3645-83FC-B7BD0E7A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FC835-DC16-A14D-B0D2-352673FC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7B59C-F8F7-C34C-8DE1-542E6E02E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2515A-3F2E-B141-BC7B-045534DC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619EF-60C1-464E-9854-EEE01E0F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8CED2-6E90-0242-AF27-01C13C47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CDB02-944A-AE44-9827-2D42FB3A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71BA-F74C-504B-926C-91DC377E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A72B-BD5C-E246-A43D-C8A32674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CB55D-52F3-8741-977C-02D8AC9F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94C0-CE21-F54D-A763-E828A08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A11EA-F413-6246-90F0-70E158B5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A1DD2-3149-F148-836D-4E7738D4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BE0E-7A94-8642-8D71-476B3D4A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E311-BD0D-5144-8231-5804B253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2892-F5F2-8F45-B05B-669D6936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C27B-9741-9046-A4B1-D01B12EA6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E96E9-5AC6-C149-8685-F317891C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433C-BAC5-E841-ACA3-AE659E6E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CFB3-924F-5B4F-A4BD-84B75824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2C5F-C34F-C04E-B6DF-2FA8628B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9F79C-760A-7A43-9757-ED68EC56B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3EF5-8145-1D4A-81E5-392A2114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1A10-97F6-1847-9BAF-35CBCF85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7A98-AC42-0D48-9F85-08B11137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3ADA-C86A-D149-8A14-849B663B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linedrawing&#10;&#10;Description automatically generated">
            <a:extLst>
              <a:ext uri="{FF2B5EF4-FFF2-40B4-BE49-F238E27FC236}">
                <a16:creationId xmlns:a16="http://schemas.microsoft.com/office/drawing/2014/main" id="{D85D1467-618D-2642-B3A0-D949E9E00CB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D95A3-4FCF-C440-9121-E01DD266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70B6-9590-1C42-988F-4F832A28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0704-5CF1-4E45-817F-1639E2B5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2919-5920-7D4A-A9ED-D8403FB9404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D911-D4D4-FC41-BE60-C2772A17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BA71-9E1F-574D-8744-64D6BDD84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77ED-F3F8-3C4B-9A2B-E877EE7A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88E29-5FB1-A44D-AD3F-FC5145A9DAA1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523977" y="285981"/>
            <a:ext cx="6400800" cy="6400800"/>
          </a:xfrm>
          <a:prstGeom prst="rect">
            <a:avLst/>
          </a:prstGeom>
        </p:spPr>
      </p:pic>
      <p:sp>
        <p:nvSpPr>
          <p:cNvPr id="123" name="Google Shape;123;p18"/>
          <p:cNvSpPr/>
          <p:nvPr/>
        </p:nvSpPr>
        <p:spPr>
          <a:xfrm>
            <a:off x="642733" y="1569467"/>
            <a:ext cx="4398400" cy="492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18"/>
          <p:cNvSpPr txBox="1"/>
          <p:nvPr/>
        </p:nvSpPr>
        <p:spPr>
          <a:xfrm>
            <a:off x="397000" y="894400"/>
            <a:ext cx="62232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267" i="1">
                <a:solidFill>
                  <a:srgbClr val="65C2CE"/>
                </a:solidFill>
                <a:latin typeface="Montserrat"/>
                <a:ea typeface="Montserrat"/>
                <a:cs typeface="Montserrat"/>
                <a:sym typeface="Montserrat"/>
              </a:rPr>
              <a:t>Why open science?</a:t>
            </a:r>
            <a:endParaRPr sz="2267" i="1">
              <a:solidFill>
                <a:srgbClr val="65C2C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54133" y="1945067"/>
            <a:ext cx="3975600" cy="43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DD460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How: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434343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Open, transparent, collaborative, and inclusive scientific practices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>
              <a:lnSpc>
                <a:spcPct val="115000"/>
              </a:lnSpc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+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434343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More accessible &amp; verifiable scientific knowledge subject to scrutiny and critique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>
              <a:lnSpc>
                <a:spcPct val="115000"/>
              </a:lnSpc>
            </a:pP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DD460B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Results:</a:t>
            </a:r>
            <a:endParaRPr sz="2400" dirty="0">
              <a:solidFill>
                <a:srgbClr val="DD460B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More efficient enterprise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Improves quality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Improves reproducibility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Expands the impact of science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Increases reliability 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Provides robust evidence for decision-making and policy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609585" indent="-389457">
              <a:lnSpc>
                <a:spcPct val="115000"/>
              </a:lnSpc>
              <a:buClr>
                <a:srgbClr val="666666"/>
              </a:buClr>
              <a:buSzPts val="1000"/>
              <a:buFont typeface="Montserrat Light"/>
              <a:buChar char="●"/>
            </a:pPr>
            <a:r>
              <a:rPr lang="en" sz="1333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Increase trust in science </a:t>
            </a:r>
            <a:endParaRPr sz="1333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1FE3D-3C5D-F747-BDE7-AF6F861A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86662" y="748666"/>
            <a:ext cx="5475430" cy="5475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97EA1-269C-364C-991E-1F6BC6094D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986234" y="1748238"/>
            <a:ext cx="3476287" cy="34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4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56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Mottar, Jenny R. (HQ-DO000)</dc:creator>
  <cp:lastModifiedBy>Mottar, Jenny R. (HQ-DO000)</cp:lastModifiedBy>
  <cp:revision>11</cp:revision>
  <dcterms:created xsi:type="dcterms:W3CDTF">2021-10-06T19:54:29Z</dcterms:created>
  <dcterms:modified xsi:type="dcterms:W3CDTF">2021-11-18T19:39:16Z</dcterms:modified>
</cp:coreProperties>
</file>