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7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0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925E-DD29-4E42-8C41-C913DB5F07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184B-E788-40DB-B15A-F3C04C4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NxCore</a:t>
            </a:r>
            <a:r>
              <a:rPr lang="en-US" dirty="0" smtClean="0"/>
              <a:t> Tape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Hive Streaming of BASH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Hive Script: </a:t>
            </a:r>
            <a:r>
              <a:rPr lang="en-US" dirty="0" err="1" smtClean="0"/>
              <a:t>mapreduceNxTapes.sql</a:t>
            </a:r>
            <a:endParaRPr lang="en-US" dirty="0" smtClean="0"/>
          </a:p>
          <a:p>
            <a:pPr lvl="2"/>
            <a:r>
              <a:rPr lang="en-US" dirty="0" smtClean="0"/>
              <a:t>Streaming to Shell Script: processNxTape.sh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WINE is installed on all of your worker nodes</a:t>
            </a:r>
          </a:p>
          <a:p>
            <a:pPr lvl="1"/>
            <a:r>
              <a:rPr lang="en-US" dirty="0" smtClean="0"/>
              <a:t>HDFS NFS Gateway (multiple gateways to distribute network bandwidth)</a:t>
            </a:r>
          </a:p>
          <a:p>
            <a:pPr lvl="1"/>
            <a:r>
              <a:rPr lang="en-US" dirty="0" err="1" smtClean="0"/>
              <a:t>NxCore</a:t>
            </a:r>
            <a:r>
              <a:rPr lang="en-US" dirty="0" smtClean="0"/>
              <a:t> DLL and EXE files installed as </a:t>
            </a:r>
            <a:r>
              <a:rPr lang="en-US" dirty="0" err="1" smtClean="0"/>
              <a:t>hadoop-mapreduce</a:t>
            </a:r>
            <a:r>
              <a:rPr lang="en-US" dirty="0" smtClean="0"/>
              <a:t> (or </a:t>
            </a:r>
            <a:r>
              <a:rPr lang="en-US" dirty="0" err="1" smtClean="0"/>
              <a:t>hadoop</a:t>
            </a:r>
            <a:r>
              <a:rPr lang="en-US" dirty="0" smtClean="0"/>
              <a:t>-yarn, </a:t>
            </a:r>
            <a:r>
              <a:rPr lang="en-US" dirty="0" err="1" smtClean="0"/>
              <a:t>hadoop-hdfs</a:t>
            </a:r>
            <a:r>
              <a:rPr lang="en-US" dirty="0" smtClean="0"/>
              <a:t>) user depending on cloud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When I ran this in the past the script gets executed as the “</a:t>
            </a:r>
            <a:r>
              <a:rPr lang="en-US" dirty="0" err="1" smtClean="0"/>
              <a:t>mapreduce</a:t>
            </a:r>
            <a:r>
              <a:rPr lang="en-US" dirty="0" smtClean="0"/>
              <a:t>” user so all of the </a:t>
            </a:r>
            <a:r>
              <a:rPr lang="en-US" dirty="0" err="1" smtClean="0"/>
              <a:t>NxCore</a:t>
            </a:r>
            <a:r>
              <a:rPr lang="en-US" dirty="0" smtClean="0"/>
              <a:t> related files would be installed under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hadoop-mapreduce</a:t>
            </a:r>
            <a:r>
              <a:rPr lang="en-US" dirty="0" smtClean="0"/>
              <a:t>/.wine/</a:t>
            </a:r>
            <a:r>
              <a:rPr lang="en-US" dirty="0" err="1" smtClean="0"/>
              <a:t>drive_c</a:t>
            </a:r>
            <a:r>
              <a:rPr lang="en-US" dirty="0" smtClean="0"/>
              <a:t>/</a:t>
            </a:r>
          </a:p>
          <a:p>
            <a:pPr lvl="3"/>
            <a:r>
              <a:rPr lang="en-US" dirty="0" smtClean="0"/>
              <a:t>…/</a:t>
            </a:r>
            <a:r>
              <a:rPr lang="en-US" dirty="0" err="1" smtClean="0"/>
              <a:t>drive_c</a:t>
            </a:r>
            <a:r>
              <a:rPr lang="en-US" dirty="0" smtClean="0"/>
              <a:t>/data/ &lt;- is where I put my processing executables</a:t>
            </a:r>
          </a:p>
          <a:p>
            <a:pPr lvl="3"/>
            <a:r>
              <a:rPr lang="en-US" dirty="0" smtClean="0"/>
              <a:t>…/</a:t>
            </a:r>
            <a:r>
              <a:rPr lang="en-US" dirty="0" err="1" smtClean="0"/>
              <a:t>drive_c</a:t>
            </a:r>
            <a:r>
              <a:rPr lang="en-US" dirty="0" smtClean="0"/>
              <a:t>/Program </a:t>
            </a:r>
            <a:r>
              <a:rPr lang="en-US" dirty="0" err="1" smtClean="0"/>
              <a:t>Filex</a:t>
            </a:r>
            <a:r>
              <a:rPr lang="en-US" dirty="0" smtClean="0"/>
              <a:t>/</a:t>
            </a:r>
            <a:r>
              <a:rPr lang="en-US" dirty="0" err="1" smtClean="0"/>
              <a:t>Nanex</a:t>
            </a:r>
            <a:r>
              <a:rPr lang="en-US" dirty="0" smtClean="0"/>
              <a:t>/ &lt;- is where the NxCoreAPI.dll lives</a:t>
            </a:r>
          </a:p>
          <a:p>
            <a:pPr lvl="1"/>
            <a:r>
              <a:rPr lang="en-US" dirty="0" smtClean="0"/>
              <a:t>List of </a:t>
            </a:r>
            <a:r>
              <a:rPr lang="en-US" dirty="0" err="1" smtClean="0"/>
              <a:t>NxCore</a:t>
            </a:r>
            <a:r>
              <a:rPr lang="en-US" dirty="0" smtClean="0"/>
              <a:t> tape files is a table in Hive. In my script this table was named ‘</a:t>
            </a:r>
            <a:r>
              <a:rPr lang="en-US" dirty="0" err="1" smtClean="0"/>
              <a:t>nxcore_raw_files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Raw </a:t>
            </a:r>
            <a:r>
              <a:rPr lang="en-US" smtClean="0"/>
              <a:t>Tape Files loaded </a:t>
            </a:r>
            <a:r>
              <a:rPr lang="en-US" dirty="0" smtClean="0"/>
              <a:t>into HDFS</a:t>
            </a:r>
          </a:p>
        </p:txBody>
      </p:sp>
    </p:spTree>
    <p:extLst>
      <p:ext uri="{BB962C8B-B14F-4D97-AF65-F5344CB8AC3E}">
        <p14:creationId xmlns:p14="http://schemas.microsoft.com/office/powerpoint/2010/main" val="69016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HDFS </a:t>
            </a:r>
            <a:r>
              <a:rPr lang="en-US" dirty="0" err="1" smtClean="0"/>
              <a:t>NxCore</a:t>
            </a:r>
            <a:r>
              <a:rPr lang="en-US" dirty="0" smtClean="0"/>
              <a:t> Tape Processing Options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 1: Easy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script copies the tape locally to a temp directory</a:t>
            </a:r>
          </a:p>
          <a:p>
            <a:r>
              <a:rPr lang="en-US" dirty="0" smtClean="0"/>
              <a:t>Once it is processed and extracted data is pushed back into HDFS then the .</a:t>
            </a:r>
            <a:r>
              <a:rPr lang="en-US" dirty="0" err="1" smtClean="0"/>
              <a:t>nxc</a:t>
            </a:r>
            <a:r>
              <a:rPr lang="en-US" dirty="0" smtClean="0"/>
              <a:t> local file is deleted</a:t>
            </a:r>
          </a:p>
          <a:p>
            <a:r>
              <a:rPr lang="en-US" dirty="0" smtClean="0"/>
              <a:t>Network bandwidth is limited to only times when data is pulled/pushed to HDFS.</a:t>
            </a:r>
          </a:p>
          <a:p>
            <a:pPr lvl="1"/>
            <a:r>
              <a:rPr lang="en-US" dirty="0" smtClean="0"/>
              <a:t>Data extracted written locally. Then streamed when it is finished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Option 2: HDFS Read/Write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Refer to the HDFS NFS </a:t>
            </a:r>
            <a:r>
              <a:rPr lang="en-US" dirty="0" err="1" smtClean="0"/>
              <a:t>mountpoint</a:t>
            </a:r>
            <a:r>
              <a:rPr lang="en-US" dirty="0" smtClean="0"/>
              <a:t> as Z:/ within the WINE process</a:t>
            </a:r>
          </a:p>
          <a:p>
            <a:r>
              <a:rPr lang="en-US" dirty="0" smtClean="0"/>
              <a:t>Data will be read and written directly to HDFS via the HDFS NFS Gateway</a:t>
            </a:r>
          </a:p>
          <a:p>
            <a:r>
              <a:rPr lang="en-US" dirty="0" smtClean="0"/>
              <a:t>This will incur a large amount of continual Network Bandwidth</a:t>
            </a:r>
          </a:p>
          <a:p>
            <a:pPr lvl="1"/>
            <a:r>
              <a:rPr lang="en-US" dirty="0" smtClean="0"/>
              <a:t>Every tape being decompressed will be streamed via the network during the output processing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0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53134" y="2854584"/>
            <a:ext cx="1576758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Win7 Laptop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Wiring Diagram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5530" y="1441938"/>
            <a:ext cx="12192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Nanex</a:t>
            </a:r>
            <a:r>
              <a:rPr lang="en-US" dirty="0" smtClean="0"/>
              <a:t> Servers</a:t>
            </a:r>
            <a:endParaRPr lang="en-US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150280" y="3006984"/>
            <a:ext cx="1409700" cy="762000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NxCore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Downloader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1257254" y="4911969"/>
            <a:ext cx="12192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HDD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15052" y="3191070"/>
            <a:ext cx="1676400" cy="1752600"/>
            <a:chOff x="2286000" y="3206262"/>
            <a:chExt cx="1676400" cy="1752600"/>
          </a:xfrm>
        </p:grpSpPr>
        <p:sp>
          <p:nvSpPr>
            <p:cNvPr id="15" name="Flowchart: Magnetic Disk 14"/>
            <p:cNvSpPr/>
            <p:nvPr/>
          </p:nvSpPr>
          <p:spPr>
            <a:xfrm>
              <a:off x="2286000" y="32062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Storage</a:t>
              </a:r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438400" y="33586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Storage</a:t>
              </a:r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590800" y="35110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Storage</a:t>
              </a:r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2743200" y="36634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HDFS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10" idx="2"/>
            <a:endCxn id="12" idx="3"/>
          </p:cNvCxnSpPr>
          <p:nvPr/>
        </p:nvCxnSpPr>
        <p:spPr>
          <a:xfrm>
            <a:off x="1855130" y="2356338"/>
            <a:ext cx="0" cy="6506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1"/>
          </p:cNvCxnSpPr>
          <p:nvPr/>
        </p:nvCxnSpPr>
        <p:spPr>
          <a:xfrm>
            <a:off x="1863923" y="4226184"/>
            <a:ext cx="2931" cy="68578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1321736" y="4337538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USB 3.0/SATA3</a:t>
            </a:r>
            <a:endParaRPr lang="en-US" sz="800" dirty="0"/>
          </a:p>
        </p:txBody>
      </p:sp>
      <p:cxnSp>
        <p:nvCxnSpPr>
          <p:cNvPr id="32" name="Straight Arrow Connector 31"/>
          <p:cNvCxnSpPr>
            <a:stCxn id="13" idx="4"/>
            <a:endCxn id="35" idx="4"/>
          </p:cNvCxnSpPr>
          <p:nvPr/>
        </p:nvCxnSpPr>
        <p:spPr>
          <a:xfrm>
            <a:off x="2476454" y="5559669"/>
            <a:ext cx="697506" cy="9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33794" y="5335725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USB 3.0/SATA3</a:t>
            </a:r>
            <a:endParaRPr lang="en-US" sz="800" dirty="0"/>
          </a:p>
        </p:txBody>
      </p:sp>
      <p:sp>
        <p:nvSpPr>
          <p:cNvPr id="35" name="Bevel 34"/>
          <p:cNvSpPr/>
          <p:nvPr/>
        </p:nvSpPr>
        <p:spPr>
          <a:xfrm>
            <a:off x="3173960" y="5312959"/>
            <a:ext cx="1752600" cy="495300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lakitu.silverdale.dev</a:t>
            </a:r>
            <a:endParaRPr lang="en-US" sz="1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883719" y="1564481"/>
            <a:ext cx="2514600" cy="1257300"/>
            <a:chOff x="5316399" y="4159702"/>
            <a:chExt cx="2514600" cy="1257300"/>
          </a:xfrm>
        </p:grpSpPr>
        <p:sp>
          <p:nvSpPr>
            <p:cNvPr id="45" name="Bevel 44"/>
            <p:cNvSpPr/>
            <p:nvPr/>
          </p:nvSpPr>
          <p:spPr>
            <a:xfrm>
              <a:off x="5316399" y="4159702"/>
              <a:ext cx="1752600" cy="495300"/>
            </a:xfrm>
            <a:prstGeom prst="bevel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sc32.silverdale.dev</a:t>
              </a:r>
              <a:endParaRPr lang="en-US" sz="1400" dirty="0"/>
            </a:p>
          </p:txBody>
        </p:sp>
        <p:sp>
          <p:nvSpPr>
            <p:cNvPr id="48" name="Bevel 47"/>
            <p:cNvSpPr/>
            <p:nvPr/>
          </p:nvSpPr>
          <p:spPr>
            <a:xfrm>
              <a:off x="5773599" y="4616902"/>
              <a:ext cx="1752600" cy="495300"/>
            </a:xfrm>
            <a:prstGeom prst="bevel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sc01.silverdale.dev</a:t>
              </a:r>
              <a:endParaRPr lang="en-US" sz="1400" dirty="0"/>
            </a:p>
          </p:txBody>
        </p:sp>
        <p:sp>
          <p:nvSpPr>
            <p:cNvPr id="49" name="Bevel 48"/>
            <p:cNvSpPr/>
            <p:nvPr/>
          </p:nvSpPr>
          <p:spPr>
            <a:xfrm>
              <a:off x="5925999" y="4769302"/>
              <a:ext cx="1752600" cy="495300"/>
            </a:xfrm>
            <a:prstGeom prst="bevel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sc01.silverdale.dev</a:t>
              </a:r>
              <a:endParaRPr lang="en-US" sz="1400" dirty="0"/>
            </a:p>
          </p:txBody>
        </p:sp>
        <p:sp>
          <p:nvSpPr>
            <p:cNvPr id="50" name="Bevel 49"/>
            <p:cNvSpPr/>
            <p:nvPr/>
          </p:nvSpPr>
          <p:spPr>
            <a:xfrm>
              <a:off x="6078399" y="4921702"/>
              <a:ext cx="1752600" cy="495300"/>
            </a:xfrm>
            <a:prstGeom prst="bevel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sc01.silverdale.dev</a:t>
              </a:r>
              <a:endParaRPr lang="en-US" sz="14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457092" y="4647150"/>
              <a:ext cx="99646" cy="99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550876" y="4736539"/>
              <a:ext cx="99646" cy="99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656384" y="4818185"/>
              <a:ext cx="99646" cy="99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Arrow Connector 57"/>
          <p:cNvCxnSpPr>
            <a:stCxn id="35" idx="6"/>
            <a:endCxn id="50" idx="2"/>
          </p:cNvCxnSpPr>
          <p:nvPr/>
        </p:nvCxnSpPr>
        <p:spPr>
          <a:xfrm flipV="1">
            <a:off x="4050260" y="2821781"/>
            <a:ext cx="471759" cy="2491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50051" y="3909646"/>
            <a:ext cx="5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0" idx="2"/>
            <a:endCxn id="15" idx="2"/>
          </p:cNvCxnSpPr>
          <p:nvPr/>
        </p:nvCxnSpPr>
        <p:spPr>
          <a:xfrm>
            <a:off x="4522019" y="2821781"/>
            <a:ext cx="1993033" cy="10169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609910">
            <a:off x="4885140" y="3226564"/>
            <a:ext cx="1301959" cy="230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/>
              <a:t>Hadoop </a:t>
            </a:r>
            <a:r>
              <a:rPr lang="en-US" sz="900" dirty="0" err="1" smtClean="0"/>
              <a:t>CopyFromLocal</a:t>
            </a:r>
            <a:endParaRPr lang="en-US" sz="900" dirty="0"/>
          </a:p>
        </p:txBody>
      </p:sp>
      <p:sp>
        <p:nvSpPr>
          <p:cNvPr id="65" name="Flowchart: Punched Tape 64"/>
          <p:cNvSpPr/>
          <p:nvPr/>
        </p:nvSpPr>
        <p:spPr>
          <a:xfrm>
            <a:off x="2559980" y="5443447"/>
            <a:ext cx="457288" cy="31466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nxc</a:t>
            </a:r>
            <a:endParaRPr lang="en-US" sz="1100" dirty="0"/>
          </a:p>
        </p:txBody>
      </p:sp>
      <p:sp>
        <p:nvSpPr>
          <p:cNvPr id="66" name="Flowchart: Punched Tape 65"/>
          <p:cNvSpPr/>
          <p:nvPr/>
        </p:nvSpPr>
        <p:spPr>
          <a:xfrm>
            <a:off x="3988575" y="4273736"/>
            <a:ext cx="457288" cy="31466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nxc</a:t>
            </a:r>
            <a:endParaRPr lang="en-US" sz="1100" dirty="0"/>
          </a:p>
        </p:txBody>
      </p:sp>
      <p:sp>
        <p:nvSpPr>
          <p:cNvPr id="67" name="Flowchart: Punched Tape 66"/>
          <p:cNvSpPr/>
          <p:nvPr/>
        </p:nvSpPr>
        <p:spPr>
          <a:xfrm>
            <a:off x="1638210" y="2400682"/>
            <a:ext cx="457288" cy="31466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nxc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105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evel 66"/>
          <p:cNvSpPr/>
          <p:nvPr/>
        </p:nvSpPr>
        <p:spPr>
          <a:xfrm>
            <a:off x="92484" y="1035533"/>
            <a:ext cx="2751992" cy="2313911"/>
          </a:xfrm>
          <a:prstGeom prst="bevel">
            <a:avLst>
              <a:gd name="adj" fmla="val 302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sc32.silverdale.dev</a:t>
            </a:r>
            <a:endParaRPr lang="en-US" sz="1400" dirty="0"/>
          </a:p>
        </p:txBody>
      </p:sp>
      <p:sp>
        <p:nvSpPr>
          <p:cNvPr id="63" name="Bevel 62"/>
          <p:cNvSpPr/>
          <p:nvPr/>
        </p:nvSpPr>
        <p:spPr>
          <a:xfrm>
            <a:off x="413239" y="1349065"/>
            <a:ext cx="2751992" cy="2313911"/>
          </a:xfrm>
          <a:prstGeom prst="bevel">
            <a:avLst>
              <a:gd name="adj" fmla="val 302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sc01.silverdale.dev</a:t>
            </a:r>
            <a:endParaRPr lang="en-US" sz="1400" dirty="0"/>
          </a:p>
        </p:txBody>
      </p:sp>
      <p:sp>
        <p:nvSpPr>
          <p:cNvPr id="36" name="Bevel 35"/>
          <p:cNvSpPr/>
          <p:nvPr/>
        </p:nvSpPr>
        <p:spPr>
          <a:xfrm>
            <a:off x="561455" y="1519051"/>
            <a:ext cx="2751992" cy="2313911"/>
          </a:xfrm>
          <a:prstGeom prst="bevel">
            <a:avLst>
              <a:gd name="adj" fmla="val 302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sc01.silverdale.dev</a:t>
            </a:r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 Processing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96884" y="1510279"/>
            <a:ext cx="1676400" cy="1752600"/>
            <a:chOff x="2286000" y="3206262"/>
            <a:chExt cx="1676400" cy="1752600"/>
          </a:xfrm>
        </p:grpSpPr>
        <p:sp>
          <p:nvSpPr>
            <p:cNvPr id="15" name="Flowchart: Magnetic Disk 14"/>
            <p:cNvSpPr/>
            <p:nvPr/>
          </p:nvSpPr>
          <p:spPr>
            <a:xfrm>
              <a:off x="2286000" y="32062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Storage</a:t>
              </a:r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438400" y="33586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Storage</a:t>
              </a:r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590800" y="35110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Storage</a:t>
              </a:r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2743200" y="36634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HDFS</a:t>
              </a:r>
              <a:endParaRPr lang="en-US" dirty="0"/>
            </a:p>
          </p:txBody>
        </p:sp>
      </p:grpSp>
      <p:sp>
        <p:nvSpPr>
          <p:cNvPr id="34" name="Flowchart: Punched Tape 33"/>
          <p:cNvSpPr/>
          <p:nvPr/>
        </p:nvSpPr>
        <p:spPr>
          <a:xfrm>
            <a:off x="1685193" y="1948009"/>
            <a:ext cx="457288" cy="31466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nxc</a:t>
            </a:r>
            <a:endParaRPr lang="en-US" sz="11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1046330" y="2462760"/>
            <a:ext cx="1746738" cy="35169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WINE .exe Z://…/.</a:t>
            </a:r>
            <a:r>
              <a:rPr lang="en-US" sz="1400" dirty="0" smtClean="0"/>
              <a:t>nxc</a:t>
            </a:r>
            <a:endParaRPr lang="en-US" sz="1400" dirty="0"/>
          </a:p>
        </p:txBody>
      </p:sp>
      <p:sp>
        <p:nvSpPr>
          <p:cNvPr id="39" name="Flowchart: Data 38"/>
          <p:cNvSpPr/>
          <p:nvPr/>
        </p:nvSpPr>
        <p:spPr>
          <a:xfrm>
            <a:off x="1071029" y="3088547"/>
            <a:ext cx="1322173" cy="205293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MMQuotes</a:t>
            </a:r>
            <a:endParaRPr lang="en-US" sz="1000" dirty="0"/>
          </a:p>
        </p:txBody>
      </p:sp>
      <p:sp>
        <p:nvSpPr>
          <p:cNvPr id="41" name="Flowchart: Data 40"/>
          <p:cNvSpPr/>
          <p:nvPr/>
        </p:nvSpPr>
        <p:spPr>
          <a:xfrm>
            <a:off x="1223429" y="3240947"/>
            <a:ext cx="1322173" cy="205293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ExgQuotes</a:t>
            </a:r>
            <a:endParaRPr lang="en-US" sz="1000" dirty="0"/>
          </a:p>
        </p:txBody>
      </p:sp>
      <p:sp>
        <p:nvSpPr>
          <p:cNvPr id="42" name="Flowchart: Data 41"/>
          <p:cNvSpPr/>
          <p:nvPr/>
        </p:nvSpPr>
        <p:spPr>
          <a:xfrm>
            <a:off x="1375829" y="3393347"/>
            <a:ext cx="1322173" cy="205293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Trades</a:t>
            </a:r>
            <a:endParaRPr lang="en-US" sz="1000" dirty="0"/>
          </a:p>
        </p:txBody>
      </p:sp>
      <p:cxnSp>
        <p:nvCxnSpPr>
          <p:cNvPr id="7" name="Straight Arrow Connector 6"/>
          <p:cNvCxnSpPr>
            <a:stCxn id="34" idx="2"/>
            <a:endCxn id="5" idx="0"/>
          </p:cNvCxnSpPr>
          <p:nvPr/>
        </p:nvCxnSpPr>
        <p:spPr>
          <a:xfrm>
            <a:off x="1913837" y="2231208"/>
            <a:ext cx="5862" cy="231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39" idx="0"/>
          </p:cNvCxnSpPr>
          <p:nvPr/>
        </p:nvCxnSpPr>
        <p:spPr>
          <a:xfrm flipH="1">
            <a:off x="1864333" y="2814452"/>
            <a:ext cx="55366" cy="27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41" idx="0"/>
          </p:cNvCxnSpPr>
          <p:nvPr/>
        </p:nvCxnSpPr>
        <p:spPr>
          <a:xfrm>
            <a:off x="1919699" y="2814452"/>
            <a:ext cx="97034" cy="42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2" idx="0"/>
          </p:cNvCxnSpPr>
          <p:nvPr/>
        </p:nvCxnSpPr>
        <p:spPr>
          <a:xfrm>
            <a:off x="1937451" y="2814452"/>
            <a:ext cx="231682" cy="57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34" idx="3"/>
          </p:cNvCxnSpPr>
          <p:nvPr/>
        </p:nvCxnSpPr>
        <p:spPr>
          <a:xfrm flipH="1" flipV="1">
            <a:off x="2142481" y="2105342"/>
            <a:ext cx="3354403" cy="52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24475" y="1794120"/>
            <a:ext cx="1706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Hadoop </a:t>
            </a:r>
            <a:r>
              <a:rPr lang="en-US" sz="1400" dirty="0" err="1" smtClean="0"/>
              <a:t>CopyToLocal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39" idx="5"/>
            <a:endCxn id="16" idx="2"/>
          </p:cNvCxnSpPr>
          <p:nvPr/>
        </p:nvCxnSpPr>
        <p:spPr>
          <a:xfrm flipV="1">
            <a:off x="2260985" y="2310379"/>
            <a:ext cx="3388299" cy="880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5"/>
            <a:endCxn id="17" idx="2"/>
          </p:cNvCxnSpPr>
          <p:nvPr/>
        </p:nvCxnSpPr>
        <p:spPr>
          <a:xfrm flipV="1">
            <a:off x="2413385" y="2462779"/>
            <a:ext cx="3388299" cy="880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5"/>
            <a:endCxn id="18" idx="2"/>
          </p:cNvCxnSpPr>
          <p:nvPr/>
        </p:nvCxnSpPr>
        <p:spPr>
          <a:xfrm flipV="1">
            <a:off x="2565785" y="2615179"/>
            <a:ext cx="3388299" cy="880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0700000">
            <a:off x="3418548" y="2660563"/>
            <a:ext cx="1918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Hadoop </a:t>
            </a:r>
            <a:r>
              <a:rPr lang="en-US" sz="1400" dirty="0" err="1" smtClean="0"/>
              <a:t>CopyFromLocal</a:t>
            </a:r>
            <a:endParaRPr lang="en-US" sz="1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5496884" y="4505663"/>
            <a:ext cx="1676400" cy="1752600"/>
            <a:chOff x="2286000" y="3206262"/>
            <a:chExt cx="1676400" cy="1752600"/>
          </a:xfrm>
        </p:grpSpPr>
        <p:sp>
          <p:nvSpPr>
            <p:cNvPr id="72" name="Flowchart: Magnetic Disk 71"/>
            <p:cNvSpPr/>
            <p:nvPr/>
          </p:nvSpPr>
          <p:spPr>
            <a:xfrm>
              <a:off x="2286000" y="32062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Storage</a:t>
              </a:r>
              <a:endParaRPr lang="en-US" dirty="0"/>
            </a:p>
          </p:txBody>
        </p:sp>
        <p:sp>
          <p:nvSpPr>
            <p:cNvPr id="73" name="Flowchart: Magnetic Disk 72"/>
            <p:cNvSpPr/>
            <p:nvPr/>
          </p:nvSpPr>
          <p:spPr>
            <a:xfrm>
              <a:off x="2438400" y="33586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Storage</a:t>
              </a:r>
              <a:endParaRPr lang="en-US" dirty="0"/>
            </a:p>
          </p:txBody>
        </p:sp>
        <p:sp>
          <p:nvSpPr>
            <p:cNvPr id="74" name="Flowchart: Magnetic Disk 73"/>
            <p:cNvSpPr/>
            <p:nvPr/>
          </p:nvSpPr>
          <p:spPr>
            <a:xfrm>
              <a:off x="2590800" y="35110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Storage</a:t>
              </a:r>
              <a:endParaRPr lang="en-US" dirty="0"/>
            </a:p>
          </p:txBody>
        </p:sp>
        <p:sp>
          <p:nvSpPr>
            <p:cNvPr id="75" name="Flowchart: Magnetic Disk 74"/>
            <p:cNvSpPr/>
            <p:nvPr/>
          </p:nvSpPr>
          <p:spPr>
            <a:xfrm>
              <a:off x="2743200" y="3663462"/>
              <a:ext cx="1219200" cy="12954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HDFS</a:t>
              </a:r>
              <a:endParaRPr lang="en-US" dirty="0"/>
            </a:p>
          </p:txBody>
        </p:sp>
      </p:grpSp>
      <p:sp>
        <p:nvSpPr>
          <p:cNvPr id="76" name="Flowchart: Punched Tape 75"/>
          <p:cNvSpPr/>
          <p:nvPr/>
        </p:nvSpPr>
        <p:spPr>
          <a:xfrm>
            <a:off x="6335083" y="4997720"/>
            <a:ext cx="457288" cy="31466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nxc</a:t>
            </a:r>
            <a:endParaRPr lang="en-US" sz="11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6004541" y="5872402"/>
            <a:ext cx="813486" cy="255047"/>
            <a:chOff x="4327111" y="6034177"/>
            <a:chExt cx="1626973" cy="510093"/>
          </a:xfrm>
        </p:grpSpPr>
        <p:sp>
          <p:nvSpPr>
            <p:cNvPr id="78" name="Flowchart: Data 77"/>
            <p:cNvSpPr/>
            <p:nvPr/>
          </p:nvSpPr>
          <p:spPr>
            <a:xfrm>
              <a:off x="4327111" y="6034177"/>
              <a:ext cx="1322173" cy="205293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9" name="Flowchart: Data 78"/>
            <p:cNvSpPr/>
            <p:nvPr/>
          </p:nvSpPr>
          <p:spPr>
            <a:xfrm>
              <a:off x="4479511" y="6186577"/>
              <a:ext cx="1322173" cy="205294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0" name="Flowchart: Data 79"/>
            <p:cNvSpPr/>
            <p:nvPr/>
          </p:nvSpPr>
          <p:spPr>
            <a:xfrm>
              <a:off x="4631911" y="6338977"/>
              <a:ext cx="1322173" cy="205293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0" y="388572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74909" y="3984994"/>
            <a:ext cx="2751992" cy="1485490"/>
            <a:chOff x="807659" y="5286358"/>
            <a:chExt cx="2751992" cy="1485490"/>
          </a:xfrm>
        </p:grpSpPr>
        <p:sp>
          <p:nvSpPr>
            <p:cNvPr id="70" name="Bevel 69"/>
            <p:cNvSpPr/>
            <p:nvPr/>
          </p:nvSpPr>
          <p:spPr>
            <a:xfrm>
              <a:off x="807659" y="5286358"/>
              <a:ext cx="2751992" cy="1485490"/>
            </a:xfrm>
            <a:prstGeom prst="bevel">
              <a:avLst>
                <a:gd name="adj" fmla="val 302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sc32.silverdale.dev</a:t>
              </a:r>
              <a:endParaRPr lang="en-US" sz="1400" dirty="0"/>
            </a:p>
          </p:txBody>
        </p:sp>
        <p:sp>
          <p:nvSpPr>
            <p:cNvPr id="77" name="Flowchart: Alternate Process 76"/>
            <p:cNvSpPr/>
            <p:nvPr/>
          </p:nvSpPr>
          <p:spPr>
            <a:xfrm>
              <a:off x="1292534" y="6220204"/>
              <a:ext cx="1746738" cy="351692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WINE .exe Z://…/.</a:t>
              </a:r>
              <a:r>
                <a:rPr lang="en-US" sz="1400" dirty="0" smtClean="0"/>
                <a:t>nxc</a:t>
              </a:r>
              <a:endParaRPr lang="en-US" sz="1400" dirty="0"/>
            </a:p>
          </p:txBody>
        </p:sp>
        <p:cxnSp>
          <p:nvCxnSpPr>
            <p:cNvPr id="83" name="Straight Arrow Connector 82"/>
            <p:cNvCxnSpPr>
              <a:stCxn id="118" idx="2"/>
            </p:cNvCxnSpPr>
            <p:nvPr/>
          </p:nvCxnSpPr>
          <p:spPr>
            <a:xfrm>
              <a:off x="2214420" y="5949932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1604281" y="5932687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433052" y="5642155"/>
              <a:ext cx="1562735" cy="3077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HDFS NFS Gateway</a:t>
              </a:r>
              <a:endParaRPr lang="en-US" sz="1400" dirty="0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V="1">
              <a:off x="1756681" y="5949951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1895558" y="5949951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72" idx="2"/>
            <a:endCxn id="118" idx="3"/>
          </p:cNvCxnSpPr>
          <p:nvPr/>
        </p:nvCxnSpPr>
        <p:spPr>
          <a:xfrm flipH="1" flipV="1">
            <a:off x="2263037" y="4494680"/>
            <a:ext cx="3233847" cy="658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415437" y="4647080"/>
            <a:ext cx="3233847" cy="658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79709" y="4289794"/>
            <a:ext cx="2751992" cy="1485490"/>
            <a:chOff x="807659" y="5286358"/>
            <a:chExt cx="2751992" cy="1485490"/>
          </a:xfrm>
        </p:grpSpPr>
        <p:sp>
          <p:nvSpPr>
            <p:cNvPr id="165" name="Bevel 164"/>
            <p:cNvSpPr/>
            <p:nvPr/>
          </p:nvSpPr>
          <p:spPr>
            <a:xfrm>
              <a:off x="807659" y="5286358"/>
              <a:ext cx="2751992" cy="1485490"/>
            </a:xfrm>
            <a:prstGeom prst="bevel">
              <a:avLst>
                <a:gd name="adj" fmla="val 302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sc01.silverdale.dev</a:t>
              </a:r>
              <a:endParaRPr lang="en-US" sz="1400" dirty="0"/>
            </a:p>
          </p:txBody>
        </p:sp>
        <p:sp>
          <p:nvSpPr>
            <p:cNvPr id="166" name="Flowchart: Alternate Process 165"/>
            <p:cNvSpPr/>
            <p:nvPr/>
          </p:nvSpPr>
          <p:spPr>
            <a:xfrm>
              <a:off x="1292534" y="6220204"/>
              <a:ext cx="1746738" cy="351692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WINE .exe Z://…/.</a:t>
              </a:r>
              <a:r>
                <a:rPr lang="en-US" sz="1400" dirty="0" smtClean="0"/>
                <a:t>nxc</a:t>
              </a:r>
              <a:endParaRPr lang="en-US" sz="1400" dirty="0"/>
            </a:p>
          </p:txBody>
        </p:sp>
        <p:cxnSp>
          <p:nvCxnSpPr>
            <p:cNvPr id="167" name="Straight Arrow Connector 166"/>
            <p:cNvCxnSpPr>
              <a:stCxn id="169" idx="2"/>
            </p:cNvCxnSpPr>
            <p:nvPr/>
          </p:nvCxnSpPr>
          <p:spPr>
            <a:xfrm>
              <a:off x="2214420" y="5949932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1604281" y="5932687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433052" y="5642155"/>
              <a:ext cx="1562735" cy="3077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HDFS NFS Gateway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1756681" y="5949951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1895558" y="5949951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72" name="Straight Arrow Connector 171"/>
          <p:cNvCxnSpPr>
            <a:endCxn id="169" idx="3"/>
          </p:cNvCxnSpPr>
          <p:nvPr/>
        </p:nvCxnSpPr>
        <p:spPr>
          <a:xfrm flipH="1" flipV="1">
            <a:off x="2567837" y="4799480"/>
            <a:ext cx="3233847" cy="658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532109" y="4442194"/>
            <a:ext cx="2751992" cy="1485490"/>
            <a:chOff x="807659" y="5286358"/>
            <a:chExt cx="2751992" cy="1485490"/>
          </a:xfrm>
        </p:grpSpPr>
        <p:sp>
          <p:nvSpPr>
            <p:cNvPr id="174" name="Bevel 173"/>
            <p:cNvSpPr/>
            <p:nvPr/>
          </p:nvSpPr>
          <p:spPr>
            <a:xfrm>
              <a:off x="807659" y="5286358"/>
              <a:ext cx="2751992" cy="1485490"/>
            </a:xfrm>
            <a:prstGeom prst="bevel">
              <a:avLst>
                <a:gd name="adj" fmla="val 302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sc01.silverdale.dev</a:t>
              </a:r>
              <a:endParaRPr lang="en-US" sz="1400" dirty="0"/>
            </a:p>
          </p:txBody>
        </p:sp>
        <p:sp>
          <p:nvSpPr>
            <p:cNvPr id="175" name="Flowchart: Alternate Process 174"/>
            <p:cNvSpPr/>
            <p:nvPr/>
          </p:nvSpPr>
          <p:spPr>
            <a:xfrm>
              <a:off x="1292534" y="6220204"/>
              <a:ext cx="1746738" cy="351692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WINE .exe Z://…/.</a:t>
              </a:r>
              <a:r>
                <a:rPr lang="en-US" sz="1400" dirty="0" smtClean="0"/>
                <a:t>nxc</a:t>
              </a:r>
              <a:endParaRPr lang="en-US" sz="1400" dirty="0"/>
            </a:p>
          </p:txBody>
        </p:sp>
        <p:cxnSp>
          <p:nvCxnSpPr>
            <p:cNvPr id="176" name="Straight Arrow Connector 175"/>
            <p:cNvCxnSpPr>
              <a:stCxn id="178" idx="2"/>
            </p:cNvCxnSpPr>
            <p:nvPr/>
          </p:nvCxnSpPr>
          <p:spPr>
            <a:xfrm>
              <a:off x="2214420" y="5949932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V="1">
              <a:off x="1604281" y="5932687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1433052" y="5642155"/>
              <a:ext cx="1562735" cy="3077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HDFS NFS Gateway</a:t>
              </a:r>
              <a:endParaRPr lang="en-US" sz="1400" dirty="0"/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 flipV="1">
              <a:off x="1756681" y="5949951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1895558" y="5949951"/>
              <a:ext cx="0" cy="270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>
            <a:endCxn id="178" idx="3"/>
          </p:cNvCxnSpPr>
          <p:nvPr/>
        </p:nvCxnSpPr>
        <p:spPr>
          <a:xfrm flipH="1" flipV="1">
            <a:off x="2720237" y="4951880"/>
            <a:ext cx="3233847" cy="658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7297616" y="1780788"/>
            <a:ext cx="14868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Manual Script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7450016" y="4997720"/>
            <a:ext cx="130753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8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367</Words>
  <Application>Microsoft Office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Distributed NxCore Tape Processing</vt:lpstr>
      <vt:lpstr>MapReduce Hive Streaming of BASH Script</vt:lpstr>
      <vt:lpstr>HDFS NxCore Tape Processing Options</vt:lpstr>
      <vt:lpstr>Overall Wiring Diagram</vt:lpstr>
      <vt:lpstr>Tape Processing</vt:lpstr>
    </vt:vector>
  </TitlesOfParts>
  <Company>Sotera Defense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NxCore Tape Processing</dc:title>
  <dc:creator>Richard Buractaon</dc:creator>
  <cp:lastModifiedBy>Richard Buractaon</cp:lastModifiedBy>
  <cp:revision>3</cp:revision>
  <dcterms:created xsi:type="dcterms:W3CDTF">2015-01-26T20:52:31Z</dcterms:created>
  <dcterms:modified xsi:type="dcterms:W3CDTF">2015-01-26T21:32:49Z</dcterms:modified>
</cp:coreProperties>
</file>