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9E1CC19-5932-43E7-9367-EAB21535FC8F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CC34170-340F-4B95-902C-C829BDBC5214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50660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adadad"/>
                </a:solidFill>
                <a:latin typeface="Arial"/>
                <a:ea typeface="Arial"/>
              </a:rPr>
              <a:t>Interactive plotting with ggplot and shiny in        </a:t>
            </a:r>
            <a:r>
              <a:rPr b="0" lang="en-US" sz="4800" spc="-1" strike="noStrike">
                <a:solidFill>
                  <a:srgbClr val="212121"/>
                </a:solidFill>
                <a:latin typeface="Arial"/>
                <a:ea typeface="Arial"/>
              </a:rPr>
              <a:t>Galaxy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41295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dadad"/>
                </a:solidFill>
                <a:latin typeface="Arial"/>
                <a:ea typeface="Arial"/>
              </a:rPr>
              <a:t>by Jochen Bick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0" name="Google Shape;56;p13" descr=""/>
          <p:cNvPicPr/>
          <p:nvPr/>
        </p:nvPicPr>
        <p:blipFill>
          <a:blip r:embed="rId1"/>
          <a:stretch/>
        </p:blipFill>
        <p:spPr>
          <a:xfrm>
            <a:off x="980280" y="267840"/>
            <a:ext cx="861120" cy="667440"/>
          </a:xfrm>
          <a:prstGeom prst="rect">
            <a:avLst/>
          </a:prstGeom>
          <a:ln>
            <a:noFill/>
          </a:ln>
        </p:spPr>
      </p:pic>
      <p:pic>
        <p:nvPicPr>
          <p:cNvPr id="81" name="Google Shape;57;p13" descr=""/>
          <p:cNvPicPr/>
          <p:nvPr/>
        </p:nvPicPr>
        <p:blipFill>
          <a:blip r:embed="rId2"/>
          <a:srcRect l="0" t="0" r="0" b="12039"/>
          <a:stretch/>
        </p:blipFill>
        <p:spPr>
          <a:xfrm>
            <a:off x="6768720" y="267840"/>
            <a:ext cx="2063160" cy="1526040"/>
          </a:xfrm>
          <a:prstGeom prst="rect">
            <a:avLst/>
          </a:prstGeom>
          <a:ln>
            <a:noFill/>
          </a:ln>
        </p:spPr>
      </p:pic>
      <p:pic>
        <p:nvPicPr>
          <p:cNvPr id="82" name="Google Shape;58;p13" descr=""/>
          <p:cNvPicPr/>
          <p:nvPr/>
        </p:nvPicPr>
        <p:blipFill>
          <a:blip r:embed="rId3"/>
          <a:stretch/>
        </p:blipFill>
        <p:spPr>
          <a:xfrm>
            <a:off x="4769280" y="2743560"/>
            <a:ext cx="3085560" cy="792360"/>
          </a:xfrm>
          <a:prstGeom prst="rect">
            <a:avLst/>
          </a:prstGeom>
          <a:ln>
            <a:noFill/>
          </a:ln>
        </p:spPr>
      </p:pic>
      <p:pic>
        <p:nvPicPr>
          <p:cNvPr id="83" name="Google Shape;59;p13" descr=""/>
          <p:cNvPicPr/>
          <p:nvPr/>
        </p:nvPicPr>
        <p:blipFill>
          <a:blip r:embed="rId4"/>
          <a:stretch/>
        </p:blipFill>
        <p:spPr>
          <a:xfrm>
            <a:off x="352080" y="1083600"/>
            <a:ext cx="1421280" cy="49896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215280" y="4485240"/>
            <a:ext cx="2239920" cy="418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oogle Shape;61;p13" descr=""/>
          <p:cNvPicPr/>
          <p:nvPr/>
        </p:nvPicPr>
        <p:blipFill>
          <a:blip r:embed="rId5"/>
          <a:stretch/>
        </p:blipFill>
        <p:spPr>
          <a:xfrm>
            <a:off x="302040" y="4545360"/>
            <a:ext cx="2098080" cy="29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The idea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8808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adadad"/>
                </a:solidFill>
                <a:latin typeface="Arial"/>
                <a:ea typeface="Arial"/>
              </a:rPr>
              <a:t>change existing ggplot2 galaxy tools and make them interactive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adadad"/>
                </a:solidFill>
                <a:latin typeface="Arial"/>
                <a:ea typeface="Arial"/>
              </a:rPr>
              <a:t>use shiny and/or plotly for the implementation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adadad"/>
                </a:solidFill>
                <a:latin typeface="Arial"/>
                <a:ea typeface="Arial"/>
              </a:rPr>
              <a:t>add more plots available with ggplot2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adadad"/>
                </a:solidFill>
                <a:latin typeface="Arial"/>
                <a:ea typeface="Arial"/>
              </a:rPr>
              <a:t>barplot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adadad"/>
                </a:solidFill>
                <a:latin typeface="Arial"/>
                <a:ea typeface="Arial"/>
              </a:rPr>
              <a:t>violine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adadad"/>
                </a:solidFill>
                <a:latin typeface="Arial"/>
                <a:ea typeface="Arial"/>
              </a:rPr>
              <a:t>PCA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adadad"/>
                </a:solidFill>
                <a:latin typeface="Arial"/>
                <a:ea typeface="Arial"/>
              </a:rPr>
              <a:t>heatmap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adadad"/>
                </a:solidFill>
                <a:latin typeface="Arial"/>
                <a:ea typeface="Arial"/>
              </a:rPr>
              <a:t>...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68;p14" descr=""/>
          <p:cNvPicPr/>
          <p:nvPr/>
        </p:nvPicPr>
        <p:blipFill>
          <a:blip r:embed="rId1"/>
          <a:stretch/>
        </p:blipFill>
        <p:spPr>
          <a:xfrm>
            <a:off x="7541640" y="2996640"/>
            <a:ext cx="1265760" cy="1215000"/>
          </a:xfrm>
          <a:prstGeom prst="rect">
            <a:avLst/>
          </a:prstGeom>
          <a:ln>
            <a:noFill/>
          </a:ln>
        </p:spPr>
      </p:pic>
      <p:pic>
        <p:nvPicPr>
          <p:cNvPr id="89" name="Google Shape;69;p14" descr=""/>
          <p:cNvPicPr/>
          <p:nvPr/>
        </p:nvPicPr>
        <p:blipFill>
          <a:blip r:embed="rId2"/>
          <a:stretch/>
        </p:blipFill>
        <p:spPr>
          <a:xfrm>
            <a:off x="7542360" y="1798200"/>
            <a:ext cx="1264680" cy="1215000"/>
          </a:xfrm>
          <a:prstGeom prst="rect">
            <a:avLst/>
          </a:prstGeom>
          <a:ln>
            <a:noFill/>
          </a:ln>
        </p:spPr>
      </p:pic>
      <p:pic>
        <p:nvPicPr>
          <p:cNvPr id="90" name="Google Shape;70;p14" descr=""/>
          <p:cNvPicPr/>
          <p:nvPr/>
        </p:nvPicPr>
        <p:blipFill>
          <a:blip r:embed="rId3"/>
          <a:stretch/>
        </p:blipFill>
        <p:spPr>
          <a:xfrm>
            <a:off x="2193120" y="2996640"/>
            <a:ext cx="2394720" cy="1806840"/>
          </a:xfrm>
          <a:prstGeom prst="rect">
            <a:avLst/>
          </a:prstGeom>
          <a:ln w="9360">
            <a:solidFill>
              <a:srgbClr val="999999"/>
            </a:solidFill>
            <a:round/>
          </a:ln>
        </p:spPr>
      </p:pic>
      <p:pic>
        <p:nvPicPr>
          <p:cNvPr id="91" name="Google Shape;71;p14" descr=""/>
          <p:cNvPicPr/>
          <p:nvPr/>
        </p:nvPicPr>
        <p:blipFill>
          <a:blip r:embed="rId4"/>
          <a:srcRect l="0" t="35539" r="35242" b="0"/>
          <a:stretch/>
        </p:blipFill>
        <p:spPr>
          <a:xfrm>
            <a:off x="5510520" y="3483360"/>
            <a:ext cx="1863360" cy="1472400"/>
          </a:xfrm>
          <a:prstGeom prst="rect">
            <a:avLst/>
          </a:prstGeom>
          <a:ln>
            <a:noFill/>
          </a:ln>
        </p:spPr>
      </p:pic>
      <p:pic>
        <p:nvPicPr>
          <p:cNvPr id="92" name="Google Shape;72;p14" descr=""/>
          <p:cNvPicPr/>
          <p:nvPr/>
        </p:nvPicPr>
        <p:blipFill>
          <a:blip r:embed="rId5"/>
          <a:stretch/>
        </p:blipFill>
        <p:spPr>
          <a:xfrm>
            <a:off x="3950640" y="2615400"/>
            <a:ext cx="2633040" cy="131652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2600" y="0"/>
            <a:ext cx="659556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Google Shape;78;p15" descr=""/>
          <p:cNvPicPr/>
          <p:nvPr/>
        </p:nvPicPr>
        <p:blipFill>
          <a:blip r:embed="rId1"/>
          <a:stretch/>
        </p:blipFill>
        <p:spPr>
          <a:xfrm>
            <a:off x="2619360" y="65160"/>
            <a:ext cx="6595560" cy="501300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311760" y="1380960"/>
            <a:ext cx="20257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there are many more options for plots with geom_* available.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not all of them are frequently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3546360" y="4721400"/>
            <a:ext cx="5562360" cy="40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http://sape.inf.usi.ch/quick-reference/ggplot2/geom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311760" y="292680"/>
            <a:ext cx="2025720" cy="99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more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plot types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Existing ggplot2 Galaxy apps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87;p16" descr=""/>
          <p:cNvPicPr/>
          <p:nvPr/>
        </p:nvPicPr>
        <p:blipFill>
          <a:blip r:embed="rId1"/>
          <a:stretch/>
        </p:blipFill>
        <p:spPr>
          <a:xfrm>
            <a:off x="311760" y="1170000"/>
            <a:ext cx="2609640" cy="217152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88;p16" descr=""/>
          <p:cNvPicPr/>
          <p:nvPr/>
        </p:nvPicPr>
        <p:blipFill>
          <a:blip r:embed="rId2"/>
          <a:stretch/>
        </p:blipFill>
        <p:spPr>
          <a:xfrm>
            <a:off x="3074040" y="1170000"/>
            <a:ext cx="5917320" cy="37976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39920" y="1556280"/>
            <a:ext cx="1979640" cy="45036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Existing ggplot2 Galaxy apps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95;p17" descr=""/>
          <p:cNvPicPr/>
          <p:nvPr/>
        </p:nvPicPr>
        <p:blipFill>
          <a:blip r:embed="rId1"/>
          <a:stretch/>
        </p:blipFill>
        <p:spPr>
          <a:xfrm>
            <a:off x="311760" y="1170000"/>
            <a:ext cx="2609640" cy="217152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96;p17" descr=""/>
          <p:cNvPicPr/>
          <p:nvPr/>
        </p:nvPicPr>
        <p:blipFill>
          <a:blip r:embed="rId2"/>
          <a:stretch/>
        </p:blipFill>
        <p:spPr>
          <a:xfrm>
            <a:off x="3074040" y="1170000"/>
            <a:ext cx="5917320" cy="32734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419040" y="2876400"/>
            <a:ext cx="2230920" cy="38736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Existing ggplot2 Galaxy apps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03;p18" descr=""/>
          <p:cNvPicPr/>
          <p:nvPr/>
        </p:nvPicPr>
        <p:blipFill>
          <a:blip r:embed="rId1"/>
          <a:stretch/>
        </p:blipFill>
        <p:spPr>
          <a:xfrm>
            <a:off x="311760" y="1170000"/>
            <a:ext cx="2609640" cy="217152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04;p18" descr=""/>
          <p:cNvPicPr/>
          <p:nvPr/>
        </p:nvPicPr>
        <p:blipFill>
          <a:blip r:embed="rId2"/>
          <a:stretch/>
        </p:blipFill>
        <p:spPr>
          <a:xfrm>
            <a:off x="3074040" y="1170000"/>
            <a:ext cx="5917320" cy="276732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419040" y="2876400"/>
            <a:ext cx="2230920" cy="38736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Existing ggplot2 Galaxy apps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11;p19" descr=""/>
          <p:cNvPicPr/>
          <p:nvPr/>
        </p:nvPicPr>
        <p:blipFill>
          <a:blip r:embed="rId1"/>
          <a:stretch/>
        </p:blipFill>
        <p:spPr>
          <a:xfrm>
            <a:off x="311760" y="1170000"/>
            <a:ext cx="2609640" cy="21715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12;p19" descr=""/>
          <p:cNvPicPr/>
          <p:nvPr/>
        </p:nvPicPr>
        <p:blipFill>
          <a:blip r:embed="rId2"/>
          <a:stretch/>
        </p:blipFill>
        <p:spPr>
          <a:xfrm>
            <a:off x="3074040" y="1170000"/>
            <a:ext cx="5691960" cy="382068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419040" y="2876400"/>
            <a:ext cx="2230920" cy="38736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Arial"/>
                <a:ea typeface="Arial"/>
              </a:rPr>
              <a:t>DEMO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dadad"/>
                </a:solidFill>
                <a:latin typeface="Arial"/>
                <a:ea typeface="Arial"/>
              </a:rPr>
              <a:t>with RStudio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250280" y="4624200"/>
            <a:ext cx="6642720" cy="40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adapted from: https://github.com/JoachimGoedhart/PlotsOfData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Outlook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080" y="1152360"/>
            <a:ext cx="25552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use features from plot.ly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connect shiny app with Galaxy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add more plot option to provide useful plots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127;p21" descr=""/>
          <p:cNvPicPr/>
          <p:nvPr/>
        </p:nvPicPr>
        <p:blipFill>
          <a:blip r:embed="rId1"/>
          <a:stretch/>
        </p:blipFill>
        <p:spPr>
          <a:xfrm>
            <a:off x="3084480" y="0"/>
            <a:ext cx="6059160" cy="5143320"/>
          </a:xfrm>
          <a:prstGeom prst="rect">
            <a:avLst/>
          </a:prstGeom>
          <a:ln>
            <a:noFill/>
          </a:ln>
        </p:spPr>
      </p:pic>
      <p:sp>
        <p:nvSpPr>
          <p:cNvPr id="120" name="TextShape 3"/>
          <p:cNvSpPr txBox="1"/>
          <p:nvPr/>
        </p:nvSpPr>
        <p:spPr>
          <a:xfrm>
            <a:off x="7071120" y="4568760"/>
            <a:ext cx="1885320" cy="40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https://plot.ly/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Collabora_Office/5.3.10.46$Linux_X86_64 LibreOffice_project/676bba734638174e4b6e81dac8453c8345f3e2e1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2018-11-19T13:06:54Z</dcterms:modified>
  <cp:revision>3</cp:revision>
  <dc:subject/>
  <dc:title/>
</cp:coreProperties>
</file>