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9" d="100"/>
          <a:sy n="129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ermibooth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2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fermi_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3" y="0"/>
            <a:ext cx="10572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2130425"/>
            <a:ext cx="3810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886200"/>
            <a:ext cx="3657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798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234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00013"/>
            <a:ext cx="1997075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00013"/>
            <a:ext cx="5842000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944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38164-A23C-DE4B-96A1-4E4752DBD776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12E0E-63F5-5047-8C96-E7D637464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448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70961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475" y="1257300"/>
            <a:ext cx="3919538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57300"/>
            <a:ext cx="3919537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D0D6-580D-A44C-A547-949C20085399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3C8D7-9C1B-B146-B907-C9F06FEFC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456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6226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997E-C74B-774B-84EE-0235304E383A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3483-3D05-DF46-AA4A-FA1E8F96B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692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DAADC-C7DD-3841-BA07-8F6722484EEA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34A76-F4C8-9540-A054-640AD929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09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0D91B-C3FD-9143-A533-FAE414E32AE9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E47BE-A181-764D-B6C7-018788F5C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598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B103-AF61-C148-8E0E-47F95863A145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F670E-194E-E842-94EC-1A6E341B8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292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94878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0" y="0"/>
            <a:ext cx="1152525" cy="1131888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30300" y="100013"/>
            <a:ext cx="68707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257300"/>
            <a:ext cx="799147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173163" y="817563"/>
            <a:ext cx="682783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22" descr="fermi_logo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625475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333CC"/>
                </a:solidFill>
              </a:defRPr>
            </a:lvl1pPr>
          </a:lstStyle>
          <a:p>
            <a:pPr>
              <a:defRPr/>
            </a:pPr>
            <a:fld id="{2C149286-A89B-4342-B124-84442C6AAD39}" type="datetime1">
              <a:rPr lang="en-US"/>
              <a:pPr>
                <a:defRPr/>
              </a:pPr>
              <a:t>08/08/17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rgbClr val="3333CC"/>
                </a:solidFill>
              </a:defRPr>
            </a:lvl1pPr>
          </a:lstStyle>
          <a:p>
            <a:pPr>
              <a:defRPr/>
            </a:pPr>
            <a:fld id="{FCE8D597-EDFA-8B44-80BB-7FA4171DD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01" r:id="rId9"/>
    <p:sldLayoutId id="2147483702" r:id="rId10"/>
    <p:sldLayoutId id="2147483703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D43E2E"/>
          </a:solidFill>
          <a:effectLst>
            <a:outerShdw blurRad="38100" dist="38100" dir="2700000" algn="tl">
              <a:srgbClr val="DDDDDD"/>
            </a:outerShdw>
          </a:effectLst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0033CC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FF0000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 about the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involved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Category of paper: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430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Previous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17316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Relatively small area: Pass 8 Source class</a:t>
            </a:r>
          </a:p>
          <a:p>
            <a:r>
              <a:rPr lang="en-US" dirty="0" smtClean="0"/>
              <a:t>8 years of data (August 4, 2008, - August 3, 2016)</a:t>
            </a:r>
          </a:p>
          <a:p>
            <a:r>
              <a:rPr lang="en-US" dirty="0" smtClean="0"/>
              <a:t>Energies between 300 MeV – 1 </a:t>
            </a:r>
            <a:r>
              <a:rPr lang="en-US" dirty="0" err="1" smtClean="0"/>
              <a:t>TeV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HEALPix</a:t>
            </a:r>
            <a:r>
              <a:rPr lang="en-US" dirty="0" smtClean="0"/>
              <a:t> </a:t>
            </a:r>
            <a:r>
              <a:rPr lang="en-US" dirty="0" err="1" smtClean="0"/>
              <a:t>pixelation</a:t>
            </a:r>
            <a:r>
              <a:rPr lang="en-US" dirty="0" smtClean="0"/>
              <a:t>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1776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low-</a:t>
            </a:r>
            <a:r>
              <a:rPr lang="en-US" smtClean="0"/>
              <a:t>energy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</a:p>
          <a:p>
            <a:r>
              <a:rPr lang="en-US" smtClean="0"/>
              <a:t>Show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666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</a:t>
            </a:r>
            <a:endParaRPr lang="en-US" dirty="0"/>
          </a:p>
        </p:txBody>
      </p:sp>
      <p:pic>
        <p:nvPicPr>
          <p:cNvPr id="4" name="Picture 3" descr="SED_all_left-right__l=-5_b=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76" y="966446"/>
            <a:ext cx="4366024" cy="3274518"/>
          </a:xfrm>
          <a:prstGeom prst="rect">
            <a:avLst/>
          </a:prstGeom>
        </p:spPr>
      </p:pic>
      <p:pic>
        <p:nvPicPr>
          <p:cNvPr id="5" name="Picture 4" descr="SED_all_left-right__l=5_b=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66446"/>
            <a:ext cx="4366024" cy="32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7910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profiles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70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Profiles left and right (l in -10 to 10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Profiles_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8730"/>
            <a:ext cx="4824669" cy="3618502"/>
          </a:xfrm>
          <a:prstGeom prst="rect">
            <a:avLst/>
          </a:prstGeom>
        </p:spPr>
      </p:pic>
      <p:pic>
        <p:nvPicPr>
          <p:cNvPr id="4" name="Picture 3" descr="Profiles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2" y="998730"/>
            <a:ext cx="4824669" cy="36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791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End of September: Finish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October: Present more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End of October: Finish 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666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Fermi_noBKG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Fermi_noBKG.pot</Template>
  <TotalTime>4320</TotalTime>
  <Words>96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Fermi_noBKG</vt:lpstr>
      <vt:lpstr>PowerPoint Presentation</vt:lpstr>
      <vt:lpstr>General information about the project</vt:lpstr>
      <vt:lpstr>Main goals</vt:lpstr>
      <vt:lpstr>Analysis strategy</vt:lpstr>
      <vt:lpstr>The low-energy model</vt:lpstr>
      <vt:lpstr>Spectra</vt:lpstr>
      <vt:lpstr>Latitude profiles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Omodei Nicola</dc:creator>
  <cp:lastModifiedBy>Laura</cp:lastModifiedBy>
  <cp:revision>34</cp:revision>
  <dcterms:created xsi:type="dcterms:W3CDTF">2009-10-20T16:37:35Z</dcterms:created>
  <dcterms:modified xsi:type="dcterms:W3CDTF">2017-08-08T15:21:35Z</dcterms:modified>
</cp:coreProperties>
</file>