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1" r:id="rId1"/>
    <p:sldMasterId id="2147483775" r:id="rId2"/>
  </p:sldMasterIdLst>
  <p:notesMasterIdLst>
    <p:notesMasterId r:id="rId13"/>
  </p:notesMasterIdLst>
  <p:sldIdLst>
    <p:sldId id="256" r:id="rId3"/>
    <p:sldId id="266" r:id="rId4"/>
    <p:sldId id="273" r:id="rId5"/>
    <p:sldId id="274" r:id="rId6"/>
    <p:sldId id="280" r:id="rId7"/>
    <p:sldId id="283" r:id="rId8"/>
    <p:sldId id="282" r:id="rId9"/>
    <p:sldId id="281" r:id="rId10"/>
    <p:sldId id="278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9951" autoAdjust="0"/>
  </p:normalViewPr>
  <p:slideViewPr>
    <p:cSldViewPr snapToGrid="0">
      <p:cViewPr>
        <p:scale>
          <a:sx n="100" d="100"/>
          <a:sy n="100" d="100"/>
        </p:scale>
        <p:origin x="2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24517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Добар ден јас сум Александар Попоски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Во оваа летна школа како проект изработивме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Автоматизиран систем за паметно наводнување,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Или отстранете ги вашите грижи со тип на овие системи нема потреба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mk-MK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СЛЕДЕН СЛАЈД-</a:t>
            </a:r>
            <a:r>
              <a:rPr lang="mk-MK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Да се грижиме дали нашите растенија ќе останат суви во летните периоди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Или кога не сме подолго време дома.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61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 овај проект користевме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STM32f769i-Discovery.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ARM</a:t>
            </a:r>
            <a:r>
              <a:rPr lang="en-US" sz="1100" b="0" i="0" u="none" strike="noStrike" cap="none" baseline="30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®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Cortex</a:t>
            </a:r>
            <a:r>
              <a:rPr lang="en-US" sz="1100" b="0" i="0" u="none" strike="noStrike" cap="none" baseline="30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®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-M7 core.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Составена од 6-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analogni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 16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digitalni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влезно излезни пинови.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Reset</a:t>
            </a:r>
            <a:r>
              <a:rPr lang="mk-MK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mk-MK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копче</a:t>
            </a: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7-Led </a:t>
            </a:r>
            <a:r>
              <a:rPr lang="mk-MK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диоди од кои 3-може да ги користиме.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Може да се примени за широк спектар на области на примена, автоматизација, медицински уреди, комбинација на повеќе сензори, напредна контрола на мотори .</a:t>
            </a:r>
            <a:r>
              <a:rPr lang="mk-MK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(IoT).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Сензорот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влага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во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почвата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користат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откривање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влажноста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почвата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овршено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е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изгради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систем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 да се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следи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влагата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почвата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во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растенија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Отчитувањата на сензорот може да бидат различни во однос на состојбата на влажноста на земјата. Доколку е поставен во сува земја имаме ниски отчитувања или доколку е во влажна почва високи мерења.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Негово поврзување се состои од 3-пинови:</a:t>
            </a:r>
            <a:b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Аналоген пин, 5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V,  GNR.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3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 да инициализирање на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ADC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пиновите кои служат за конвертирање на вредноста од сензорот </a:t>
            </a:r>
            <a:b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користевме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CUBE MX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со одбирање на соодветната плоча и инициализирање.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Генерираме готов код со инициализирани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GPIO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пинови.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Но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CUBE MX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немаше подршка за TouchGFX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можевме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го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иницализираме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LCD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екранот.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mk-MK" dirty="0" smtClean="0"/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Затоа искористивме готов пример каде екранот ни беше инициализиран.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Потоа од генерираниот код за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GPIO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пиновите и примерот ги комбиниравме да може да започниме со подесување на сензорот за влага.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Начинот да земање на отчитувањата ги направивме преку ДМА а во маин програмата го извршивме мапирањето.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3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Поставивме ситуцаии во кои може да се случат на сензорот.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-Кога сензорот нема конекција до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ADC-pinot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сензорот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е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во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струја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-Кога сензорот е надвор од земја.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46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-кога сензорот чита преголеми вредности односно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GNR e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исклучен.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8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Откако го калибриравме сензорот за влага потребно е да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Инициализираме Дигирална порта каде ќе поврзиме пумпа која би се активирала кога влажноста е на ниско ниво.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Инициализацијата ја вршиме преку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CUBE MX.</a:t>
            </a: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Сетираме услов ако влажноста е пример на 30% да се постави дигиталната порта на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ниво.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,,,,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 да можам пумпата да ја поврзам со надворешен извор на струја да не користам од плочата имам направено плочка која служи како контролер за активација на пумпата.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,,,,,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Бидејќи има повеќе видови на растенија потребно е системот да биде флексибилен влажноста да се подесува во зависност од потребите.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mk-MK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 оваа цел поставивме Интерапт со клик на копчето кое е вградено на плочата границата ја зголемуваме за 5% ако дојдеме до 100% се ресетира на почетната зададена.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6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322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4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132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96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72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119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8543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8824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893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97166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253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63753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900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75277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7777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7982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1788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69180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4215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36622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1871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86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2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13449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81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346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034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947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3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5816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267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73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92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A190B-6064-4A9A-B192-12D79001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8053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mk-MK" sz="3600" b="1" dirty="0">
                <a:latin typeface="Roboto" panose="02000000000000000000" pitchFamily="2" charset="0"/>
                <a:ea typeface="Roboto" panose="02000000000000000000" pitchFamily="2" charset="0"/>
              </a:rPr>
              <a:t>Автоматизиран систем </a:t>
            </a:r>
            <a:br>
              <a:rPr lang="mk-MK" sz="36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mk-MK" sz="3600" b="1" dirty="0">
                <a:latin typeface="Roboto" panose="02000000000000000000" pitchFamily="2" charset="0"/>
                <a:ea typeface="Roboto" panose="02000000000000000000" pitchFamily="2" charset="0"/>
              </a:rPr>
              <a:t>за паметно наводнување</a:t>
            </a:r>
            <a:br>
              <a:rPr lang="mk-MK" sz="36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011551"/>
            <a:ext cx="8520600" cy="1176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94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mk-MK" sz="2400" b="1" dirty="0">
                <a:solidFill>
                  <a:srgbClr val="3394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Отстранете ги сите грижи</a:t>
            </a:r>
            <a:r>
              <a:rPr lang="en-US" sz="2400" b="1" dirty="0">
                <a:solidFill>
                  <a:srgbClr val="3394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endParaRPr sz="2400" dirty="0">
              <a:solidFill>
                <a:srgbClr val="3394D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4FF7F-366A-417C-B5B2-3826ED71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67" y="2246276"/>
            <a:ext cx="7317065" cy="650947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>
                <a:solidFill>
                  <a:srgbClr val="3394D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Ви благодариме за вниманието </a:t>
            </a:r>
            <a:r>
              <a:rPr lang="en-US" dirty="0">
                <a:solidFill>
                  <a:srgbClr val="3394D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/>
            </a:r>
            <a:br>
              <a:rPr lang="en-US" dirty="0">
                <a:solidFill>
                  <a:srgbClr val="3394D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endParaRPr lang="en-US" dirty="0">
              <a:solidFill>
                <a:srgbClr val="3394D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2FB92-EAE7-4CD7-9D2E-A701953E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28" y="816460"/>
            <a:ext cx="3177674" cy="42369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41761" y="151289"/>
            <a:ext cx="4460208" cy="575032"/>
          </a:xfrm>
        </p:spPr>
        <p:txBody>
          <a:bodyPr>
            <a:normAutofit fontScale="90000"/>
          </a:bodyPr>
          <a:lstStyle/>
          <a:p>
            <a:r>
              <a:rPr lang="mk-MK" dirty="0">
                <a:solidFill>
                  <a:srgbClr val="3394D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Суви Цветови </a:t>
            </a:r>
            <a:endParaRPr lang="en-US" dirty="0">
              <a:solidFill>
                <a:srgbClr val="3394D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1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86FC-F5C8-4F4C-B903-21440F6E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D27E0-41B5-42E3-BCF1-7B23FE51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12918" r="13645" b="10216"/>
          <a:stretch/>
        </p:blipFill>
        <p:spPr>
          <a:xfrm>
            <a:off x="1103107" y="1015835"/>
            <a:ext cx="5091695" cy="3953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1" r="8857" b="21273"/>
          <a:stretch/>
        </p:blipFill>
        <p:spPr>
          <a:xfrm>
            <a:off x="5241210" y="0"/>
            <a:ext cx="3790813" cy="1677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968" y="1660813"/>
            <a:ext cx="3094889" cy="34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586C4C-9C0E-431D-8E58-F0ADAFBD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2" descr="ÐÐ¾Ð²ÑÐ·Ð°Ð½Ð° ÑÐ»Ð¸Ðº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5674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965" y="3386667"/>
            <a:ext cx="2889505" cy="1001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965" y="798103"/>
            <a:ext cx="2936982" cy="8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586C4C-9C0E-431D-8E58-F0ADAFBD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25363" b="-962"/>
          <a:stretch/>
        </p:blipFill>
        <p:spPr>
          <a:xfrm>
            <a:off x="1059179" y="559324"/>
            <a:ext cx="6911341" cy="41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86C4C-9C0E-431D-8E58-F0ADAFBD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" t="4296" r="222" b="741"/>
          <a:stretch/>
        </p:blipFill>
        <p:spPr>
          <a:xfrm>
            <a:off x="1478280" y="578262"/>
            <a:ext cx="5844540" cy="43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86C4C-9C0E-431D-8E58-F0ADAFBD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7140" y="-603886"/>
            <a:ext cx="4766839" cy="63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586C4C-9C0E-431D-8E58-F0ADAFBD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9" y="103596"/>
            <a:ext cx="6578236" cy="4936308"/>
          </a:xfrm>
          <a:prstGeom prst="round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3103</TotalTime>
  <Words>330</Words>
  <Application>Microsoft Office PowerPoint</Application>
  <PresentationFormat>On-screen Show (16:9)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Century Gothic</vt:lpstr>
      <vt:lpstr>Corbel</vt:lpstr>
      <vt:lpstr>Roboto</vt:lpstr>
      <vt:lpstr>Roboto Black</vt:lpstr>
      <vt:lpstr>Roboto Medium</vt:lpstr>
      <vt:lpstr>Wingdings</vt:lpstr>
      <vt:lpstr>Wingdings 3</vt:lpstr>
      <vt:lpstr>Banded</vt:lpstr>
      <vt:lpstr>Slice</vt:lpstr>
      <vt:lpstr>Автоматизиран систем  за паметно наводнување </vt:lpstr>
      <vt:lpstr>Суви Цветови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 благодариме за вниманието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Автоматизиран систем  за паметно наводнување на растениата во секој дом </dc:title>
  <cp:lastModifiedBy>Yuri -</cp:lastModifiedBy>
  <cp:revision>75</cp:revision>
  <dcterms:modified xsi:type="dcterms:W3CDTF">2019-07-26T11:12:49Z</dcterms:modified>
</cp:coreProperties>
</file>