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3D90-F918-084F-9D84-C30D4EFA6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AFE5B-31EB-D040-A6A0-410510792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6C38F-A469-EA41-B91E-C0D065B7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D4B8-FB62-A045-BC8E-76F3D0C8712C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7CEE-9208-5344-80F5-677749C7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8FBDA-8C23-B34E-847F-2C3D53F2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ECDC-6890-2C45-B0A9-9C15F9E3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8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93F9-50DD-CA43-A2B8-D4C49D15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8A0C5-A36D-4D4C-B8C4-50D574C27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9C47A-EE4C-BC41-99D6-3563361C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D4B8-FB62-A045-BC8E-76F3D0C8712C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F0122-51DE-964B-8564-5E355C81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29CA6-159C-8F4B-B6DE-CEDE3D1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ECDC-6890-2C45-B0A9-9C15F9E3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2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05F1F-035B-CC4E-A3E5-F7DC88049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15487-AEE9-F747-8A74-8EB9FD3EB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6892-2F80-5243-9815-A51C15BA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D4B8-FB62-A045-BC8E-76F3D0C8712C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46E1F-9CA3-5C4B-BCFE-DD66C445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3D7D-63A1-FB46-A26F-F99DDDB9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ECDC-6890-2C45-B0A9-9C15F9E3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9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B0F7-91BB-5E4B-A20A-0936EF2F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07626-9861-D94D-95BF-A83CAB1C8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3F017-2819-884E-9817-A3B9BDBF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D4B8-FB62-A045-BC8E-76F3D0C8712C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F9E8C-9D5C-B24A-B07A-F2F2C981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897BD-47F0-1E4E-983C-8241268A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ECDC-6890-2C45-B0A9-9C15F9E3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4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D28DD-E742-6B45-A76E-D9746B68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6C016-5AE6-1941-BA4D-B746E0171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8F0C8-3C0D-C744-BE11-5C99AA27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D4B8-FB62-A045-BC8E-76F3D0C8712C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58BC-0FC8-F945-915C-824B4850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25CE0-BDF5-D14F-81AC-6445CD63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ECDC-6890-2C45-B0A9-9C15F9E3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E5D3-1A2F-4D48-AD9B-83389DBB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F1A8A-B2F1-6040-B6F1-779FCB4CE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E28E1-8A73-2247-8FF8-AC51DBDCD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8BCDC-E2CD-BC43-8CFA-C9CEFA01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D4B8-FB62-A045-BC8E-76F3D0C8712C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CF288-F619-C440-A38F-636120CF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02B8E-FC3B-834F-8CEC-900BEA1A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ECDC-6890-2C45-B0A9-9C15F9E3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7093-8062-8C45-8217-FA20C283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A0A8B-B8A5-7C4F-A80F-E14D07C14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F149D-7FA7-3448-82D4-497069FCF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0923A-8DC6-7440-BEF6-9A62280D5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0A467-BB68-8742-AC35-208C54A4B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DA7BB-DDEC-564A-BEA2-52600BE04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D4B8-FB62-A045-BC8E-76F3D0C8712C}" type="datetimeFigureOut">
              <a:rPr lang="en-US" smtClean="0"/>
              <a:t>2/23/20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9D04F-809B-5743-915F-67EF064B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C252A5-265C-6542-87B4-97A69A71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ECDC-6890-2C45-B0A9-9C15F9E3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5C48-22B7-244F-AB60-11E88146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EC59F-B1EB-3F4D-B78D-9E38F7E6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D4B8-FB62-A045-BC8E-76F3D0C8712C}" type="datetimeFigureOut">
              <a:rPr lang="en-US" smtClean="0"/>
              <a:t>2/23/20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97C2A-D100-5741-9264-1420A810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FAE3E-475E-5346-95DD-B1EF8331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ECDC-6890-2C45-B0A9-9C15F9E3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8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4E127-37C8-E14B-96D3-6261198A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D4B8-FB62-A045-BC8E-76F3D0C8712C}" type="datetimeFigureOut">
              <a:rPr lang="en-US" smtClean="0"/>
              <a:t>2/23/20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83080-6B05-634F-8D6F-898F024E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EE16C-2CB4-B54F-99C7-20FE3A84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ECDC-6890-2C45-B0A9-9C15F9E3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3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6D58-64E6-BE4B-87A6-D543E682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19E0-34D0-2F4A-A9B0-340998A8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C528E-4FEF-4E4A-B82F-A921DC2C8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23DED-EC3E-6A4A-9568-937185F3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D4B8-FB62-A045-BC8E-76F3D0C8712C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688C-B52A-A542-96BF-09A89A3A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50F8E-16A3-CF4D-ACC5-32D7208E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ECDC-6890-2C45-B0A9-9C15F9E3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8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6D51-3840-4246-BE6D-4B5F0B7D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8A40D-120E-F145-9977-96E77AD18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C842A-F370-4242-BA8C-E3601017A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B2976-87D4-B843-86B8-F8677E05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D4B8-FB62-A045-BC8E-76F3D0C8712C}" type="datetimeFigureOut">
              <a:rPr lang="en-US" smtClean="0"/>
              <a:t>2/23/20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324A9-1770-B341-91A9-84A69FC2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14D3E-5D68-FB41-A242-1CBD1CA7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ECDC-6890-2C45-B0A9-9C15F9E3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7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67D71-8472-A843-9477-D2A39C7CF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190E0-1D15-CD43-B3E0-71770B4FF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3F5C-CCB5-D44E-9CDA-06B2D7F73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D4B8-FB62-A045-BC8E-76F3D0C8712C}" type="datetimeFigureOut">
              <a:rPr lang="en-US" smtClean="0"/>
              <a:t>2/23/20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2A417-AFED-CB46-9C35-F089AF21E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06CBD-4CB9-FB4D-B1D6-E46101D7E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ECDC-6890-2C45-B0A9-9C15F9E3B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2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E2F9D0-FF61-5C4C-8FEE-6BDA7230E7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727"/>
          <a:stretch/>
        </p:blipFill>
        <p:spPr>
          <a:xfrm>
            <a:off x="7780949" y="361950"/>
            <a:ext cx="4080449" cy="613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4EC38A-78D2-464A-BB3A-3A98A4CF9E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728"/>
          <a:stretch/>
        </p:blipFill>
        <p:spPr>
          <a:xfrm>
            <a:off x="0" y="361950"/>
            <a:ext cx="4080449" cy="6134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A93EBA-5991-4F4D-AA9D-03A9511671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727"/>
          <a:stretch/>
        </p:blipFill>
        <p:spPr>
          <a:xfrm>
            <a:off x="3890475" y="361950"/>
            <a:ext cx="4080449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9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C90E-01C6-3144-8BAC-22D7BAFD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D7BFCB-EA37-B543-BD08-D92BC61FD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9920"/>
          <a:stretch/>
        </p:blipFill>
        <p:spPr>
          <a:xfrm>
            <a:off x="620898" y="365125"/>
            <a:ext cx="4292600" cy="60960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FA54CC-31E6-5641-8408-347F9EEE3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349" y="365125"/>
            <a:ext cx="4292600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3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A. Gamble</dc:creator>
  <cp:lastModifiedBy>Kyle A. Gamble</cp:lastModifiedBy>
  <cp:revision>4</cp:revision>
  <dcterms:created xsi:type="dcterms:W3CDTF">2020-02-23T16:13:10Z</dcterms:created>
  <dcterms:modified xsi:type="dcterms:W3CDTF">2020-02-23T16:58:48Z</dcterms:modified>
</cp:coreProperties>
</file>