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5839-A14F-BA49-BCEB-5B52E0A4F8CC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A9791-D744-EA4A-9B29-BA31A29B2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9791-D744-EA4A-9B29-BA31A29B2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9791-D744-EA4A-9B29-BA31A29B2C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9791-D744-EA4A-9B29-BA31A29B2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7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96" y="6164359"/>
            <a:ext cx="10515600" cy="367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Elementary Principles of Chemical Process Engineering, Third Edition, </a:t>
            </a:r>
            <a:r>
              <a:rPr lang="en-US" sz="1800" dirty="0"/>
              <a:t>Felder and Rousseau (2005)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3057" y="150161"/>
            <a:ext cx="10515600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Atomic Species (Mass) Balance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2896" y="901317"/>
            <a:ext cx="10166550" cy="48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How to solve with linear algebra and MATLAB?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184" y="901317"/>
            <a:ext cx="9806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Three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 a mathematical model (using concepts from last semester)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Transform model into matrix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and solve in MATLAB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971" y="3102551"/>
            <a:ext cx="2911398" cy="179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35705" y="3970832"/>
            <a:ext cx="1913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69" y="3994894"/>
            <a:ext cx="1913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4227372"/>
            <a:ext cx="596900" cy="1041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6903" y="3046408"/>
            <a:ext cx="301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Feed Flow Rates (</a:t>
            </a:r>
            <a:r>
              <a:rPr lang="en-US" sz="2400" dirty="0" err="1"/>
              <a:t>mol</a:t>
            </a:r>
            <a:r>
              <a:rPr lang="en-US" sz="2400" dirty="0"/>
              <a:t>)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given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2882" y="3052095"/>
            <a:ext cx="3621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Effluent Flow Rates (</a:t>
            </a:r>
            <a:r>
              <a:rPr lang="en-US" sz="2400" dirty="0" err="1"/>
              <a:t>mol</a:t>
            </a:r>
            <a:r>
              <a:rPr lang="en-US" sz="2400" dirty="0"/>
              <a:t>)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unknown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864" y="4384659"/>
            <a:ext cx="660400" cy="2044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727" y="5787600"/>
            <a:ext cx="771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Degree of Freedom Analysis</a:t>
            </a:r>
          </a:p>
          <a:p>
            <a:r>
              <a:rPr lang="en-US" sz="2400" dirty="0"/>
              <a:t>6 variables (unknowns) implies we need 6 equations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84" y="3338397"/>
            <a:ext cx="2730688" cy="13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7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1: Mathematical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26" y="1672934"/>
            <a:ext cx="1320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131" y="1110753"/>
            <a:ext cx="32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Inert Balance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999" y="2541902"/>
            <a:ext cx="4144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</a:t>
            </a:r>
            <a:r>
              <a:rPr lang="en-US" sz="2400" b="1" baseline="-25000" dirty="0"/>
              <a:t>4</a:t>
            </a:r>
            <a:r>
              <a:rPr lang="en-US" sz="2400" b="1" dirty="0"/>
              <a:t> Conversion Specification</a:t>
            </a:r>
          </a:p>
          <a:p>
            <a:pPr algn="ctr"/>
            <a:r>
              <a:rPr lang="en-US" sz="2400" i="1" dirty="0"/>
              <a:t>“the percent conversion of methane is 90.0%”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999" y="4623899"/>
            <a:ext cx="4144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Effluent Ratio Specification</a:t>
            </a:r>
          </a:p>
          <a:p>
            <a:pPr algn="ctr"/>
            <a:r>
              <a:rPr lang="en-US" sz="2400" i="1" dirty="0"/>
              <a:t>“gas leaving the reactor contains 8 </a:t>
            </a:r>
            <a:r>
              <a:rPr lang="en-US" sz="2400" i="1" dirty="0" err="1"/>
              <a:t>mol</a:t>
            </a:r>
            <a:r>
              <a:rPr lang="en-US" sz="2400" i="1" dirty="0"/>
              <a:t> CO</a:t>
            </a:r>
            <a:r>
              <a:rPr lang="en-US" sz="2400" i="1" baseline="-25000" dirty="0"/>
              <a:t>2</a:t>
            </a:r>
            <a:r>
              <a:rPr lang="en-US" sz="2400" i="1" dirty="0"/>
              <a:t> / </a:t>
            </a:r>
            <a:r>
              <a:rPr lang="en-US" sz="2400" i="1" dirty="0" err="1"/>
              <a:t>mol</a:t>
            </a:r>
            <a:r>
              <a:rPr lang="en-US" sz="2400" i="1" dirty="0"/>
              <a:t> CO”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7114" y="1572418"/>
            <a:ext cx="32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 Balance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7114" y="3056909"/>
            <a:ext cx="32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 Balance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82" y="2184291"/>
            <a:ext cx="51181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358" y="3707014"/>
            <a:ext cx="38481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7114" y="4624679"/>
            <a:ext cx="32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 Balance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1246" y="269967"/>
            <a:ext cx="4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When in doubt, in = out!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825" y="5925834"/>
            <a:ext cx="1981200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482" y="5224063"/>
            <a:ext cx="62357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75" y="3771182"/>
            <a:ext cx="3009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2: Matrix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06" y="1325693"/>
            <a:ext cx="1320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406" y="1325693"/>
            <a:ext cx="51181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06" y="1945467"/>
            <a:ext cx="3848100" cy="3048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03137" y="1325693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03136" y="19458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03136" y="26060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4976849" y="1331872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976849" y="1913021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4976849" y="26060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556" y="3667919"/>
            <a:ext cx="5041900" cy="2819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06" y="2563618"/>
            <a:ext cx="1981200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37" y="2557268"/>
            <a:ext cx="62357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875" y="1939117"/>
            <a:ext cx="3009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9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2: Matrix Form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441" y="1500944"/>
            <a:ext cx="5118100" cy="3048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2756375" y="4966360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056" y="1422512"/>
            <a:ext cx="360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Focus on </a:t>
            </a:r>
            <a:r>
              <a:rPr lang="en-US" sz="2400" b="1" dirty="0"/>
              <a:t>equation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3056" y="2276816"/>
            <a:ext cx="360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Rearrange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820" y="2421725"/>
            <a:ext cx="86487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372" y="3836525"/>
            <a:ext cx="5575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2: Matrix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06" y="1325693"/>
            <a:ext cx="1320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406" y="1325693"/>
            <a:ext cx="51181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06" y="1945467"/>
            <a:ext cx="3848100" cy="3048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03137" y="1325693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03136" y="19458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03136" y="26060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4976849" y="1331872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976849" y="1913021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4976849" y="26060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503" y="3788843"/>
            <a:ext cx="7175500" cy="28194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772529" y="3836574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772527" y="420268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72527" y="4562323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1772526" y="4920061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Oval 28"/>
          <p:cNvSpPr/>
          <p:nvPr/>
        </p:nvSpPr>
        <p:spPr>
          <a:xfrm>
            <a:off x="1772527" y="5303437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1772527" y="5661175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06" y="2569967"/>
            <a:ext cx="198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515" y="2593359"/>
            <a:ext cx="62357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311" y="1905387"/>
            <a:ext cx="3009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175</Words>
  <Application>Microsoft Macintosh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alex@dowlinglab.org</dc:creator>
  <cp:lastModifiedBy>Alexander Dowling</cp:lastModifiedBy>
  <cp:revision>59</cp:revision>
  <cp:lastPrinted>2018-01-17T00:58:56Z</cp:lastPrinted>
  <dcterms:created xsi:type="dcterms:W3CDTF">2018-01-04T16:25:15Z</dcterms:created>
  <dcterms:modified xsi:type="dcterms:W3CDTF">2022-07-22T11:51:32Z</dcterms:modified>
</cp:coreProperties>
</file>