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9E319C9-70DD-43F7-AB89-A21D1AB1702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2CC8A64-8A3D-44D1-AE15-4EAD3DF9C80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3948D0D-7C63-41ED-9544-D8BFBDACA8F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C729B41-1BAB-4A9E-AFCA-FC6D9C42347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D87DEDA-D1F6-47E6-8918-0CF8BEC71AA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9F4B2F3-4CFE-40A0-8FA4-73B610D4B2A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7B715924-2E22-4573-B96E-5A432F8D566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99B36FAA-BC93-421A-A479-C7363C8BE18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91803F6-7477-469C-9F65-8B089EEAD2A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8B34639-3BF6-4CDB-822D-A4D43895779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58B6655-2EEF-4A40-B253-BDA0ECA7C5C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AE8BE08-BD3C-4201-8C12-15D2BCF50D0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061E57E-0744-4A2A-834E-DF35E1DB374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875BBB0-0AE1-4E59-BBB6-32DFDB5BB51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6F4D724-0898-48BD-9F46-500C0E332C0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D5628C4A-E587-4550-A03E-404E61B062B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DEDC885-85E7-440C-9C41-5ABBFE2FE6B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F69268F-BB42-4FE2-8698-D0A31B04E0A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7ED2209-9322-4D59-B4AE-75BC075E6B1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9185149-34E8-4CFB-B9CC-41AD539965F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0DB0CA0-EA05-4B55-910A-142789E111C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C7B2A69-B9E9-4E35-9DD6-E2C5C33ADF4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6F8E415-8015-4C38-8FC8-0591F16DEAE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79B8B2B-C39D-45B0-A3B9-7A138CBC374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F345A06-E5E0-4808-BC44-4896F63AA4B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31F00298-4E8C-4AF4-A07D-A51047C8AE4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F4E185F-DC8C-48AF-BEAC-5102F5698F8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4A1CEDE-7DCE-45EE-A0F6-2C66EE2D8AC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81C181F-33AD-4FF4-84DA-F51370375B4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E8168CE-AECC-4C56-9471-895A8BD0765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AB19D3E-563D-44F1-92DE-E3F2D218798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EBE4C479-C258-4E99-86D2-BBC42195E13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3053FB8-8F9A-4B98-9D84-431212DA677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5DB74F9-4D40-45F0-BA9B-960F4D880EF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CA6B94A-5E1E-420F-9EBB-1722FBB1EAA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515B8BC-5C28-4F12-BFB2-2411671D12E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FE649F0-7470-406E-8647-27155E870F4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A90CD43A-E6E3-450C-9C7F-E785A9AF711E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FB33B4B-E03E-4E49-9AEF-F519A851865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0270C89-385E-4EAC-93FE-894BE1494F4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C94CCE9-F65C-4F37-A015-BE6D1086C33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4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2020-06-24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r>
              <a:rPr lang="en-US" sz="2400"/>
              <a:t>UDP </a:t>
            </a:r>
            <a:r>
              <a:rPr lang="en-US" sz="2400" dirty="0"/>
              <a:t>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2D0B2C3-F3E0-4C29-BEE5-8DC734A2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21" y="0"/>
            <a:ext cx="6914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18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10.xml><?xml version="1.0" encoding="utf-8"?>
<ds:datastoreItem xmlns:ds="http://schemas.openxmlformats.org/officeDocument/2006/customXml" ds:itemID="{683FEB75-8CFA-449C-A6B1-B1E4A86A58A1}">
  <ds:schemaRefs/>
</ds:datastoreItem>
</file>

<file path=customXml/itemProps11.xml><?xml version="1.0" encoding="utf-8"?>
<ds:datastoreItem xmlns:ds="http://schemas.openxmlformats.org/officeDocument/2006/customXml" ds:itemID="{1CE36EA9-2186-4EB1-871A-8AE59C2A13BB}">
  <ds:schemaRefs/>
</ds:datastoreItem>
</file>

<file path=customXml/itemProps12.xml><?xml version="1.0" encoding="utf-8"?>
<ds:datastoreItem xmlns:ds="http://schemas.openxmlformats.org/officeDocument/2006/customXml" ds:itemID="{822D38AD-8010-4CD3-BD6B-117CB8DF70A4}">
  <ds:schemaRefs/>
</ds:datastoreItem>
</file>

<file path=customXml/itemProps13.xml><?xml version="1.0" encoding="utf-8"?>
<ds:datastoreItem xmlns:ds="http://schemas.openxmlformats.org/officeDocument/2006/customXml" ds:itemID="{C99E78A0-C9D4-446F-B674-4DD3E2B46C5D}">
  <ds:schemaRefs/>
</ds:datastoreItem>
</file>

<file path=customXml/itemProps14.xml><?xml version="1.0" encoding="utf-8"?>
<ds:datastoreItem xmlns:ds="http://schemas.openxmlformats.org/officeDocument/2006/customXml" ds:itemID="{72516535-7702-46AF-9B1F-8623A67A824E}">
  <ds:schemaRefs/>
</ds:datastoreItem>
</file>

<file path=customXml/itemProps15.xml><?xml version="1.0" encoding="utf-8"?>
<ds:datastoreItem xmlns:ds="http://schemas.openxmlformats.org/officeDocument/2006/customXml" ds:itemID="{C750C5DC-043F-4BD3-940C-EB6F7625E286}">
  <ds:schemaRefs/>
</ds:datastoreItem>
</file>

<file path=customXml/itemProps16.xml><?xml version="1.0" encoding="utf-8"?>
<ds:datastoreItem xmlns:ds="http://schemas.openxmlformats.org/officeDocument/2006/customXml" ds:itemID="{847502A6-7CBE-43AF-BDF6-4D4423521D8C}">
  <ds:schemaRefs/>
</ds:datastoreItem>
</file>

<file path=customXml/itemProps17.xml><?xml version="1.0" encoding="utf-8"?>
<ds:datastoreItem xmlns:ds="http://schemas.openxmlformats.org/officeDocument/2006/customXml" ds:itemID="{AB2F4486-6448-49E3-8249-BB9C7492711D}">
  <ds:schemaRefs/>
</ds:datastoreItem>
</file>

<file path=customXml/itemProps18.xml><?xml version="1.0" encoding="utf-8"?>
<ds:datastoreItem xmlns:ds="http://schemas.openxmlformats.org/officeDocument/2006/customXml" ds:itemID="{07958A4E-FAB1-42E4-B6B5-29B01F63F87B}">
  <ds:schemaRefs/>
</ds:datastoreItem>
</file>

<file path=customXml/itemProps19.xml><?xml version="1.0" encoding="utf-8"?>
<ds:datastoreItem xmlns:ds="http://schemas.openxmlformats.org/officeDocument/2006/customXml" ds:itemID="{B9AEDDE3-EA02-4A8F-B8F8-0606A0AA45FC}">
  <ds:schemaRefs/>
</ds:datastoreItem>
</file>

<file path=customXml/itemProps2.xml><?xml version="1.0" encoding="utf-8"?>
<ds:datastoreItem xmlns:ds="http://schemas.openxmlformats.org/officeDocument/2006/customXml" ds:itemID="{58CC0B31-82B9-497A-9A2E-F3F72D0BBDAD}">
  <ds:schemaRefs/>
</ds:datastoreItem>
</file>

<file path=customXml/itemProps3.xml><?xml version="1.0" encoding="utf-8"?>
<ds:datastoreItem xmlns:ds="http://schemas.openxmlformats.org/officeDocument/2006/customXml" ds:itemID="{D92C3DF5-A179-4E2D-BD20-07044B39171F}">
  <ds:schemaRefs/>
</ds:datastoreItem>
</file>

<file path=customXml/itemProps4.xml><?xml version="1.0" encoding="utf-8"?>
<ds:datastoreItem xmlns:ds="http://schemas.openxmlformats.org/officeDocument/2006/customXml" ds:itemID="{D72A95EB-8536-47FD-944A-8DD76726FC96}">
  <ds:schemaRefs/>
</ds:datastoreItem>
</file>

<file path=customXml/itemProps5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03AF3FDC-ACD1-46F3-A43E-782322DF9816}">
  <ds:schemaRefs/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C09F197C-6A49-47D0-B877-F8880798967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751</TotalTime>
  <Words>1319</Words>
  <Application>Microsoft Office PowerPoint</Application>
  <PresentationFormat>Widescreen</PresentationFormat>
  <Paragraphs>238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Ericsson Hilda Light</vt:lpstr>
      <vt:lpstr>Arial</vt:lpstr>
      <vt:lpstr>Courier New</vt:lpstr>
      <vt:lpstr>PresentationTemplate2017</vt:lpstr>
      <vt:lpstr>Visio</vt:lpstr>
      <vt:lpstr>SCReAM BW test tool 2020-06-24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170</cp:revision>
  <dcterms:created xsi:type="dcterms:W3CDTF">2019-04-23T15:12:54Z</dcterms:created>
  <dcterms:modified xsi:type="dcterms:W3CDTF">2020-06-24T07:10:28Z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