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6"/>
    <p:sldMasterId id="2147484491" r:id="rId7"/>
    <p:sldMasterId id="2147484504" r:id="rId8"/>
  </p:sldMasterIdLst>
  <p:notesMasterIdLst>
    <p:notesMasterId r:id="rId26"/>
  </p:notesMasterIdLst>
  <p:handoutMasterIdLst>
    <p:handoutMasterId r:id="rId27"/>
  </p:handoutMasterIdLst>
  <p:sldIdLst>
    <p:sldId id="491" r:id="rId9"/>
    <p:sldId id="542" r:id="rId10"/>
    <p:sldId id="533" r:id="rId11"/>
    <p:sldId id="530" r:id="rId12"/>
    <p:sldId id="531" r:id="rId13"/>
    <p:sldId id="532" r:id="rId14"/>
    <p:sldId id="546" r:id="rId15"/>
    <p:sldId id="534" r:id="rId16"/>
    <p:sldId id="527" r:id="rId17"/>
    <p:sldId id="536" r:id="rId18"/>
    <p:sldId id="537" r:id="rId19"/>
    <p:sldId id="557" r:id="rId20"/>
    <p:sldId id="558" r:id="rId21"/>
    <p:sldId id="528" r:id="rId22"/>
    <p:sldId id="560" r:id="rId23"/>
    <p:sldId id="559" r:id="rId24"/>
    <p:sldId id="545" r:id="rId25"/>
  </p:sldIdLst>
  <p:sldSz cx="9144000" cy="6858000" type="screen4x3"/>
  <p:notesSz cx="7102475" cy="9388475"/>
  <p:embeddedFontLst>
    <p:embeddedFont>
      <p:font typeface="Calibri" panose="020F0502020204030204" pitchFamily="34" charset="0"/>
      <p:regular r:id="rId28"/>
      <p:bold r:id="rId29"/>
      <p:italic r:id="rId30"/>
      <p:boldItalic r:id="rId31"/>
    </p:embeddedFont>
    <p:embeddedFont>
      <p:font typeface="Ericsson Capital TT" panose="02000503000000020004" pitchFamily="2" charset="0"/>
      <p:regular r:id="rId32"/>
    </p:embeddedFont>
  </p:embeddedFontLst>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4969">
          <p15:clr>
            <a:srgbClr val="A4A3A4"/>
          </p15:clr>
        </p15:guide>
        <p15:guide id="9" pos="1941">
          <p15:clr>
            <a:srgbClr val="A4A3A4"/>
          </p15:clr>
        </p15:guide>
        <p15:guide id="10" pos="3818">
          <p15:clr>
            <a:srgbClr val="A4A3A4"/>
          </p15:clr>
        </p15:guide>
        <p15:guide id="11" pos="3727">
          <p15:clr>
            <a:srgbClr val="A4A3A4"/>
          </p15:clr>
        </p15:guide>
        <p15:guide id="12" pos="2834">
          <p15:clr>
            <a:srgbClr val="A4A3A4"/>
          </p15:clr>
        </p15:guide>
        <p15:guide id="13" pos="2926">
          <p15:clr>
            <a:srgbClr val="A4A3A4"/>
          </p15:clr>
        </p15:guide>
        <p15:guide id="14" pos="248">
          <p15:clr>
            <a:srgbClr val="A4A3A4"/>
          </p15:clr>
        </p15:guide>
        <p15:guide id="15" pos="2034">
          <p15:clr>
            <a:srgbClr val="A4A3A4"/>
          </p15:clr>
        </p15:guide>
      </p15:sldGuideLst>
    </p:ext>
    <p:ext uri="{2D200454-40CA-4A62-9FC3-DE9A4176ACB9}">
      <p15:notesGuideLst xmlns:p15="http://schemas.microsoft.com/office/powerpoint/2012/main">
        <p15:guide id="1" orient="horz" pos="2957">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00FF00"/>
    <a:srgbClr val="FFFF99"/>
    <a:srgbClr val="9FB7D3"/>
    <a:srgbClr val="8BC5FF"/>
    <a:srgbClr val="99CCFF"/>
    <a:srgbClr val="6A8FBF"/>
    <a:srgbClr val="00A9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84" autoAdjust="0"/>
    <p:restoredTop sz="94384" autoAdjust="0"/>
  </p:normalViewPr>
  <p:slideViewPr>
    <p:cSldViewPr snapToGrid="0" snapToObjects="1">
      <p:cViewPr varScale="1">
        <p:scale>
          <a:sx n="105" d="100"/>
          <a:sy n="105" d="100"/>
        </p:scale>
        <p:origin x="1314" y="108"/>
      </p:cViewPr>
      <p:guideLst>
        <p:guide orient="horz" pos="1136"/>
        <p:guide orient="horz" pos="4110"/>
        <p:guide orient="horz" pos="151"/>
        <p:guide orient="horz" pos="2449"/>
        <p:guide orient="horz" pos="3566"/>
        <p:guide orient="horz" pos="2545"/>
        <p:guide orient="horz" pos="3845"/>
        <p:guide pos="4969"/>
        <p:guide pos="1941"/>
        <p:guide pos="3818"/>
        <p:guide pos="3727"/>
        <p:guide pos="2834"/>
        <p:guide pos="2926"/>
        <p:guide pos="248"/>
        <p:guide pos="2034"/>
      </p:guideLst>
    </p:cSldViewPr>
  </p:slideViewPr>
  <p:outlineViewPr>
    <p:cViewPr>
      <p:scale>
        <a:sx n="33" d="100"/>
        <a:sy n="33" d="100"/>
      </p:scale>
      <p:origin x="48" y="0"/>
    </p:cViewPr>
  </p:outlineViewPr>
  <p:notesTextViewPr>
    <p:cViewPr>
      <p:scale>
        <a:sx n="100" d="100"/>
        <a:sy n="100" d="100"/>
      </p:scale>
      <p:origin x="0" y="0"/>
    </p:cViewPr>
  </p:notesTextViewPr>
  <p:sorterViewPr>
    <p:cViewPr>
      <p:scale>
        <a:sx n="150" d="100"/>
        <a:sy n="150" d="100"/>
      </p:scale>
      <p:origin x="0" y="0"/>
    </p:cViewPr>
  </p:sorterViewPr>
  <p:notesViewPr>
    <p:cSldViewPr snapToGrid="0" snapToObjects="1">
      <p:cViewPr varScale="1">
        <p:scale>
          <a:sx n="64" d="100"/>
          <a:sy n="64" d="100"/>
        </p:scale>
        <p:origin x="-3414" y="-126"/>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2.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font" Target="fonts/font5.fntdata"/><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font" Target="fonts/font4.fntdata"/><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3076633" cy="469424"/>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cs typeface="+mn-cs"/>
              </a:defRPr>
            </a:lvl1pPr>
          </a:lstStyle>
          <a:p>
            <a:pPr>
              <a:defRPr/>
            </a:pPr>
            <a:r>
              <a:rPr lang="en-US"/>
              <a:t>SCReAM C++ code </a:t>
            </a:r>
            <a:endParaRPr lang="en-US" dirty="0"/>
          </a:p>
        </p:txBody>
      </p:sp>
      <p:sp>
        <p:nvSpPr>
          <p:cNvPr id="79875" name="Rectangle 3"/>
          <p:cNvSpPr>
            <a:spLocks noGrp="1" noChangeArrowheads="1"/>
          </p:cNvSpPr>
          <p:nvPr>
            <p:ph type="dt" sz="quarter" idx="1"/>
          </p:nvPr>
        </p:nvSpPr>
        <p:spPr bwMode="auto">
          <a:xfrm>
            <a:off x="4024184" y="0"/>
            <a:ext cx="3076633" cy="469424"/>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cs typeface="+mn-cs"/>
              </a:defRPr>
            </a:lvl1pPr>
          </a:lstStyle>
          <a:p>
            <a:pPr>
              <a:defRPr/>
            </a:pPr>
            <a:r>
              <a:rPr lang="en-US"/>
              <a:t> </a:t>
            </a:r>
            <a:endParaRPr lang="en-US" dirty="0"/>
          </a:p>
        </p:txBody>
      </p:sp>
      <p:sp>
        <p:nvSpPr>
          <p:cNvPr id="79876" name="Rectangle 4"/>
          <p:cNvSpPr>
            <a:spLocks noGrp="1" noChangeArrowheads="1"/>
          </p:cNvSpPr>
          <p:nvPr>
            <p:ph type="ftr" sz="quarter" idx="2"/>
          </p:nvPr>
        </p:nvSpPr>
        <p:spPr bwMode="auto">
          <a:xfrm>
            <a:off x="0" y="8917547"/>
            <a:ext cx="3076633" cy="469424"/>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spcBef>
                <a:spcPct val="0"/>
              </a:spcBef>
              <a:defRPr sz="1200">
                <a:latin typeface="Arial" charset="0"/>
                <a:cs typeface="+mn-cs"/>
              </a:defRPr>
            </a:lvl1pPr>
          </a:lstStyle>
          <a:p>
            <a:pPr>
              <a:defRPr/>
            </a:pPr>
            <a:r>
              <a:rPr lang="en-US"/>
              <a:t>© Ericsson AB 2017 </a:t>
            </a:r>
            <a:endParaRPr lang="en-US" dirty="0"/>
          </a:p>
        </p:txBody>
      </p:sp>
      <p:sp>
        <p:nvSpPr>
          <p:cNvPr id="79877" name="Rectangle 5"/>
          <p:cNvSpPr>
            <a:spLocks noGrp="1" noChangeArrowheads="1"/>
          </p:cNvSpPr>
          <p:nvPr>
            <p:ph type="sldNum" sz="quarter" idx="3"/>
          </p:nvPr>
        </p:nvSpPr>
        <p:spPr bwMode="auto">
          <a:xfrm>
            <a:off x="4024184" y="8917547"/>
            <a:ext cx="3076633" cy="469424"/>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spcBef>
                <a:spcPct val="0"/>
              </a:spcBef>
              <a:defRPr sz="1200">
                <a:latin typeface="Arial" charset="0"/>
                <a:cs typeface="+mn-cs"/>
              </a:defRPr>
            </a:lvl1pPr>
          </a:lstStyle>
          <a:p>
            <a:pPr>
              <a:defRPr/>
            </a:pPr>
            <a:fld id="{52ECF055-03BF-4E3A-BC2F-274084F2214C}" type="slidenum">
              <a:rPr lang="en-US"/>
              <a:pPr>
                <a:defRPr/>
              </a:pPr>
              <a:t>‹#›</a:t>
            </a:fld>
            <a:endParaRPr lang="en-US" dirty="0"/>
          </a:p>
        </p:txBody>
      </p:sp>
    </p:spTree>
    <p:extLst>
      <p:ext uri="{BB962C8B-B14F-4D97-AF65-F5344CB8AC3E}">
        <p14:creationId xmlns:p14="http://schemas.microsoft.com/office/powerpoint/2010/main" val="4765951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4024184" y="0"/>
            <a:ext cx="3076633" cy="469424"/>
          </a:xfrm>
          <a:prstGeom prst="rect">
            <a:avLst/>
          </a:prstGeom>
        </p:spPr>
        <p:txBody>
          <a:bodyPr vert="horz" lIns="90334" tIns="45167" rIns="90334" bIns="45167" rtlCol="0"/>
          <a:lstStyle>
            <a:lvl1pPr algn="r">
              <a:spcBef>
                <a:spcPct val="50000"/>
              </a:spcBef>
              <a:defRPr sz="1200">
                <a:latin typeface="Arial" charset="0"/>
                <a:cs typeface="+mn-cs"/>
              </a:defRPr>
            </a:lvl1pPr>
          </a:lstStyle>
          <a:p>
            <a:pPr>
              <a:defRPr/>
            </a:pPr>
            <a:r>
              <a:rPr lang="en-US"/>
              <a:t> </a:t>
            </a:r>
            <a:endParaRPr lang="en-US" dirty="0"/>
          </a:p>
        </p:txBody>
      </p:sp>
      <p:sp>
        <p:nvSpPr>
          <p:cNvPr id="3" name="Slide Number Placeholder 2"/>
          <p:cNvSpPr>
            <a:spLocks noGrp="1"/>
          </p:cNvSpPr>
          <p:nvPr>
            <p:ph type="sldNum" sz="quarter" idx="5"/>
          </p:nvPr>
        </p:nvSpPr>
        <p:spPr>
          <a:xfrm>
            <a:off x="4024184" y="8917547"/>
            <a:ext cx="3076633" cy="469424"/>
          </a:xfrm>
          <a:prstGeom prst="rect">
            <a:avLst/>
          </a:prstGeom>
        </p:spPr>
        <p:txBody>
          <a:bodyPr vert="horz" lIns="90334" tIns="45167" rIns="90334" bIns="45167" rtlCol="0" anchor="b"/>
          <a:lstStyle>
            <a:lvl1pPr algn="r">
              <a:spcBef>
                <a:spcPct val="50000"/>
              </a:spcBef>
              <a:defRPr sz="1200">
                <a:latin typeface="Arial" charset="0"/>
                <a:cs typeface="+mn-cs"/>
              </a:defRPr>
            </a:lvl1pPr>
          </a:lstStyle>
          <a:p>
            <a:pPr>
              <a:defRPr/>
            </a:pPr>
            <a:fld id="{82D1084D-2B8C-4391-876B-C3BC8EE9B8C8}" type="slidenum">
              <a:rPr lang="en-US"/>
              <a:pPr>
                <a:defRPr/>
              </a:pPr>
              <a:t>‹#›</a:t>
            </a:fld>
            <a:endParaRPr lang="en-US" dirty="0"/>
          </a:p>
        </p:txBody>
      </p:sp>
      <p:sp>
        <p:nvSpPr>
          <p:cNvPr id="4" name="Header Placeholder 3"/>
          <p:cNvSpPr>
            <a:spLocks noGrp="1"/>
          </p:cNvSpPr>
          <p:nvPr>
            <p:ph type="hdr" sz="quarter"/>
          </p:nvPr>
        </p:nvSpPr>
        <p:spPr>
          <a:xfrm>
            <a:off x="0" y="0"/>
            <a:ext cx="3076633" cy="469424"/>
          </a:xfrm>
          <a:prstGeom prst="rect">
            <a:avLst/>
          </a:prstGeom>
        </p:spPr>
        <p:txBody>
          <a:bodyPr vert="horz" lIns="90334" tIns="45167" rIns="90334" bIns="45167" rtlCol="0"/>
          <a:lstStyle>
            <a:lvl1pPr algn="l">
              <a:spcBef>
                <a:spcPct val="50000"/>
              </a:spcBef>
              <a:defRPr sz="1200">
                <a:latin typeface="Arial" charset="0"/>
                <a:cs typeface="+mn-cs"/>
              </a:defRPr>
            </a:lvl1pPr>
          </a:lstStyle>
          <a:p>
            <a:pPr>
              <a:defRPr/>
            </a:pPr>
            <a:r>
              <a:rPr lang="en-US"/>
              <a:t>SCReAM C++ code </a:t>
            </a:r>
            <a:endParaRPr lang="en-US" dirty="0"/>
          </a:p>
        </p:txBody>
      </p:sp>
      <p:sp>
        <p:nvSpPr>
          <p:cNvPr id="5" name="Slide Image Placeholder 4"/>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8917547"/>
            <a:ext cx="3076633" cy="469424"/>
          </a:xfrm>
          <a:prstGeom prst="rect">
            <a:avLst/>
          </a:prstGeom>
        </p:spPr>
        <p:txBody>
          <a:bodyPr vert="horz" lIns="90334" tIns="45167" rIns="90334" bIns="45167" rtlCol="0" anchor="b"/>
          <a:lstStyle>
            <a:lvl1pPr algn="l">
              <a:spcBef>
                <a:spcPct val="50000"/>
              </a:spcBef>
              <a:defRPr sz="1200">
                <a:latin typeface="Arial" charset="0"/>
                <a:cs typeface="+mn-cs"/>
              </a:defRPr>
            </a:lvl1pPr>
          </a:lstStyle>
          <a:p>
            <a:pPr>
              <a:defRPr/>
            </a:pPr>
            <a:r>
              <a:rPr lang="en-US"/>
              <a:t>© Ericsson AB 2017 </a:t>
            </a:r>
            <a:endParaRPr lang="en-US" dirty="0"/>
          </a:p>
        </p:txBody>
      </p:sp>
      <p:sp>
        <p:nvSpPr>
          <p:cNvPr id="7" name="Notes Placeholder 6"/>
          <p:cNvSpPr>
            <a:spLocks noGrp="1"/>
          </p:cNvSpPr>
          <p:nvPr>
            <p:ph type="body" sz="quarter" idx="3"/>
          </p:nvPr>
        </p:nvSpPr>
        <p:spPr>
          <a:xfrm>
            <a:off x="710248" y="4459526"/>
            <a:ext cx="5681980" cy="4224814"/>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4781341"/>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p>
        </p:txBody>
      </p:sp>
      <p:sp>
        <p:nvSpPr>
          <p:cNvPr id="19460"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50000"/>
              </a:spcBef>
              <a:defRPr sz="2000">
                <a:solidFill>
                  <a:schemeClr val="tx1"/>
                </a:solidFill>
                <a:latin typeface="Arial" charset="0"/>
              </a:defRPr>
            </a:lvl1pPr>
            <a:lvl2pPr marL="733960" indent="-282292" eaLnBrk="0" hangingPunct="0">
              <a:spcBef>
                <a:spcPct val="50000"/>
              </a:spcBef>
              <a:defRPr sz="2000">
                <a:solidFill>
                  <a:schemeClr val="tx1"/>
                </a:solidFill>
                <a:latin typeface="Arial" charset="0"/>
              </a:defRPr>
            </a:lvl2pPr>
            <a:lvl3pPr marL="1129170" indent="-225834" eaLnBrk="0" hangingPunct="0">
              <a:spcBef>
                <a:spcPct val="50000"/>
              </a:spcBef>
              <a:defRPr sz="2000">
                <a:solidFill>
                  <a:schemeClr val="tx1"/>
                </a:solidFill>
                <a:latin typeface="Arial" charset="0"/>
              </a:defRPr>
            </a:lvl3pPr>
            <a:lvl4pPr marL="1580838" indent="-225834" eaLnBrk="0" hangingPunct="0">
              <a:spcBef>
                <a:spcPct val="50000"/>
              </a:spcBef>
              <a:defRPr sz="2000">
                <a:solidFill>
                  <a:schemeClr val="tx1"/>
                </a:solidFill>
                <a:latin typeface="Arial" charset="0"/>
              </a:defRPr>
            </a:lvl4pPr>
            <a:lvl5pPr marL="2032505" indent="-225834" eaLnBrk="0" hangingPunct="0">
              <a:spcBef>
                <a:spcPct val="50000"/>
              </a:spcBef>
              <a:defRPr sz="2000">
                <a:solidFill>
                  <a:schemeClr val="tx1"/>
                </a:solidFill>
                <a:latin typeface="Arial" charset="0"/>
              </a:defRPr>
            </a:lvl5pPr>
            <a:lvl6pPr marL="2484173" indent="-225834" eaLnBrk="0" fontAlgn="base" hangingPunct="0">
              <a:spcBef>
                <a:spcPct val="50000"/>
              </a:spcBef>
              <a:spcAft>
                <a:spcPct val="0"/>
              </a:spcAft>
              <a:defRPr sz="2000">
                <a:solidFill>
                  <a:schemeClr val="tx1"/>
                </a:solidFill>
                <a:latin typeface="Arial" charset="0"/>
              </a:defRPr>
            </a:lvl6pPr>
            <a:lvl7pPr marL="2935841" indent="-225834" eaLnBrk="0" fontAlgn="base" hangingPunct="0">
              <a:spcBef>
                <a:spcPct val="50000"/>
              </a:spcBef>
              <a:spcAft>
                <a:spcPct val="0"/>
              </a:spcAft>
              <a:defRPr sz="2000">
                <a:solidFill>
                  <a:schemeClr val="tx1"/>
                </a:solidFill>
                <a:latin typeface="Arial" charset="0"/>
              </a:defRPr>
            </a:lvl7pPr>
            <a:lvl8pPr marL="3387509" indent="-225834" eaLnBrk="0" fontAlgn="base" hangingPunct="0">
              <a:spcBef>
                <a:spcPct val="50000"/>
              </a:spcBef>
              <a:spcAft>
                <a:spcPct val="0"/>
              </a:spcAft>
              <a:defRPr sz="2000">
                <a:solidFill>
                  <a:schemeClr val="tx1"/>
                </a:solidFill>
                <a:latin typeface="Arial" charset="0"/>
              </a:defRPr>
            </a:lvl8pPr>
            <a:lvl9pPr marL="3839177" indent="-225834" eaLnBrk="0" fontAlgn="base" hangingPunct="0">
              <a:spcBef>
                <a:spcPct val="50000"/>
              </a:spcBef>
              <a:spcAft>
                <a:spcPct val="0"/>
              </a:spcAft>
              <a:defRPr sz="2000">
                <a:solidFill>
                  <a:schemeClr val="tx1"/>
                </a:solidFill>
                <a:latin typeface="Arial" charset="0"/>
              </a:defRPr>
            </a:lvl9pPr>
          </a:lstStyle>
          <a:p>
            <a:pPr eaLnBrk="1" hangingPunct="1">
              <a:defRPr/>
            </a:pPr>
            <a:r>
              <a:rPr lang="en-US" sz="1200"/>
              <a:t> </a:t>
            </a:r>
          </a:p>
        </p:txBody>
      </p:sp>
      <p:sp>
        <p:nvSpPr>
          <p:cNvPr id="19461" name="Footer Placeholder 5"/>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50000"/>
              </a:spcBef>
              <a:defRPr sz="2000">
                <a:solidFill>
                  <a:schemeClr val="tx1"/>
                </a:solidFill>
                <a:latin typeface="Arial" charset="0"/>
              </a:defRPr>
            </a:lvl1pPr>
            <a:lvl2pPr marL="733960" indent="-282292" eaLnBrk="0" hangingPunct="0">
              <a:spcBef>
                <a:spcPct val="50000"/>
              </a:spcBef>
              <a:defRPr sz="2000">
                <a:solidFill>
                  <a:schemeClr val="tx1"/>
                </a:solidFill>
                <a:latin typeface="Arial" charset="0"/>
              </a:defRPr>
            </a:lvl2pPr>
            <a:lvl3pPr marL="1129170" indent="-225834" eaLnBrk="0" hangingPunct="0">
              <a:spcBef>
                <a:spcPct val="50000"/>
              </a:spcBef>
              <a:defRPr sz="2000">
                <a:solidFill>
                  <a:schemeClr val="tx1"/>
                </a:solidFill>
                <a:latin typeface="Arial" charset="0"/>
              </a:defRPr>
            </a:lvl3pPr>
            <a:lvl4pPr marL="1580838" indent="-225834" eaLnBrk="0" hangingPunct="0">
              <a:spcBef>
                <a:spcPct val="50000"/>
              </a:spcBef>
              <a:defRPr sz="2000">
                <a:solidFill>
                  <a:schemeClr val="tx1"/>
                </a:solidFill>
                <a:latin typeface="Arial" charset="0"/>
              </a:defRPr>
            </a:lvl4pPr>
            <a:lvl5pPr marL="2032505" indent="-225834" eaLnBrk="0" hangingPunct="0">
              <a:spcBef>
                <a:spcPct val="50000"/>
              </a:spcBef>
              <a:defRPr sz="2000">
                <a:solidFill>
                  <a:schemeClr val="tx1"/>
                </a:solidFill>
                <a:latin typeface="Arial" charset="0"/>
              </a:defRPr>
            </a:lvl5pPr>
            <a:lvl6pPr marL="2484173" indent="-225834" eaLnBrk="0" fontAlgn="base" hangingPunct="0">
              <a:spcBef>
                <a:spcPct val="50000"/>
              </a:spcBef>
              <a:spcAft>
                <a:spcPct val="0"/>
              </a:spcAft>
              <a:defRPr sz="2000">
                <a:solidFill>
                  <a:schemeClr val="tx1"/>
                </a:solidFill>
                <a:latin typeface="Arial" charset="0"/>
              </a:defRPr>
            </a:lvl6pPr>
            <a:lvl7pPr marL="2935841" indent="-225834" eaLnBrk="0" fontAlgn="base" hangingPunct="0">
              <a:spcBef>
                <a:spcPct val="50000"/>
              </a:spcBef>
              <a:spcAft>
                <a:spcPct val="0"/>
              </a:spcAft>
              <a:defRPr sz="2000">
                <a:solidFill>
                  <a:schemeClr val="tx1"/>
                </a:solidFill>
                <a:latin typeface="Arial" charset="0"/>
              </a:defRPr>
            </a:lvl7pPr>
            <a:lvl8pPr marL="3387509" indent="-225834" eaLnBrk="0" fontAlgn="base" hangingPunct="0">
              <a:spcBef>
                <a:spcPct val="50000"/>
              </a:spcBef>
              <a:spcAft>
                <a:spcPct val="0"/>
              </a:spcAft>
              <a:defRPr sz="2000">
                <a:solidFill>
                  <a:schemeClr val="tx1"/>
                </a:solidFill>
                <a:latin typeface="Arial" charset="0"/>
              </a:defRPr>
            </a:lvl8pPr>
            <a:lvl9pPr marL="3839177" indent="-225834" eaLnBrk="0" fontAlgn="base" hangingPunct="0">
              <a:spcBef>
                <a:spcPct val="50000"/>
              </a:spcBef>
              <a:spcAft>
                <a:spcPct val="0"/>
              </a:spcAft>
              <a:defRPr sz="2000">
                <a:solidFill>
                  <a:schemeClr val="tx1"/>
                </a:solidFill>
                <a:latin typeface="Arial" charset="0"/>
              </a:defRPr>
            </a:lvl9pPr>
          </a:lstStyle>
          <a:p>
            <a:pPr eaLnBrk="1" hangingPunct="1">
              <a:defRPr/>
            </a:pPr>
            <a:r>
              <a:rPr lang="da-DK" sz="1200"/>
              <a:t>© Ericsson AB 2017 </a:t>
            </a:r>
            <a:endParaRPr lang="en-US" sz="1200"/>
          </a:p>
        </p:txBody>
      </p:sp>
      <p:sp>
        <p:nvSpPr>
          <p:cNvPr id="19462" name="Slide Number Placeholder 7"/>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50000"/>
              </a:spcBef>
              <a:defRPr sz="2000">
                <a:solidFill>
                  <a:schemeClr val="tx1"/>
                </a:solidFill>
                <a:latin typeface="Arial" charset="0"/>
              </a:defRPr>
            </a:lvl1pPr>
            <a:lvl2pPr marL="733960" indent="-282292" eaLnBrk="0" hangingPunct="0">
              <a:spcBef>
                <a:spcPct val="50000"/>
              </a:spcBef>
              <a:defRPr sz="2000">
                <a:solidFill>
                  <a:schemeClr val="tx1"/>
                </a:solidFill>
                <a:latin typeface="Arial" charset="0"/>
              </a:defRPr>
            </a:lvl2pPr>
            <a:lvl3pPr marL="1129170" indent="-225834" eaLnBrk="0" hangingPunct="0">
              <a:spcBef>
                <a:spcPct val="50000"/>
              </a:spcBef>
              <a:defRPr sz="2000">
                <a:solidFill>
                  <a:schemeClr val="tx1"/>
                </a:solidFill>
                <a:latin typeface="Arial" charset="0"/>
              </a:defRPr>
            </a:lvl3pPr>
            <a:lvl4pPr marL="1580838" indent="-225834" eaLnBrk="0" hangingPunct="0">
              <a:spcBef>
                <a:spcPct val="50000"/>
              </a:spcBef>
              <a:defRPr sz="2000">
                <a:solidFill>
                  <a:schemeClr val="tx1"/>
                </a:solidFill>
                <a:latin typeface="Arial" charset="0"/>
              </a:defRPr>
            </a:lvl4pPr>
            <a:lvl5pPr marL="2032505" indent="-225834" eaLnBrk="0" hangingPunct="0">
              <a:spcBef>
                <a:spcPct val="50000"/>
              </a:spcBef>
              <a:defRPr sz="2000">
                <a:solidFill>
                  <a:schemeClr val="tx1"/>
                </a:solidFill>
                <a:latin typeface="Arial" charset="0"/>
              </a:defRPr>
            </a:lvl5pPr>
            <a:lvl6pPr marL="2484173" indent="-225834" eaLnBrk="0" fontAlgn="base" hangingPunct="0">
              <a:spcBef>
                <a:spcPct val="50000"/>
              </a:spcBef>
              <a:spcAft>
                <a:spcPct val="0"/>
              </a:spcAft>
              <a:defRPr sz="2000">
                <a:solidFill>
                  <a:schemeClr val="tx1"/>
                </a:solidFill>
                <a:latin typeface="Arial" charset="0"/>
              </a:defRPr>
            </a:lvl6pPr>
            <a:lvl7pPr marL="2935841" indent="-225834" eaLnBrk="0" fontAlgn="base" hangingPunct="0">
              <a:spcBef>
                <a:spcPct val="50000"/>
              </a:spcBef>
              <a:spcAft>
                <a:spcPct val="0"/>
              </a:spcAft>
              <a:defRPr sz="2000">
                <a:solidFill>
                  <a:schemeClr val="tx1"/>
                </a:solidFill>
                <a:latin typeface="Arial" charset="0"/>
              </a:defRPr>
            </a:lvl7pPr>
            <a:lvl8pPr marL="3387509" indent="-225834" eaLnBrk="0" fontAlgn="base" hangingPunct="0">
              <a:spcBef>
                <a:spcPct val="50000"/>
              </a:spcBef>
              <a:spcAft>
                <a:spcPct val="0"/>
              </a:spcAft>
              <a:defRPr sz="2000">
                <a:solidFill>
                  <a:schemeClr val="tx1"/>
                </a:solidFill>
                <a:latin typeface="Arial" charset="0"/>
              </a:defRPr>
            </a:lvl8pPr>
            <a:lvl9pPr marL="3839177" indent="-225834" eaLnBrk="0" fontAlgn="base" hangingPunct="0">
              <a:spcBef>
                <a:spcPct val="50000"/>
              </a:spcBef>
              <a:spcAft>
                <a:spcPct val="0"/>
              </a:spcAft>
              <a:defRPr sz="2000">
                <a:solidFill>
                  <a:schemeClr val="tx1"/>
                </a:solidFill>
                <a:latin typeface="Arial" charset="0"/>
              </a:defRPr>
            </a:lvl9pPr>
          </a:lstStyle>
          <a:p>
            <a:pPr eaLnBrk="1" hangingPunct="1">
              <a:defRPr/>
            </a:pPr>
            <a:fld id="{02BE4451-D598-4AEC-999F-83CF4001D5AB}" type="slidenum">
              <a:rPr lang="en-US" sz="1200" smtClean="0"/>
              <a:t>1</a:t>
            </a:fld>
            <a:endParaRPr lang="en-US" sz="1200"/>
          </a:p>
        </p:txBody>
      </p:sp>
      <p:sp>
        <p:nvSpPr>
          <p:cNvPr id="19463" name="Header Placeholder 8"/>
          <p:cNvSpPr>
            <a:spLocks noGrp="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50000"/>
              </a:spcBef>
              <a:defRPr sz="2000">
                <a:solidFill>
                  <a:schemeClr val="tx1"/>
                </a:solidFill>
                <a:latin typeface="Arial" charset="0"/>
              </a:defRPr>
            </a:lvl1pPr>
            <a:lvl2pPr marL="733960" indent="-282292" eaLnBrk="0" hangingPunct="0">
              <a:spcBef>
                <a:spcPct val="50000"/>
              </a:spcBef>
              <a:defRPr sz="2000">
                <a:solidFill>
                  <a:schemeClr val="tx1"/>
                </a:solidFill>
                <a:latin typeface="Arial" charset="0"/>
              </a:defRPr>
            </a:lvl2pPr>
            <a:lvl3pPr marL="1129170" indent="-225834" eaLnBrk="0" hangingPunct="0">
              <a:spcBef>
                <a:spcPct val="50000"/>
              </a:spcBef>
              <a:defRPr sz="2000">
                <a:solidFill>
                  <a:schemeClr val="tx1"/>
                </a:solidFill>
                <a:latin typeface="Arial" charset="0"/>
              </a:defRPr>
            </a:lvl3pPr>
            <a:lvl4pPr marL="1580838" indent="-225834" eaLnBrk="0" hangingPunct="0">
              <a:spcBef>
                <a:spcPct val="50000"/>
              </a:spcBef>
              <a:defRPr sz="2000">
                <a:solidFill>
                  <a:schemeClr val="tx1"/>
                </a:solidFill>
                <a:latin typeface="Arial" charset="0"/>
              </a:defRPr>
            </a:lvl4pPr>
            <a:lvl5pPr marL="2032505" indent="-225834" eaLnBrk="0" hangingPunct="0">
              <a:spcBef>
                <a:spcPct val="50000"/>
              </a:spcBef>
              <a:defRPr sz="2000">
                <a:solidFill>
                  <a:schemeClr val="tx1"/>
                </a:solidFill>
                <a:latin typeface="Arial" charset="0"/>
              </a:defRPr>
            </a:lvl5pPr>
            <a:lvl6pPr marL="2484173" indent="-225834" eaLnBrk="0" fontAlgn="base" hangingPunct="0">
              <a:spcBef>
                <a:spcPct val="50000"/>
              </a:spcBef>
              <a:spcAft>
                <a:spcPct val="0"/>
              </a:spcAft>
              <a:defRPr sz="2000">
                <a:solidFill>
                  <a:schemeClr val="tx1"/>
                </a:solidFill>
                <a:latin typeface="Arial" charset="0"/>
              </a:defRPr>
            </a:lvl6pPr>
            <a:lvl7pPr marL="2935841" indent="-225834" eaLnBrk="0" fontAlgn="base" hangingPunct="0">
              <a:spcBef>
                <a:spcPct val="50000"/>
              </a:spcBef>
              <a:spcAft>
                <a:spcPct val="0"/>
              </a:spcAft>
              <a:defRPr sz="2000">
                <a:solidFill>
                  <a:schemeClr val="tx1"/>
                </a:solidFill>
                <a:latin typeface="Arial" charset="0"/>
              </a:defRPr>
            </a:lvl7pPr>
            <a:lvl8pPr marL="3387509" indent="-225834" eaLnBrk="0" fontAlgn="base" hangingPunct="0">
              <a:spcBef>
                <a:spcPct val="50000"/>
              </a:spcBef>
              <a:spcAft>
                <a:spcPct val="0"/>
              </a:spcAft>
              <a:defRPr sz="2000">
                <a:solidFill>
                  <a:schemeClr val="tx1"/>
                </a:solidFill>
                <a:latin typeface="Arial" charset="0"/>
              </a:defRPr>
            </a:lvl8pPr>
            <a:lvl9pPr marL="3839177" indent="-225834" eaLnBrk="0" fontAlgn="base" hangingPunct="0">
              <a:spcBef>
                <a:spcPct val="50000"/>
              </a:spcBef>
              <a:spcAft>
                <a:spcPct val="0"/>
              </a:spcAft>
              <a:defRPr sz="2000">
                <a:solidFill>
                  <a:schemeClr val="tx1"/>
                </a:solidFill>
                <a:latin typeface="Arial" charset="0"/>
              </a:defRPr>
            </a:lvl9pPr>
          </a:lstStyle>
          <a:p>
            <a:pPr eaLnBrk="1" hangingPunct="1">
              <a:defRPr/>
            </a:pPr>
            <a:r>
              <a:rPr lang="en-US" sz="1200"/>
              <a:t>SCReAM C++ code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3B3BAFF0-7CFC-41B2-97E7-717263D70DD4}" type="slidenum">
              <a:rPr lang="en-US" smtClean="0"/>
              <a:t>10</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513171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D295FA32-E3EB-4E83-AFED-14115DE442F0}" type="slidenum">
              <a:rPr lang="en-US" smtClean="0"/>
              <a:t>11</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194536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C95CDC1D-51CA-4E7D-9300-A9C1F665F576}" type="slidenum">
              <a:rPr lang="en-US" smtClean="0"/>
              <a:t>12</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129765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F02BF6B9-1023-4FF5-94E6-56DE02E186D0}" type="slidenum">
              <a:rPr lang="en-US" smtClean="0"/>
              <a:t>13</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570302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7D7F7DA2-62B9-40DD-9C65-7B8D1E67D122}" type="slidenum">
              <a:rPr lang="en-US" smtClean="0"/>
              <a:t>14</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349135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2B814A82-7953-489B-AA85-9F9BE0E04DA6}" type="slidenum">
              <a:rPr lang="en-US" smtClean="0"/>
              <a:t>16</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214179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p:spPr>
        <p:txBody>
          <a:bodyPr/>
          <a:lstStyle/>
          <a:p>
            <a:endParaRPr lang="sv-SE" altLang="sv-SE"/>
          </a:p>
        </p:txBody>
      </p:sp>
      <p:sp>
        <p:nvSpPr>
          <p:cNvPr id="124932" name="Header Placeholder 3"/>
          <p:cNvSpPr>
            <a:spLocks noGrp="1"/>
          </p:cNvSpPr>
          <p:nvPr>
            <p:ph type="hdr" sz="quarter"/>
          </p:nvPr>
        </p:nvSpPr>
        <p:spPr/>
        <p:txBody>
          <a:bodyPr/>
          <a:lstStyle>
            <a:lvl1pPr eaLnBrk="0" hangingPunct="0">
              <a:spcBef>
                <a:spcPct val="50000"/>
              </a:spcBef>
              <a:defRPr sz="2100">
                <a:solidFill>
                  <a:schemeClr val="tx1"/>
                </a:solidFill>
                <a:latin typeface="Arial" pitchFamily="34" charset="0"/>
              </a:defRPr>
            </a:lvl1pPr>
            <a:lvl2pPr marL="765610" indent="-294465" eaLnBrk="0" hangingPunct="0">
              <a:spcBef>
                <a:spcPct val="50000"/>
              </a:spcBef>
              <a:defRPr sz="2100">
                <a:solidFill>
                  <a:schemeClr val="tx1"/>
                </a:solidFill>
                <a:latin typeface="Arial" pitchFamily="34" charset="0"/>
              </a:defRPr>
            </a:lvl2pPr>
            <a:lvl3pPr marL="1177862" indent="-235572" eaLnBrk="0" hangingPunct="0">
              <a:spcBef>
                <a:spcPct val="50000"/>
              </a:spcBef>
              <a:defRPr sz="2100">
                <a:solidFill>
                  <a:schemeClr val="tx1"/>
                </a:solidFill>
                <a:latin typeface="Arial" pitchFamily="34" charset="0"/>
              </a:defRPr>
            </a:lvl3pPr>
            <a:lvl4pPr marL="1649006" indent="-235572" eaLnBrk="0" hangingPunct="0">
              <a:spcBef>
                <a:spcPct val="50000"/>
              </a:spcBef>
              <a:defRPr sz="2100">
                <a:solidFill>
                  <a:schemeClr val="tx1"/>
                </a:solidFill>
                <a:latin typeface="Arial" pitchFamily="34" charset="0"/>
              </a:defRPr>
            </a:lvl4pPr>
            <a:lvl5pPr marL="2120151" indent="-235572" eaLnBrk="0" hangingPunct="0">
              <a:spcBef>
                <a:spcPct val="50000"/>
              </a:spcBef>
              <a:defRPr sz="2100">
                <a:solidFill>
                  <a:schemeClr val="tx1"/>
                </a:solidFill>
                <a:latin typeface="Arial" pitchFamily="34" charset="0"/>
              </a:defRPr>
            </a:lvl5pPr>
            <a:lvl6pPr marL="2591295" indent="-235572" eaLnBrk="0" fontAlgn="base" hangingPunct="0">
              <a:spcBef>
                <a:spcPct val="50000"/>
              </a:spcBef>
              <a:spcAft>
                <a:spcPct val="0"/>
              </a:spcAft>
              <a:defRPr sz="2100">
                <a:solidFill>
                  <a:schemeClr val="tx1"/>
                </a:solidFill>
                <a:latin typeface="Arial" pitchFamily="34" charset="0"/>
              </a:defRPr>
            </a:lvl6pPr>
            <a:lvl7pPr marL="3062440" indent="-235572" eaLnBrk="0" fontAlgn="base" hangingPunct="0">
              <a:spcBef>
                <a:spcPct val="50000"/>
              </a:spcBef>
              <a:spcAft>
                <a:spcPct val="0"/>
              </a:spcAft>
              <a:defRPr sz="2100">
                <a:solidFill>
                  <a:schemeClr val="tx1"/>
                </a:solidFill>
                <a:latin typeface="Arial" pitchFamily="34" charset="0"/>
              </a:defRPr>
            </a:lvl7pPr>
            <a:lvl8pPr marL="3533585" indent="-235572" eaLnBrk="0" fontAlgn="base" hangingPunct="0">
              <a:spcBef>
                <a:spcPct val="50000"/>
              </a:spcBef>
              <a:spcAft>
                <a:spcPct val="0"/>
              </a:spcAft>
              <a:defRPr sz="2100">
                <a:solidFill>
                  <a:schemeClr val="tx1"/>
                </a:solidFill>
                <a:latin typeface="Arial" pitchFamily="34" charset="0"/>
              </a:defRPr>
            </a:lvl8pPr>
            <a:lvl9pPr marL="4004729" indent="-235572" eaLnBrk="0" fontAlgn="base" hangingPunct="0">
              <a:spcBef>
                <a:spcPct val="50000"/>
              </a:spcBef>
              <a:spcAft>
                <a:spcPct val="0"/>
              </a:spcAft>
              <a:defRPr sz="2100">
                <a:solidFill>
                  <a:schemeClr val="tx1"/>
                </a:solidFill>
                <a:latin typeface="Arial" pitchFamily="34" charset="0"/>
              </a:defRPr>
            </a:lvl9pPr>
          </a:lstStyle>
          <a:p>
            <a:pPr eaLnBrk="1" hangingPunct="1">
              <a:spcBef>
                <a:spcPct val="0"/>
              </a:spcBef>
              <a:defRPr/>
            </a:pPr>
            <a:r>
              <a:rPr lang="en-US" sz="1200"/>
              <a:t>SCReAM C++ code </a:t>
            </a:r>
          </a:p>
        </p:txBody>
      </p:sp>
      <p:sp>
        <p:nvSpPr>
          <p:cNvPr id="124933" name="Date Placeholder 4"/>
          <p:cNvSpPr>
            <a:spLocks noGrp="1"/>
          </p:cNvSpPr>
          <p:nvPr>
            <p:ph type="dt" sz="quarter" idx="1"/>
          </p:nvPr>
        </p:nvSpPr>
        <p:spPr/>
        <p:txBody>
          <a:bodyPr/>
          <a:lstStyle>
            <a:lvl1pPr eaLnBrk="0" hangingPunct="0">
              <a:spcBef>
                <a:spcPct val="50000"/>
              </a:spcBef>
              <a:defRPr sz="2100">
                <a:solidFill>
                  <a:schemeClr val="tx1"/>
                </a:solidFill>
                <a:latin typeface="Arial" pitchFamily="34" charset="0"/>
              </a:defRPr>
            </a:lvl1pPr>
            <a:lvl2pPr marL="765610" indent="-294465" eaLnBrk="0" hangingPunct="0">
              <a:spcBef>
                <a:spcPct val="50000"/>
              </a:spcBef>
              <a:defRPr sz="2100">
                <a:solidFill>
                  <a:schemeClr val="tx1"/>
                </a:solidFill>
                <a:latin typeface="Arial" pitchFamily="34" charset="0"/>
              </a:defRPr>
            </a:lvl2pPr>
            <a:lvl3pPr marL="1177862" indent="-235572" eaLnBrk="0" hangingPunct="0">
              <a:spcBef>
                <a:spcPct val="50000"/>
              </a:spcBef>
              <a:defRPr sz="2100">
                <a:solidFill>
                  <a:schemeClr val="tx1"/>
                </a:solidFill>
                <a:latin typeface="Arial" pitchFamily="34" charset="0"/>
              </a:defRPr>
            </a:lvl3pPr>
            <a:lvl4pPr marL="1649006" indent="-235572" eaLnBrk="0" hangingPunct="0">
              <a:spcBef>
                <a:spcPct val="50000"/>
              </a:spcBef>
              <a:defRPr sz="2100">
                <a:solidFill>
                  <a:schemeClr val="tx1"/>
                </a:solidFill>
                <a:latin typeface="Arial" pitchFamily="34" charset="0"/>
              </a:defRPr>
            </a:lvl4pPr>
            <a:lvl5pPr marL="2120151" indent="-235572" eaLnBrk="0" hangingPunct="0">
              <a:spcBef>
                <a:spcPct val="50000"/>
              </a:spcBef>
              <a:defRPr sz="2100">
                <a:solidFill>
                  <a:schemeClr val="tx1"/>
                </a:solidFill>
                <a:latin typeface="Arial" pitchFamily="34" charset="0"/>
              </a:defRPr>
            </a:lvl5pPr>
            <a:lvl6pPr marL="2591295" indent="-235572" eaLnBrk="0" fontAlgn="base" hangingPunct="0">
              <a:spcBef>
                <a:spcPct val="50000"/>
              </a:spcBef>
              <a:spcAft>
                <a:spcPct val="0"/>
              </a:spcAft>
              <a:defRPr sz="2100">
                <a:solidFill>
                  <a:schemeClr val="tx1"/>
                </a:solidFill>
                <a:latin typeface="Arial" pitchFamily="34" charset="0"/>
              </a:defRPr>
            </a:lvl6pPr>
            <a:lvl7pPr marL="3062440" indent="-235572" eaLnBrk="0" fontAlgn="base" hangingPunct="0">
              <a:spcBef>
                <a:spcPct val="50000"/>
              </a:spcBef>
              <a:spcAft>
                <a:spcPct val="0"/>
              </a:spcAft>
              <a:defRPr sz="2100">
                <a:solidFill>
                  <a:schemeClr val="tx1"/>
                </a:solidFill>
                <a:latin typeface="Arial" pitchFamily="34" charset="0"/>
              </a:defRPr>
            </a:lvl7pPr>
            <a:lvl8pPr marL="3533585" indent="-235572" eaLnBrk="0" fontAlgn="base" hangingPunct="0">
              <a:spcBef>
                <a:spcPct val="50000"/>
              </a:spcBef>
              <a:spcAft>
                <a:spcPct val="0"/>
              </a:spcAft>
              <a:defRPr sz="2100">
                <a:solidFill>
                  <a:schemeClr val="tx1"/>
                </a:solidFill>
                <a:latin typeface="Arial" pitchFamily="34" charset="0"/>
              </a:defRPr>
            </a:lvl8pPr>
            <a:lvl9pPr marL="4004729" indent="-235572" eaLnBrk="0" fontAlgn="base" hangingPunct="0">
              <a:spcBef>
                <a:spcPct val="50000"/>
              </a:spcBef>
              <a:spcAft>
                <a:spcPct val="0"/>
              </a:spcAft>
              <a:defRPr sz="2100">
                <a:solidFill>
                  <a:schemeClr val="tx1"/>
                </a:solidFill>
                <a:latin typeface="Arial" pitchFamily="34" charset="0"/>
              </a:defRPr>
            </a:lvl9pPr>
          </a:lstStyle>
          <a:p>
            <a:pPr eaLnBrk="1" hangingPunct="1">
              <a:spcBef>
                <a:spcPct val="0"/>
              </a:spcBef>
              <a:defRPr/>
            </a:pPr>
            <a:r>
              <a:rPr lang="en-US" sz="1200"/>
              <a:t> </a:t>
            </a:r>
          </a:p>
        </p:txBody>
      </p:sp>
      <p:sp>
        <p:nvSpPr>
          <p:cNvPr id="124934" name="Footer Placeholder 5"/>
          <p:cNvSpPr>
            <a:spLocks noGrp="1"/>
          </p:cNvSpPr>
          <p:nvPr>
            <p:ph type="ftr" sz="quarter" idx="4"/>
          </p:nvPr>
        </p:nvSpPr>
        <p:spPr/>
        <p:txBody>
          <a:bodyPr/>
          <a:lstStyle>
            <a:lvl1pPr eaLnBrk="0" hangingPunct="0">
              <a:spcBef>
                <a:spcPct val="50000"/>
              </a:spcBef>
              <a:defRPr sz="2100">
                <a:solidFill>
                  <a:schemeClr val="tx1"/>
                </a:solidFill>
                <a:latin typeface="Arial" pitchFamily="34" charset="0"/>
              </a:defRPr>
            </a:lvl1pPr>
            <a:lvl2pPr marL="765610" indent="-294465" eaLnBrk="0" hangingPunct="0">
              <a:spcBef>
                <a:spcPct val="50000"/>
              </a:spcBef>
              <a:defRPr sz="2100">
                <a:solidFill>
                  <a:schemeClr val="tx1"/>
                </a:solidFill>
                <a:latin typeface="Arial" pitchFamily="34" charset="0"/>
              </a:defRPr>
            </a:lvl2pPr>
            <a:lvl3pPr marL="1177862" indent="-235572" eaLnBrk="0" hangingPunct="0">
              <a:spcBef>
                <a:spcPct val="50000"/>
              </a:spcBef>
              <a:defRPr sz="2100">
                <a:solidFill>
                  <a:schemeClr val="tx1"/>
                </a:solidFill>
                <a:latin typeface="Arial" pitchFamily="34" charset="0"/>
              </a:defRPr>
            </a:lvl3pPr>
            <a:lvl4pPr marL="1649006" indent="-235572" eaLnBrk="0" hangingPunct="0">
              <a:spcBef>
                <a:spcPct val="50000"/>
              </a:spcBef>
              <a:defRPr sz="2100">
                <a:solidFill>
                  <a:schemeClr val="tx1"/>
                </a:solidFill>
                <a:latin typeface="Arial" pitchFamily="34" charset="0"/>
              </a:defRPr>
            </a:lvl4pPr>
            <a:lvl5pPr marL="2120151" indent="-235572" eaLnBrk="0" hangingPunct="0">
              <a:spcBef>
                <a:spcPct val="50000"/>
              </a:spcBef>
              <a:defRPr sz="2100">
                <a:solidFill>
                  <a:schemeClr val="tx1"/>
                </a:solidFill>
                <a:latin typeface="Arial" pitchFamily="34" charset="0"/>
              </a:defRPr>
            </a:lvl5pPr>
            <a:lvl6pPr marL="2591295" indent="-235572" eaLnBrk="0" fontAlgn="base" hangingPunct="0">
              <a:spcBef>
                <a:spcPct val="50000"/>
              </a:spcBef>
              <a:spcAft>
                <a:spcPct val="0"/>
              </a:spcAft>
              <a:defRPr sz="2100">
                <a:solidFill>
                  <a:schemeClr val="tx1"/>
                </a:solidFill>
                <a:latin typeface="Arial" pitchFamily="34" charset="0"/>
              </a:defRPr>
            </a:lvl6pPr>
            <a:lvl7pPr marL="3062440" indent="-235572" eaLnBrk="0" fontAlgn="base" hangingPunct="0">
              <a:spcBef>
                <a:spcPct val="50000"/>
              </a:spcBef>
              <a:spcAft>
                <a:spcPct val="0"/>
              </a:spcAft>
              <a:defRPr sz="2100">
                <a:solidFill>
                  <a:schemeClr val="tx1"/>
                </a:solidFill>
                <a:latin typeface="Arial" pitchFamily="34" charset="0"/>
              </a:defRPr>
            </a:lvl7pPr>
            <a:lvl8pPr marL="3533585" indent="-235572" eaLnBrk="0" fontAlgn="base" hangingPunct="0">
              <a:spcBef>
                <a:spcPct val="50000"/>
              </a:spcBef>
              <a:spcAft>
                <a:spcPct val="0"/>
              </a:spcAft>
              <a:defRPr sz="2100">
                <a:solidFill>
                  <a:schemeClr val="tx1"/>
                </a:solidFill>
                <a:latin typeface="Arial" pitchFamily="34" charset="0"/>
              </a:defRPr>
            </a:lvl8pPr>
            <a:lvl9pPr marL="4004729" indent="-235572" eaLnBrk="0" fontAlgn="base" hangingPunct="0">
              <a:spcBef>
                <a:spcPct val="50000"/>
              </a:spcBef>
              <a:spcAft>
                <a:spcPct val="0"/>
              </a:spcAft>
              <a:defRPr sz="2100">
                <a:solidFill>
                  <a:schemeClr val="tx1"/>
                </a:solidFill>
                <a:latin typeface="Arial" pitchFamily="34" charset="0"/>
              </a:defRPr>
            </a:lvl9pPr>
          </a:lstStyle>
          <a:p>
            <a:pPr eaLnBrk="1" hangingPunct="1">
              <a:spcBef>
                <a:spcPct val="0"/>
              </a:spcBef>
              <a:defRPr/>
            </a:pPr>
            <a:r>
              <a:rPr lang="en-US" sz="1200"/>
              <a:t>© Ericsson AB 2017 </a:t>
            </a:r>
          </a:p>
        </p:txBody>
      </p:sp>
      <p:sp>
        <p:nvSpPr>
          <p:cNvPr id="124935" name="Slide Number Placeholder 6"/>
          <p:cNvSpPr>
            <a:spLocks noGrp="1"/>
          </p:cNvSpPr>
          <p:nvPr>
            <p:ph type="sldNum" sz="quarter" idx="5"/>
          </p:nvPr>
        </p:nvSpPr>
        <p:spPr/>
        <p:txBody>
          <a:bodyPr/>
          <a:lstStyle>
            <a:lvl1pPr eaLnBrk="0" hangingPunct="0">
              <a:spcBef>
                <a:spcPct val="50000"/>
              </a:spcBef>
              <a:defRPr sz="2100">
                <a:solidFill>
                  <a:schemeClr val="tx1"/>
                </a:solidFill>
                <a:latin typeface="Arial" pitchFamily="34" charset="0"/>
              </a:defRPr>
            </a:lvl1pPr>
            <a:lvl2pPr marL="765610" indent="-294465" eaLnBrk="0" hangingPunct="0">
              <a:spcBef>
                <a:spcPct val="50000"/>
              </a:spcBef>
              <a:defRPr sz="2100">
                <a:solidFill>
                  <a:schemeClr val="tx1"/>
                </a:solidFill>
                <a:latin typeface="Arial" pitchFamily="34" charset="0"/>
              </a:defRPr>
            </a:lvl2pPr>
            <a:lvl3pPr marL="1177862" indent="-235572" eaLnBrk="0" hangingPunct="0">
              <a:spcBef>
                <a:spcPct val="50000"/>
              </a:spcBef>
              <a:defRPr sz="2100">
                <a:solidFill>
                  <a:schemeClr val="tx1"/>
                </a:solidFill>
                <a:latin typeface="Arial" pitchFamily="34" charset="0"/>
              </a:defRPr>
            </a:lvl3pPr>
            <a:lvl4pPr marL="1649006" indent="-235572" eaLnBrk="0" hangingPunct="0">
              <a:spcBef>
                <a:spcPct val="50000"/>
              </a:spcBef>
              <a:defRPr sz="2100">
                <a:solidFill>
                  <a:schemeClr val="tx1"/>
                </a:solidFill>
                <a:latin typeface="Arial" pitchFamily="34" charset="0"/>
              </a:defRPr>
            </a:lvl4pPr>
            <a:lvl5pPr marL="2120151" indent="-235572" eaLnBrk="0" hangingPunct="0">
              <a:spcBef>
                <a:spcPct val="50000"/>
              </a:spcBef>
              <a:defRPr sz="2100">
                <a:solidFill>
                  <a:schemeClr val="tx1"/>
                </a:solidFill>
                <a:latin typeface="Arial" pitchFamily="34" charset="0"/>
              </a:defRPr>
            </a:lvl5pPr>
            <a:lvl6pPr marL="2591295" indent="-235572" eaLnBrk="0" fontAlgn="base" hangingPunct="0">
              <a:spcBef>
                <a:spcPct val="50000"/>
              </a:spcBef>
              <a:spcAft>
                <a:spcPct val="0"/>
              </a:spcAft>
              <a:defRPr sz="2100">
                <a:solidFill>
                  <a:schemeClr val="tx1"/>
                </a:solidFill>
                <a:latin typeface="Arial" pitchFamily="34" charset="0"/>
              </a:defRPr>
            </a:lvl6pPr>
            <a:lvl7pPr marL="3062440" indent="-235572" eaLnBrk="0" fontAlgn="base" hangingPunct="0">
              <a:spcBef>
                <a:spcPct val="50000"/>
              </a:spcBef>
              <a:spcAft>
                <a:spcPct val="0"/>
              </a:spcAft>
              <a:defRPr sz="2100">
                <a:solidFill>
                  <a:schemeClr val="tx1"/>
                </a:solidFill>
                <a:latin typeface="Arial" pitchFamily="34" charset="0"/>
              </a:defRPr>
            </a:lvl7pPr>
            <a:lvl8pPr marL="3533585" indent="-235572" eaLnBrk="0" fontAlgn="base" hangingPunct="0">
              <a:spcBef>
                <a:spcPct val="50000"/>
              </a:spcBef>
              <a:spcAft>
                <a:spcPct val="0"/>
              </a:spcAft>
              <a:defRPr sz="2100">
                <a:solidFill>
                  <a:schemeClr val="tx1"/>
                </a:solidFill>
                <a:latin typeface="Arial" pitchFamily="34" charset="0"/>
              </a:defRPr>
            </a:lvl8pPr>
            <a:lvl9pPr marL="4004729" indent="-235572" eaLnBrk="0" fontAlgn="base" hangingPunct="0">
              <a:spcBef>
                <a:spcPct val="50000"/>
              </a:spcBef>
              <a:spcAft>
                <a:spcPct val="0"/>
              </a:spcAft>
              <a:defRPr sz="2100">
                <a:solidFill>
                  <a:schemeClr val="tx1"/>
                </a:solidFill>
                <a:latin typeface="Arial" pitchFamily="34" charset="0"/>
              </a:defRPr>
            </a:lvl9pPr>
          </a:lstStyle>
          <a:p>
            <a:pPr eaLnBrk="1" hangingPunct="1">
              <a:spcBef>
                <a:spcPct val="0"/>
              </a:spcBef>
              <a:defRPr/>
            </a:pPr>
            <a:fld id="{43835690-1F7B-4853-990F-6E2B23A47EC8}" type="slidenum">
              <a:rPr lang="en-US" sz="1200" smtClean="0"/>
              <a:t>17</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81569080-AA20-4CFC-9A91-AAA3CF5E42EE}" type="slidenum">
              <a:rPr lang="en-US" smtClean="0"/>
              <a:t>2</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560515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8159CEF0-B3BD-46F7-AB2B-94C9A6D443CA}" type="slidenum">
              <a:rPr lang="en-US" smtClean="0"/>
              <a:t>3</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1415730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64EB495B-A425-4D8B-983C-E2CF35882788}" type="slidenum">
              <a:rPr lang="en-US" smtClean="0"/>
              <a:t>4</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281016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F1D7F83D-70D6-434B-BF13-36BBB1F61C9D}" type="slidenum">
              <a:rPr lang="en-US" smtClean="0"/>
              <a:t>5</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668160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B00DAB97-9EBB-4C6B-B089-364B6D82D1AD}" type="slidenum">
              <a:rPr lang="en-US" smtClean="0"/>
              <a:t>6</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685545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2E32D99B-A220-4A0A-854D-3F358AC5958F}" type="slidenum">
              <a:rPr lang="en-US" smtClean="0"/>
              <a:t>7</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636361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242EA698-B557-4446-BAAA-4ACE41919EBD}" type="slidenum">
              <a:rPr lang="en-US" smtClean="0"/>
              <a:t>8</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517103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a:p>
        </p:txBody>
      </p:sp>
      <p:sp>
        <p:nvSpPr>
          <p:cNvPr id="4" name="Date Placeholder 3"/>
          <p:cNvSpPr>
            <a:spLocks noGrp="1"/>
          </p:cNvSpPr>
          <p:nvPr>
            <p:ph type="dt" idx="10"/>
          </p:nvPr>
        </p:nvSpPr>
        <p:spPr/>
        <p:txBody>
          <a:bodyPr/>
          <a:lstStyle/>
          <a:p>
            <a:pPr>
              <a:defRPr/>
            </a:pPr>
            <a:r>
              <a:rPr lang="en-US"/>
              <a:t> </a:t>
            </a:r>
            <a:endParaRPr lang="en-US" dirty="0"/>
          </a:p>
        </p:txBody>
      </p:sp>
      <p:sp>
        <p:nvSpPr>
          <p:cNvPr id="5" name="Slide Number Placeholder 4"/>
          <p:cNvSpPr>
            <a:spLocks noGrp="1"/>
          </p:cNvSpPr>
          <p:nvPr>
            <p:ph type="sldNum" sz="quarter" idx="11"/>
          </p:nvPr>
        </p:nvSpPr>
        <p:spPr/>
        <p:txBody>
          <a:bodyPr/>
          <a:lstStyle/>
          <a:p>
            <a:pPr>
              <a:defRPr/>
            </a:pPr>
            <a:fld id="{8087D5FF-A049-42E8-9C23-F06DC075F91D}" type="slidenum">
              <a:rPr lang="en-US" smtClean="0"/>
              <a:t>9</a:t>
            </a:fld>
            <a:endParaRPr lang="en-US" dirty="0"/>
          </a:p>
        </p:txBody>
      </p:sp>
      <p:sp>
        <p:nvSpPr>
          <p:cNvPr id="6" name="Header Placeholder 5"/>
          <p:cNvSpPr>
            <a:spLocks noGrp="1"/>
          </p:cNvSpPr>
          <p:nvPr>
            <p:ph type="hdr" sz="quarter" idx="12"/>
          </p:nvPr>
        </p:nvSpPr>
        <p:spPr/>
        <p:txBody>
          <a:bodyPr/>
          <a:lstStyle/>
          <a:p>
            <a:pPr>
              <a:defRPr/>
            </a:pPr>
            <a:r>
              <a:rPr lang="en-US"/>
              <a:t>SCReAM C++ code </a:t>
            </a:r>
            <a:endParaRPr lang="en-US" dirty="0"/>
          </a:p>
        </p:txBody>
      </p:sp>
      <p:sp>
        <p:nvSpPr>
          <p:cNvPr id="7" name="Footer Placeholder 6"/>
          <p:cNvSpPr>
            <a:spLocks noGrp="1"/>
          </p:cNvSpPr>
          <p:nvPr>
            <p:ph type="ftr" sz="quarter" idx="13"/>
          </p:nvPr>
        </p:nvSpPr>
        <p:spPr/>
        <p:txBody>
          <a:bodyPr/>
          <a:lstStyle/>
          <a:p>
            <a:pPr>
              <a:defRPr/>
            </a:pPr>
            <a:r>
              <a:rPr lang="en-US"/>
              <a:t>© Ericsson AB 2017 </a:t>
            </a:r>
            <a:endParaRPr lang="en-US" dirty="0"/>
          </a:p>
        </p:txBody>
      </p:sp>
    </p:spTree>
    <p:extLst>
      <p:ext uri="{BB962C8B-B14F-4D97-AF65-F5344CB8AC3E}">
        <p14:creationId xmlns:p14="http://schemas.microsoft.com/office/powerpoint/2010/main" val="33440274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1514475" y="2828925"/>
            <a:ext cx="14763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000">
                <a:solidFill>
                  <a:schemeClr val="tx1"/>
                </a:solidFill>
                <a:latin typeface="Arial" charset="0"/>
              </a:defRPr>
            </a:lvl1pPr>
            <a:lvl2pPr marL="742950" indent="-285750" eaLnBrk="0" hangingPunct="0">
              <a:spcBef>
                <a:spcPct val="50000"/>
              </a:spcBef>
              <a:defRPr sz="2000">
                <a:solidFill>
                  <a:schemeClr val="tx1"/>
                </a:solidFill>
                <a:latin typeface="Arial" charset="0"/>
              </a:defRPr>
            </a:lvl2pPr>
            <a:lvl3pPr marL="1143000" indent="-228600" eaLnBrk="0" hangingPunct="0">
              <a:spcBef>
                <a:spcPct val="50000"/>
              </a:spcBef>
              <a:defRPr sz="2000">
                <a:solidFill>
                  <a:schemeClr val="tx1"/>
                </a:solidFill>
                <a:latin typeface="Arial" charset="0"/>
              </a:defRPr>
            </a:lvl3pPr>
            <a:lvl4pPr marL="1600200" indent="-228600" eaLnBrk="0" hangingPunct="0">
              <a:spcBef>
                <a:spcPct val="50000"/>
              </a:spcBef>
              <a:defRPr sz="2000">
                <a:solidFill>
                  <a:schemeClr val="tx1"/>
                </a:solidFill>
                <a:latin typeface="Arial" charset="0"/>
              </a:defRPr>
            </a:lvl4pPr>
            <a:lvl5pPr marL="2057400" indent="-228600" eaLnBrk="0" hangingPunct="0">
              <a:spcBef>
                <a:spcPct val="50000"/>
              </a:spcBef>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r" eaLnBrk="1" hangingPunct="1">
              <a:spcBef>
                <a:spcPct val="0"/>
              </a:spcBef>
              <a:defRPr/>
            </a:pPr>
            <a:r>
              <a:rPr lang="en-US" sz="1200">
                <a:solidFill>
                  <a:srgbClr val="FFFFFF"/>
                </a:solidFill>
              </a:rPr>
              <a:t>Slide title</a:t>
            </a:r>
          </a:p>
          <a:p>
            <a:pPr algn="r" eaLnBrk="1" hangingPunct="1">
              <a:spcBef>
                <a:spcPct val="0"/>
              </a:spcBef>
              <a:defRPr/>
            </a:pPr>
            <a:r>
              <a:rPr lang="en-US" sz="1200">
                <a:solidFill>
                  <a:srgbClr val="FFFFFF"/>
                </a:solidFill>
              </a:rPr>
              <a:t>70 pt</a:t>
            </a: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r>
              <a:rPr lang="en-US" sz="1200">
                <a:solidFill>
                  <a:srgbClr val="9FB7D3"/>
                </a:solidFill>
              </a:rPr>
              <a:t>CAPITALS</a:t>
            </a: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endParaRPr lang="en-US" sz="1200">
              <a:solidFill>
                <a:srgbClr val="FFFFFF"/>
              </a:solidFill>
            </a:endParaRPr>
          </a:p>
          <a:p>
            <a:pPr algn="r" eaLnBrk="1" hangingPunct="1">
              <a:spcBef>
                <a:spcPct val="0"/>
              </a:spcBef>
              <a:defRPr/>
            </a:pPr>
            <a:r>
              <a:rPr lang="en-US" sz="1200">
                <a:solidFill>
                  <a:srgbClr val="FFFFFF"/>
                </a:solidFill>
              </a:rPr>
              <a:t>Slide subtitle </a:t>
            </a:r>
          </a:p>
          <a:p>
            <a:pPr algn="r" eaLnBrk="1" hangingPunct="1">
              <a:spcBef>
                <a:spcPct val="0"/>
              </a:spcBef>
              <a:defRPr/>
            </a:pPr>
            <a:r>
              <a:rPr lang="en-US" sz="1200">
                <a:solidFill>
                  <a:srgbClr val="FFFFFF"/>
                </a:solidFill>
              </a:rPr>
              <a:t>minimum 30 pt</a:t>
            </a:r>
          </a:p>
          <a:p>
            <a:pPr algn="r" eaLnBrk="1" hangingPunct="1">
              <a:spcBef>
                <a:spcPct val="0"/>
              </a:spcBef>
              <a:defRPr/>
            </a:pPr>
            <a:endParaRPr lang="en-GB" sz="1200">
              <a:solidFill>
                <a:schemeClr val="bg1"/>
              </a:solidFill>
            </a:endParaRPr>
          </a:p>
        </p:txBody>
      </p:sp>
      <p:pic>
        <p:nvPicPr>
          <p:cNvPr id="5" name="Logo2011" descr="ERI_UF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1600" y="431800"/>
            <a:ext cx="1027113"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SubTitle_TM"/>
          <p:cNvSpPr>
            <a:spLocks noGrp="1" noChangeArrowheads="1"/>
          </p:cNvSpPr>
          <p:nvPr>
            <p:ph type="subTitle" idx="1"/>
          </p:nvPr>
        </p:nvSpPr>
        <p:spPr>
          <a:xfrm>
            <a:off x="393699" y="5137200"/>
            <a:ext cx="8355014"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393700" y="1808709"/>
            <a:ext cx="8351839"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3784448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393700" y="4010025"/>
            <a:ext cx="8355013"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393701" y="1795463"/>
            <a:ext cx="8355012"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82926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4645025" y="4010025"/>
            <a:ext cx="4103688"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393700" y="4010025"/>
            <a:ext cx="4105275"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396875" y="1795463"/>
            <a:ext cx="8351838"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352097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393700" y="4010025"/>
            <a:ext cx="8355013"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4645025" y="1795463"/>
            <a:ext cx="4103688"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396875" y="1795463"/>
            <a:ext cx="41021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393701" y="239713"/>
            <a:ext cx="7494588"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13065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4013200"/>
            <a:ext cx="410051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4645025" y="1795463"/>
            <a:ext cx="410051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393700" y="1795463"/>
            <a:ext cx="4098925"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1151108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4648200" y="1795463"/>
            <a:ext cx="410051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396875" y="4013200"/>
            <a:ext cx="4098925"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396875" y="1795463"/>
            <a:ext cx="4098925"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2438613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4648200" y="4022725"/>
            <a:ext cx="410051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396875" y="4022725"/>
            <a:ext cx="4098925"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4648200" y="1804988"/>
            <a:ext cx="410051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396875" y="1804988"/>
            <a:ext cx="4098925"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1573230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3"/>
            <a:ext cx="7494588" cy="1085371"/>
          </a:xfrm>
        </p:spPr>
        <p:txBody>
          <a:bodyPr/>
          <a:lstStyle/>
          <a:p>
            <a:r>
              <a:rPr lang="en-US" dirty="0"/>
              <a:t>Click to edit Master title style</a:t>
            </a:r>
          </a:p>
        </p:txBody>
      </p:sp>
    </p:spTree>
    <p:extLst>
      <p:ext uri="{BB962C8B-B14F-4D97-AF65-F5344CB8AC3E}">
        <p14:creationId xmlns:p14="http://schemas.microsoft.com/office/powerpoint/2010/main" val="2683988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173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31D7777-C4B2-4517-A17F-E811FBAABE43}"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27666866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1D7777-C4B2-4517-A17F-E811FBAABE43}"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201121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dirty="0"/>
              <a:t>Click to edit Master title style</a:t>
            </a:r>
          </a:p>
        </p:txBody>
      </p:sp>
    </p:spTree>
    <p:extLst>
      <p:ext uri="{BB962C8B-B14F-4D97-AF65-F5344CB8AC3E}">
        <p14:creationId xmlns:p14="http://schemas.microsoft.com/office/powerpoint/2010/main" val="3505109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1D7777-C4B2-4517-A17F-E811FBAABE43}"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39692529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1D7777-C4B2-4517-A17F-E811FBAABE43}"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32825201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D7777-C4B2-4517-A17F-E811FBAABE43}" type="datetimeFigureOut">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32429963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1D7777-C4B2-4517-A17F-E811FBAABE43}"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35237114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D7777-C4B2-4517-A17F-E811FBAABE43}" type="datetimeFigureOut">
              <a:rPr lang="en-US" smtClean="0"/>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7301732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1D7777-C4B2-4517-A17F-E811FBAABE43}"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17692742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1D7777-C4B2-4517-A17F-E811FBAABE43}"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16211619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1D7777-C4B2-4517-A17F-E811FBAABE43}"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3005115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1D7777-C4B2-4517-A17F-E811FBAABE43}"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17093948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1D7777-C4B2-4517-A17F-E811FBAABE43}"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079DC8-3BC3-48F0-8F38-A92AD2B0857B}" type="slidenum">
              <a:rPr lang="en-US" smtClean="0"/>
              <a:t>‹#›</a:t>
            </a:fld>
            <a:endParaRPr lang="en-US"/>
          </a:p>
        </p:txBody>
      </p:sp>
    </p:spTree>
    <p:extLst>
      <p:ext uri="{BB962C8B-B14F-4D97-AF65-F5344CB8AC3E}">
        <p14:creationId xmlns:p14="http://schemas.microsoft.com/office/powerpoint/2010/main" val="410302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1795464"/>
            <a:ext cx="4100513" cy="42846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sz="half" idx="1"/>
          </p:nvPr>
        </p:nvSpPr>
        <p:spPr>
          <a:xfrm>
            <a:off x="393700" y="1795463"/>
            <a:ext cx="4098925"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34609564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581BC8-BF58-41F6-BDED-0AC86F44284F}"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18082774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81BC8-BF58-41F6-BDED-0AC86F44284F}"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32833581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581BC8-BF58-41F6-BDED-0AC86F44284F}"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23801399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581BC8-BF58-41F6-BDED-0AC86F44284F}"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18659241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581BC8-BF58-41F6-BDED-0AC86F44284F}" type="datetimeFigureOut">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39217484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581BC8-BF58-41F6-BDED-0AC86F44284F}"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25273416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81BC8-BF58-41F6-BDED-0AC86F44284F}" type="datetimeFigureOut">
              <a:rPr lang="en-US" smtClean="0"/>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5970648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581BC8-BF58-41F6-BDED-0AC86F44284F}"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36318931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581BC8-BF58-41F6-BDED-0AC86F44284F}"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17191761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81BC8-BF58-41F6-BDED-0AC86F44284F}"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260981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6061075" y="1800225"/>
            <a:ext cx="2687638"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3228975" y="1800225"/>
            <a:ext cx="2687638"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393700" y="1800225"/>
            <a:ext cx="2687638"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393701" y="239713"/>
            <a:ext cx="7494588" cy="1085371"/>
          </a:xfrm>
        </p:spPr>
        <p:txBody>
          <a:bodyPr/>
          <a:lstStyle/>
          <a:p>
            <a:r>
              <a:rPr lang="en-US"/>
              <a:t>Click to edit Master title style</a:t>
            </a:r>
          </a:p>
        </p:txBody>
      </p:sp>
    </p:spTree>
    <p:extLst>
      <p:ext uri="{BB962C8B-B14F-4D97-AF65-F5344CB8AC3E}">
        <p14:creationId xmlns:p14="http://schemas.microsoft.com/office/powerpoint/2010/main" val="6127240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581BC8-BF58-41F6-BDED-0AC86F44284F}"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51D74-B2DC-47AA-AB03-1981AE56C135}" type="slidenum">
              <a:rPr lang="en-US" smtClean="0"/>
              <a:t>‹#›</a:t>
            </a:fld>
            <a:endParaRPr lang="en-US"/>
          </a:p>
        </p:txBody>
      </p:sp>
    </p:spTree>
    <p:extLst>
      <p:ext uri="{BB962C8B-B14F-4D97-AF65-F5344CB8AC3E}">
        <p14:creationId xmlns:p14="http://schemas.microsoft.com/office/powerpoint/2010/main" val="3571250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393700" y="1800225"/>
            <a:ext cx="4105275"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393701" y="239713"/>
            <a:ext cx="7494587" cy="1085371"/>
          </a:xfrm>
        </p:spPr>
        <p:txBody>
          <a:bodyPr/>
          <a:lstStyle/>
          <a:p>
            <a:r>
              <a:rPr lang="en-US" dirty="0"/>
              <a:t>Click to edit Master title style</a:t>
            </a:r>
          </a:p>
        </p:txBody>
      </p:sp>
    </p:spTree>
    <p:extLst>
      <p:ext uri="{BB962C8B-B14F-4D97-AF65-F5344CB8AC3E}">
        <p14:creationId xmlns:p14="http://schemas.microsoft.com/office/powerpoint/2010/main" val="396862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393701" y="1800225"/>
            <a:ext cx="385445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393701" y="239713"/>
            <a:ext cx="3854449" cy="1085371"/>
          </a:xfrm>
        </p:spPr>
        <p:txBody>
          <a:bodyPr/>
          <a:lstStyle/>
          <a:p>
            <a:r>
              <a:rPr lang="en-US"/>
              <a:t>Click to edit Master title style</a:t>
            </a:r>
          </a:p>
        </p:txBody>
      </p:sp>
    </p:spTree>
    <p:extLst>
      <p:ext uri="{BB962C8B-B14F-4D97-AF65-F5344CB8AC3E}">
        <p14:creationId xmlns:p14="http://schemas.microsoft.com/office/powerpoint/2010/main" val="1693612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4643438" y="1800225"/>
            <a:ext cx="4105275"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393701" y="239713"/>
            <a:ext cx="7494588" cy="1085371"/>
          </a:xfrm>
        </p:spPr>
        <p:txBody>
          <a:bodyPr/>
          <a:lstStyle/>
          <a:p>
            <a:r>
              <a:rPr lang="en-US" dirty="0"/>
              <a:t>Click to edit Master title style</a:t>
            </a:r>
          </a:p>
        </p:txBody>
      </p:sp>
    </p:spTree>
    <p:extLst>
      <p:ext uri="{BB962C8B-B14F-4D97-AF65-F5344CB8AC3E}">
        <p14:creationId xmlns:p14="http://schemas.microsoft.com/office/powerpoint/2010/main" val="3736469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4643438" y="1800225"/>
            <a:ext cx="4105275"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4645025" y="239713"/>
            <a:ext cx="3243263" cy="1085371"/>
          </a:xfrm>
        </p:spPr>
        <p:txBody>
          <a:bodyPr/>
          <a:lstStyle/>
          <a:p>
            <a:r>
              <a:rPr lang="en-US" dirty="0"/>
              <a:t>Click to edit Master title style</a:t>
            </a:r>
          </a:p>
        </p:txBody>
      </p:sp>
    </p:spTree>
    <p:extLst>
      <p:ext uri="{BB962C8B-B14F-4D97-AF65-F5344CB8AC3E}">
        <p14:creationId xmlns:p14="http://schemas.microsoft.com/office/powerpoint/2010/main" val="296106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4643438" y="3545840"/>
            <a:ext cx="4105275"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4643438" y="1797524"/>
            <a:ext cx="4105275" cy="1085371"/>
          </a:xfrm>
        </p:spPr>
        <p:txBody>
          <a:bodyPr/>
          <a:lstStyle/>
          <a:p>
            <a:r>
              <a:rPr lang="en-US" dirty="0"/>
              <a:t>Click to edit Master title style</a:t>
            </a:r>
          </a:p>
        </p:txBody>
      </p:sp>
    </p:spTree>
    <p:extLst>
      <p:ext uri="{BB962C8B-B14F-4D97-AF65-F5344CB8AC3E}">
        <p14:creationId xmlns:p14="http://schemas.microsoft.com/office/powerpoint/2010/main" val="1601522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1887538" y="438150"/>
            <a:ext cx="1765300" cy="627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000">
                <a:solidFill>
                  <a:schemeClr val="tx1"/>
                </a:solidFill>
                <a:latin typeface="Arial" charset="0"/>
              </a:defRPr>
            </a:lvl1pPr>
            <a:lvl2pPr marL="742950" indent="-285750" eaLnBrk="0" hangingPunct="0">
              <a:spcBef>
                <a:spcPct val="50000"/>
              </a:spcBef>
              <a:defRPr sz="2000">
                <a:solidFill>
                  <a:schemeClr val="tx1"/>
                </a:solidFill>
                <a:latin typeface="Arial" charset="0"/>
              </a:defRPr>
            </a:lvl2pPr>
            <a:lvl3pPr marL="1143000" indent="-228600" eaLnBrk="0" hangingPunct="0">
              <a:spcBef>
                <a:spcPct val="50000"/>
              </a:spcBef>
              <a:defRPr sz="2000">
                <a:solidFill>
                  <a:schemeClr val="tx1"/>
                </a:solidFill>
                <a:latin typeface="Arial" charset="0"/>
              </a:defRPr>
            </a:lvl3pPr>
            <a:lvl4pPr marL="1600200" indent="-228600" eaLnBrk="0" hangingPunct="0">
              <a:spcBef>
                <a:spcPct val="50000"/>
              </a:spcBef>
              <a:defRPr sz="2000">
                <a:solidFill>
                  <a:schemeClr val="tx1"/>
                </a:solidFill>
                <a:latin typeface="Arial" charset="0"/>
              </a:defRPr>
            </a:lvl4pPr>
            <a:lvl5pPr marL="2057400" indent="-228600" eaLnBrk="0" hangingPunct="0">
              <a:spcBef>
                <a:spcPct val="50000"/>
              </a:spcBef>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lgn="r" eaLnBrk="1" hangingPunct="1">
              <a:spcBef>
                <a:spcPct val="0"/>
              </a:spcBef>
              <a:defRPr/>
            </a:pPr>
            <a:r>
              <a:rPr lang="en-US" sz="1200" dirty="0">
                <a:solidFill>
                  <a:srgbClr val="FFFFFF"/>
                </a:solidFill>
              </a:rPr>
              <a:t>Slide title </a:t>
            </a:r>
          </a:p>
          <a:p>
            <a:pPr algn="r" eaLnBrk="1" hangingPunct="1">
              <a:spcBef>
                <a:spcPct val="0"/>
              </a:spcBef>
              <a:defRPr/>
            </a:pPr>
            <a:r>
              <a:rPr lang="en-US" sz="1200" dirty="0">
                <a:solidFill>
                  <a:srgbClr val="FFFFFF"/>
                </a:solidFill>
              </a:rPr>
              <a:t>44 </a:t>
            </a:r>
            <a:r>
              <a:rPr lang="en-US" sz="1200" dirty="0" err="1">
                <a:solidFill>
                  <a:srgbClr val="FFFFFF"/>
                </a:solidFill>
              </a:rPr>
              <a:t>pt</a:t>
            </a: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spcBef>
                <a:spcPct val="0"/>
              </a:spcBef>
              <a:defRPr/>
            </a:pPr>
            <a:r>
              <a:rPr lang="en-US" sz="1200" dirty="0">
                <a:solidFill>
                  <a:srgbClr val="FFFFFF"/>
                </a:solidFill>
              </a:rPr>
              <a:t>Text and bullet level 1</a:t>
            </a:r>
          </a:p>
          <a:p>
            <a:pPr algn="r" eaLnBrk="1" hangingPunct="1">
              <a:spcBef>
                <a:spcPct val="0"/>
              </a:spcBef>
              <a:defRPr/>
            </a:pPr>
            <a:r>
              <a:rPr lang="en-US" sz="1200" dirty="0">
                <a:solidFill>
                  <a:srgbClr val="FFFFFF"/>
                </a:solidFill>
              </a:rPr>
              <a:t> minimum 24 </a:t>
            </a:r>
            <a:r>
              <a:rPr lang="en-US" sz="1200" dirty="0" err="1">
                <a:solidFill>
                  <a:srgbClr val="FFFFFF"/>
                </a:solidFill>
              </a:rPr>
              <a:t>pt</a:t>
            </a: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spcBef>
                <a:spcPct val="0"/>
              </a:spcBef>
              <a:defRPr/>
            </a:pPr>
            <a:r>
              <a:rPr lang="en-US" sz="1200" dirty="0">
                <a:solidFill>
                  <a:srgbClr val="FFFFFF"/>
                </a:solidFill>
              </a:rPr>
              <a:t>Bullets level 2-5</a:t>
            </a:r>
          </a:p>
          <a:p>
            <a:pPr algn="r" eaLnBrk="1" hangingPunct="1">
              <a:spcBef>
                <a:spcPct val="0"/>
              </a:spcBef>
              <a:defRPr/>
            </a:pPr>
            <a:r>
              <a:rPr lang="en-US" sz="1200" dirty="0">
                <a:solidFill>
                  <a:srgbClr val="FFFFFF"/>
                </a:solidFill>
              </a:rPr>
              <a:t>minimum 20 </a:t>
            </a:r>
            <a:r>
              <a:rPr lang="en-US" sz="1200" dirty="0" err="1">
                <a:solidFill>
                  <a:srgbClr val="FFFFFF"/>
                </a:solidFill>
              </a:rPr>
              <a:t>pt</a:t>
            </a:r>
            <a:endParaRPr lang="en-US" sz="1200" dirty="0">
              <a:solidFill>
                <a:srgbClr val="FFFFFF"/>
              </a:solidFill>
            </a:endParaRPr>
          </a:p>
          <a:p>
            <a:pPr algn="r" eaLnBrk="1" hangingPunct="1">
              <a:spcBef>
                <a:spcPct val="0"/>
              </a:spcBef>
              <a:defRPr/>
            </a:pPr>
            <a:endParaRPr lang="en-US" sz="1200" dirty="0">
              <a:solidFill>
                <a:srgbClr val="FFFFFF"/>
              </a:solidFill>
            </a:endParaRPr>
          </a:p>
          <a:p>
            <a:pPr algn="r" eaLnBrk="1" hangingPunct="1">
              <a:defRPr/>
            </a:pPr>
            <a:endParaRPr lang="en-US" sz="800" dirty="0">
              <a:solidFill>
                <a:schemeClr val="bg1"/>
              </a:solidFill>
            </a:endParaRPr>
          </a:p>
          <a:p>
            <a:pPr algn="r" eaLnBrk="1" hangingPunct="1">
              <a:defRPr/>
            </a:pPr>
            <a:endParaRPr lang="en-US" sz="800" dirty="0">
              <a:solidFill>
                <a:schemeClr val="bg1"/>
              </a:solidFill>
            </a:endParaRPr>
          </a:p>
          <a:p>
            <a:pPr algn="r" eaLnBrk="1" hangingPunct="1">
              <a:defRPr/>
            </a:pPr>
            <a:endParaRPr lang="en-US" sz="800" dirty="0">
              <a:solidFill>
                <a:schemeClr val="bg1"/>
              </a:solidFill>
            </a:endParaRPr>
          </a:p>
          <a:p>
            <a:pPr eaLnBrk="1" hangingPunct="1">
              <a:defRPr/>
            </a:pPr>
            <a:r>
              <a:rPr lang="en-US" sz="500" dirty="0">
                <a:solidFill>
                  <a:srgbClr val="9FB7D3"/>
                </a:solidFill>
              </a:rPr>
              <a:t>Characters for Embedded font:</a:t>
            </a:r>
            <a:br>
              <a:rPr lang="en-US" sz="500" dirty="0">
                <a:solidFill>
                  <a:srgbClr val="9FB7D3"/>
                </a:solidFill>
              </a:rPr>
            </a:br>
            <a:r>
              <a:rPr lang="en-US" sz="500" dirty="0">
                <a:solidFill>
                  <a:srgbClr val="9FB7D3"/>
                </a:solidFill>
                <a:latin typeface="Ericsson Capital TT" pitchFamily="2" charset="0"/>
              </a:rPr>
              <a:t>!"#$%&amp;'()*+,-./0123456789:;&lt;=&gt;?@ABCDEFGHIJKLMNOPQRSTUVWXYZ[\]^_`</a:t>
            </a:r>
            <a:r>
              <a:rPr lang="en-US" sz="500" dirty="0" err="1">
                <a:solidFill>
                  <a:srgbClr val="9FB7D3"/>
                </a:solidFill>
                <a:latin typeface="Ericsson Capital TT" pitchFamily="2" charset="0"/>
              </a:rPr>
              <a:t>abcdefghijklmnopqrstuvwxyz</a:t>
            </a:r>
            <a:r>
              <a:rPr 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sz="500" dirty="0" err="1">
                <a:solidFill>
                  <a:srgbClr val="9FB7D3"/>
                </a:solidFill>
                <a:latin typeface="Ericsson Capital TT" pitchFamily="2" charset="0"/>
              </a:rPr>
              <a:t>ẀẁẃẄẅỲỳ</a:t>
            </a:r>
            <a:r>
              <a:rPr 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sz="500" dirty="0" err="1">
                <a:solidFill>
                  <a:srgbClr val="9FB7D3"/>
                </a:solidFill>
                <a:latin typeface="Ericsson Capital TT" pitchFamily="2" charset="0"/>
              </a:rPr>
              <a:t>ﬁﬂ</a:t>
            </a:r>
            <a:endParaRPr lang="en-US" sz="500" i="1" dirty="0">
              <a:solidFill>
                <a:srgbClr val="9FB7D3"/>
              </a:solidFill>
              <a:latin typeface="Ericsson Capital TT" pitchFamily="2" charset="0"/>
            </a:endParaRPr>
          </a:p>
          <a:p>
            <a:pPr eaLnBrk="1" hangingPunct="1">
              <a:defRPr/>
            </a:pPr>
            <a:endParaRPr lang="en-US" sz="500" i="1" dirty="0">
              <a:solidFill>
                <a:srgbClr val="9FB7D3"/>
              </a:solidFill>
              <a:latin typeface="Ericsson Capital TT" pitchFamily="2" charset="0"/>
            </a:endParaRPr>
          </a:p>
          <a:p>
            <a:pPr eaLnBrk="1" hangingPunct="1">
              <a:defRPr/>
            </a:pPr>
            <a:r>
              <a:rPr lang="en-US" sz="500" dirty="0" err="1">
                <a:solidFill>
                  <a:srgbClr val="9FB7D3"/>
                </a:solidFill>
                <a:latin typeface="Ericsson Capital TT" pitchFamily="2" charset="0"/>
              </a:rPr>
              <a:t>ΆΈΉΊΌΎΏΐΑΒΓΕΖΗΘΙΚΛΜΝΞΟΠΡΣΤΥΦΧΨΪΫΆΈΉΊΰ</a:t>
            </a:r>
            <a:r>
              <a:rPr lang="en-US" sz="500" dirty="0">
                <a:solidFill>
                  <a:srgbClr val="9FB7D3"/>
                </a:solidFill>
                <a:latin typeface="Ericsson Capital TT" pitchFamily="2" charset="0"/>
              </a:rPr>
              <a:t>αβγδεζηθικλνξορςΣΤΥΦΧΨΩΪΫΌΎΏ</a:t>
            </a:r>
            <a:endParaRPr lang="en-US" sz="500" i="1" dirty="0">
              <a:solidFill>
                <a:srgbClr val="9FB7D3"/>
              </a:solidFill>
              <a:latin typeface="Ericsson Capital TT" pitchFamily="2" charset="0"/>
            </a:endParaRPr>
          </a:p>
          <a:p>
            <a:pPr eaLnBrk="1" hangingPunct="1">
              <a:defRPr/>
            </a:pPr>
            <a:r>
              <a:rPr 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defRPr/>
            </a:pPr>
            <a:endParaRPr lang="en-US" sz="500" dirty="0">
              <a:solidFill>
                <a:srgbClr val="9FB7D3"/>
              </a:solidFill>
              <a:latin typeface="Ericsson Capital TT" pitchFamily="2" charset="0"/>
            </a:endParaRPr>
          </a:p>
          <a:p>
            <a:pPr algn="r" eaLnBrk="1" hangingPunct="1">
              <a:spcBef>
                <a:spcPct val="0"/>
              </a:spcBef>
              <a:defRPr/>
            </a:pPr>
            <a:endParaRPr lang="en-US" sz="500" dirty="0">
              <a:solidFill>
                <a:schemeClr val="bg1"/>
              </a:solidFill>
              <a:latin typeface="Ericsson Capital TT" pitchFamily="2" charset="0"/>
            </a:endParaRPr>
          </a:p>
          <a:p>
            <a:pPr algn="r" eaLnBrk="1" hangingPunct="1">
              <a:spcBef>
                <a:spcPct val="0"/>
              </a:spcBef>
              <a:defRPr/>
            </a:pPr>
            <a:endParaRPr lang="en-US" sz="800" dirty="0">
              <a:solidFill>
                <a:schemeClr val="bg1"/>
              </a:solidFill>
              <a:latin typeface="Ericsson Capital TT" pitchFamily="2" charset="0"/>
            </a:endParaRPr>
          </a:p>
          <a:p>
            <a:pPr algn="r" eaLnBrk="1" hangingPunct="1">
              <a:spcBef>
                <a:spcPct val="0"/>
              </a:spcBef>
              <a:defRPr/>
            </a:pPr>
            <a:endParaRPr lang="en-US" sz="800" dirty="0">
              <a:solidFill>
                <a:schemeClr val="bg1"/>
              </a:solidFill>
              <a:latin typeface="Ericsson Capital TT" pitchFamily="2" charset="0"/>
            </a:endParaRPr>
          </a:p>
          <a:p>
            <a:pPr algn="r" eaLnBrk="1" hangingPunct="1">
              <a:spcBef>
                <a:spcPct val="0"/>
              </a:spcBef>
              <a:defRPr/>
            </a:pPr>
            <a:endParaRPr lang="en-US" sz="800" dirty="0">
              <a:solidFill>
                <a:schemeClr val="bg1"/>
              </a:solidFill>
              <a:latin typeface="Ericsson Capital TT" pitchFamily="2" charset="0"/>
            </a:endParaRPr>
          </a:p>
          <a:p>
            <a:pPr algn="r" eaLnBrk="1" hangingPunct="1">
              <a:spcBef>
                <a:spcPct val="0"/>
              </a:spcBef>
              <a:defRPr/>
            </a:pPr>
            <a:endParaRPr lang="en-US" sz="800" dirty="0">
              <a:solidFill>
                <a:schemeClr val="bg1"/>
              </a:solidFill>
              <a:latin typeface="Ericsson Capital TT" pitchFamily="2" charset="0"/>
            </a:endParaRPr>
          </a:p>
          <a:p>
            <a:pPr algn="r" eaLnBrk="1" hangingPunct="1">
              <a:spcBef>
                <a:spcPct val="0"/>
              </a:spcBef>
              <a:defRPr/>
            </a:pPr>
            <a:endParaRPr lang="en-US" sz="800" dirty="0">
              <a:solidFill>
                <a:schemeClr val="bg1"/>
              </a:solidFill>
              <a:latin typeface="Ericsson Capital TT" pitchFamily="2" charset="0"/>
            </a:endParaRPr>
          </a:p>
          <a:p>
            <a:pPr algn="r" eaLnBrk="1" hangingPunct="1">
              <a:spcBef>
                <a:spcPct val="0"/>
              </a:spcBef>
              <a:defRPr/>
            </a:pPr>
            <a:endParaRPr lang="en-US" sz="1400" dirty="0">
              <a:solidFill>
                <a:schemeClr val="bg1"/>
              </a:solidFill>
            </a:endParaRPr>
          </a:p>
          <a:p>
            <a:pPr algn="r" eaLnBrk="1" hangingPunct="1">
              <a:spcBef>
                <a:spcPct val="0"/>
              </a:spcBef>
              <a:defRPr/>
            </a:pPr>
            <a:r>
              <a:rPr lang="en-US" sz="1200" dirty="0">
                <a:solidFill>
                  <a:schemeClr val="bg1"/>
                </a:solidFill>
              </a:rPr>
              <a:t>Do not add objects or text in the footer area</a:t>
            </a:r>
          </a:p>
        </p:txBody>
      </p:sp>
      <p:sp>
        <p:nvSpPr>
          <p:cNvPr id="1029" name="Content_SM"/>
          <p:cNvSpPr>
            <a:spLocks noGrp="1" noChangeArrowheads="1"/>
          </p:cNvSpPr>
          <p:nvPr>
            <p:ph type="body" idx="1"/>
          </p:nvPr>
        </p:nvSpPr>
        <p:spPr bwMode="auto">
          <a:xfrm>
            <a:off x="396875" y="1800225"/>
            <a:ext cx="8351838"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30" name="Title_SM"/>
          <p:cNvSpPr>
            <a:spLocks noGrp="1" noChangeArrowheads="1"/>
          </p:cNvSpPr>
          <p:nvPr>
            <p:ph type="title"/>
          </p:nvPr>
        </p:nvSpPr>
        <p:spPr bwMode="auto">
          <a:xfrm>
            <a:off x="393700" y="239713"/>
            <a:ext cx="7494588"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t>Click to Add Header</a:t>
            </a:r>
          </a:p>
        </p:txBody>
      </p:sp>
      <p:sp>
        <p:nvSpPr>
          <p:cNvPr id="2" name="txtfooterCopy"/>
          <p:cNvSpPr txBox="1"/>
          <p:nvPr/>
        </p:nvSpPr>
        <p:spPr>
          <a:xfrm>
            <a:off x="395288" y="6524625"/>
            <a:ext cx="7399338" cy="215900"/>
          </a:xfrm>
          <a:prstGeom prst="rect">
            <a:avLst/>
          </a:prstGeom>
          <a:noFill/>
        </p:spPr>
        <p:txBody>
          <a:bodyPr vert="horz" wrap="none" rtlCol="0">
            <a:noAutofit/>
          </a:bodyPr>
          <a:lstStyle/>
          <a:p>
            <a:pPr algn="l"/>
            <a:r>
              <a:rPr lang="en-US" sz="800" b="0" i="0" u="none">
                <a:solidFill>
                  <a:srgbClr val="87888A"/>
                </a:solidFill>
              </a:rPr>
              <a:t>SCReAM C++ code  |  Public  |  © Ericsson AB 2017  |  Page </a:t>
            </a:r>
            <a:fld id="{C40B812F-4EFF-4708-95A9-F7A7B8E22732}" type="slidenum">
              <a:rPr lang="en-US" sz="800" b="0" i="0" u="none" smtClean="0">
                <a:solidFill>
                  <a:srgbClr val="87888A"/>
                </a:solidFill>
              </a:rPr>
              <a:t>‹#›</a:t>
            </a:fld>
            <a:endParaRPr lang="en-CA" sz="800" b="0" i="0" u="none">
              <a:solidFill>
                <a:srgbClr val="87888A"/>
              </a:solidFill>
            </a:endParaRPr>
          </a:p>
        </p:txBody>
      </p:sp>
    </p:spTree>
  </p:cSld>
  <p:clrMap bg1="lt1" tx1="dk1" bg2="lt2" tx2="dk2" accent1="accent1" accent2="accent2" accent3="accent3" accent4="accent4" accent5="accent5" accent6="accent6" hlink="hlink" folHlink="folHlink"/>
  <p:sldLayoutIdLst>
    <p:sldLayoutId id="2147484490" r:id="rId1"/>
    <p:sldLayoutId id="2147484473" r:id="rId2"/>
    <p:sldLayoutId id="2147484474" r:id="rId3"/>
    <p:sldLayoutId id="2147484475" r:id="rId4"/>
    <p:sldLayoutId id="2147484476" r:id="rId5"/>
    <p:sldLayoutId id="2147484477" r:id="rId6"/>
    <p:sldLayoutId id="2147484478" r:id="rId7"/>
    <p:sldLayoutId id="2147484479" r:id="rId8"/>
    <p:sldLayoutId id="2147484480" r:id="rId9"/>
    <p:sldLayoutId id="2147484481" r:id="rId10"/>
    <p:sldLayoutId id="2147484482" r:id="rId11"/>
    <p:sldLayoutId id="2147484483" r:id="rId12"/>
    <p:sldLayoutId id="2147484484" r:id="rId13"/>
    <p:sldLayoutId id="2147484485" r:id="rId14"/>
    <p:sldLayoutId id="2147484486" r:id="rId15"/>
    <p:sldLayoutId id="2147484487" r:id="rId16"/>
    <p:sldLayoutId id="2147484488" r:id="rId17"/>
  </p:sldLayoutIdLst>
  <p:hf sldNum="0" hdr="0" ftr="0" dt="0"/>
  <p:txStyles>
    <p:titleStyle>
      <a:lvl1pPr algn="l" rtl="0" eaLnBrk="0" fontAlgn="base" hangingPunct="0">
        <a:lnSpc>
          <a:spcPct val="75000"/>
        </a:lnSpc>
        <a:spcBef>
          <a:spcPct val="0"/>
        </a:spcBef>
        <a:spcAft>
          <a:spcPct val="0"/>
        </a:spcAft>
        <a:defRPr sz="4400">
          <a:solidFill>
            <a:schemeClr val="tx1"/>
          </a:solidFill>
          <a:latin typeface="Ericsson Capital TT"/>
          <a:ea typeface="+mj-ea"/>
          <a:cs typeface="+mj-cs"/>
        </a:defRPr>
      </a:lvl1pPr>
      <a:lvl2pPr algn="l" rtl="0" eaLnBrk="0" fontAlgn="base" hangingPunct="0">
        <a:lnSpc>
          <a:spcPct val="75000"/>
        </a:lnSpc>
        <a:spcBef>
          <a:spcPct val="0"/>
        </a:spcBef>
        <a:spcAft>
          <a:spcPct val="0"/>
        </a:spcAft>
        <a:defRPr sz="4400">
          <a:solidFill>
            <a:schemeClr val="tx1"/>
          </a:solidFill>
          <a:latin typeface="Ericsson Capital TT" pitchFamily="2" charset="0"/>
        </a:defRPr>
      </a:lvl2pPr>
      <a:lvl3pPr algn="l" rtl="0" eaLnBrk="0" fontAlgn="base" hangingPunct="0">
        <a:lnSpc>
          <a:spcPct val="75000"/>
        </a:lnSpc>
        <a:spcBef>
          <a:spcPct val="0"/>
        </a:spcBef>
        <a:spcAft>
          <a:spcPct val="0"/>
        </a:spcAft>
        <a:defRPr sz="4400">
          <a:solidFill>
            <a:schemeClr val="tx1"/>
          </a:solidFill>
          <a:latin typeface="Ericsson Capital TT" pitchFamily="2" charset="0"/>
        </a:defRPr>
      </a:lvl3pPr>
      <a:lvl4pPr algn="l" rtl="0" eaLnBrk="0" fontAlgn="base" hangingPunct="0">
        <a:lnSpc>
          <a:spcPct val="75000"/>
        </a:lnSpc>
        <a:spcBef>
          <a:spcPct val="0"/>
        </a:spcBef>
        <a:spcAft>
          <a:spcPct val="0"/>
        </a:spcAft>
        <a:defRPr sz="4400">
          <a:solidFill>
            <a:schemeClr val="tx1"/>
          </a:solidFill>
          <a:latin typeface="Ericsson Capital TT" pitchFamily="2" charset="0"/>
        </a:defRPr>
      </a:lvl4pPr>
      <a:lvl5pPr algn="l" rtl="0" eaLnBrk="0" fontAlgn="base" hangingPunct="0">
        <a:lnSpc>
          <a:spcPct val="75000"/>
        </a:lnSpc>
        <a:spcBef>
          <a:spcPct val="0"/>
        </a:spcBef>
        <a:spcAft>
          <a:spcPct val="0"/>
        </a:spcAft>
        <a:defRPr sz="44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0" fontAlgn="base" hangingPunct="0">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D7777-C4B2-4517-A17F-E811FBAABE43}" type="datetimeFigureOut">
              <a:rPr lang="en-US" smtClean="0"/>
              <a:t>9/6/2018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79DC8-3BC3-48F0-8F38-A92AD2B0857B}" type="slidenum">
              <a:rPr lang="en-US" smtClean="0"/>
              <a:t>‹#›</a:t>
            </a:fld>
            <a:endParaRPr lang="en-US"/>
          </a:p>
        </p:txBody>
      </p:sp>
    </p:spTree>
    <p:extLst>
      <p:ext uri="{BB962C8B-B14F-4D97-AF65-F5344CB8AC3E}">
        <p14:creationId xmlns:p14="http://schemas.microsoft.com/office/powerpoint/2010/main" val="3311520582"/>
      </p:ext>
    </p:extLst>
  </p:cSld>
  <p:clrMap bg1="lt1" tx1="dk1" bg2="lt2" tx2="dk2" accent1="accent1" accent2="accent2" accent3="accent3" accent4="accent4" accent5="accent5" accent6="accent6" hlink="hlink" folHlink="folHlink"/>
  <p:sldLayoutIdLst>
    <p:sldLayoutId id="2147484492" r:id="rId1"/>
    <p:sldLayoutId id="2147484493" r:id="rId2"/>
    <p:sldLayoutId id="2147484494" r:id="rId3"/>
    <p:sldLayoutId id="2147484495" r:id="rId4"/>
    <p:sldLayoutId id="2147484496" r:id="rId5"/>
    <p:sldLayoutId id="2147484497" r:id="rId6"/>
    <p:sldLayoutId id="2147484498" r:id="rId7"/>
    <p:sldLayoutId id="2147484499" r:id="rId8"/>
    <p:sldLayoutId id="2147484500" r:id="rId9"/>
    <p:sldLayoutId id="2147484501" r:id="rId10"/>
    <p:sldLayoutId id="2147484502" r:id="rId11"/>
    <p:sldLayoutId id="214748450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81BC8-BF58-41F6-BDED-0AC86F44284F}" type="datetimeFigureOut">
              <a:rPr lang="en-US" smtClean="0"/>
              <a:t>9/6/2018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51D74-B2DC-47AA-AB03-1981AE56C135}" type="slidenum">
              <a:rPr lang="en-US" smtClean="0"/>
              <a:t>‹#›</a:t>
            </a:fld>
            <a:endParaRPr lang="en-US"/>
          </a:p>
        </p:txBody>
      </p:sp>
    </p:spTree>
    <p:extLst>
      <p:ext uri="{BB962C8B-B14F-4D97-AF65-F5344CB8AC3E}">
        <p14:creationId xmlns:p14="http://schemas.microsoft.com/office/powerpoint/2010/main" val="2936204522"/>
      </p:ext>
    </p:extLst>
  </p:cSld>
  <p:clrMap bg1="lt1" tx1="dk1" bg2="lt2" tx2="dk2" accent1="accent1" accent2="accent2" accent3="accent3" accent4="accent4" accent5="accent5" accent6="accent6" hlink="hlink" folHlink="folHlink"/>
  <p:sldLayoutIdLst>
    <p:sldLayoutId id="2147484505" r:id="rId1"/>
    <p:sldLayoutId id="2147484506" r:id="rId2"/>
    <p:sldLayoutId id="2147484507" r:id="rId3"/>
    <p:sldLayoutId id="2147484508" r:id="rId4"/>
    <p:sldLayoutId id="2147484509" r:id="rId5"/>
    <p:sldLayoutId id="2147484510" r:id="rId6"/>
    <p:sldLayoutId id="2147484511" r:id="rId7"/>
    <p:sldLayoutId id="2147484512" r:id="rId8"/>
    <p:sldLayoutId id="2147484513" r:id="rId9"/>
    <p:sldLayoutId id="2147484514" r:id="rId10"/>
    <p:sldLayoutId id="21474845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CA" sz="2400" dirty="0"/>
              <a:t>Ingemar Johansson, Ericsson Research</a:t>
            </a:r>
          </a:p>
          <a:p>
            <a:r>
              <a:rPr lang="en-CA" sz="2400" dirty="0"/>
              <a:t>Ingemar.s.johansson@ericsson.com</a:t>
            </a:r>
          </a:p>
        </p:txBody>
      </p:sp>
      <p:sp>
        <p:nvSpPr>
          <p:cNvPr id="3074" name="Title 3"/>
          <p:cNvSpPr>
            <a:spLocks noGrp="1"/>
          </p:cNvSpPr>
          <p:nvPr>
            <p:ph type="ctrTitle"/>
          </p:nvPr>
        </p:nvSpPr>
        <p:spPr>
          <a:xfrm>
            <a:off x="393700" y="2345157"/>
            <a:ext cx="8351839" cy="2839491"/>
          </a:xfrm>
        </p:spPr>
        <p:txBody>
          <a:bodyPr>
            <a:normAutofit/>
          </a:bodyPr>
          <a:lstStyle/>
          <a:p>
            <a:pPr algn="ctr"/>
            <a:r>
              <a:rPr lang="en-US" sz="5400" dirty="0" err="1">
                <a:latin typeface="+mj-lt"/>
              </a:rPr>
              <a:t>SCReAM</a:t>
            </a:r>
            <a:r>
              <a:rPr lang="en-US" sz="5400" dirty="0">
                <a:latin typeface="+mj-lt"/>
              </a:rPr>
              <a:t> C++ code</a:t>
            </a:r>
            <a:endParaRPr lang="en-US" sz="1800" dirty="0">
              <a:latin typeface="+mj-lt"/>
            </a:endParaRPr>
          </a:p>
        </p:txBody>
      </p:sp>
    </p:spTree>
    <p:custDataLst>
      <p:tags r:id="rId1"/>
    </p:custDataLst>
    <p:extLst>
      <p:ext uri="{BB962C8B-B14F-4D97-AF65-F5344CB8AC3E}">
        <p14:creationId xmlns:p14="http://schemas.microsoft.com/office/powerpoint/2010/main" val="17626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3852000"/>
          </a:xfrm>
        </p:spPr>
        <p:txBody>
          <a:bodyPr/>
          <a:lstStyle/>
          <a:p>
            <a:r>
              <a:rPr lang="en-US" dirty="0"/>
              <a:t>Implements </a:t>
            </a:r>
            <a:r>
              <a:rPr lang="en-US" dirty="0" err="1"/>
              <a:t>SCReAM</a:t>
            </a:r>
            <a:r>
              <a:rPr lang="en-US" dirty="0"/>
              <a:t> received side functionality and generates RTCP feedback elements</a:t>
            </a:r>
          </a:p>
          <a:p>
            <a:pPr lvl="1"/>
            <a:r>
              <a:rPr lang="en-US" dirty="0"/>
              <a:t>Generation of byte correct RTCP packets is not done</a:t>
            </a:r>
          </a:p>
          <a:p>
            <a:pPr lvl="1"/>
            <a:r>
              <a:rPr lang="en-US" dirty="0"/>
              <a:t>It is not sure that RTCP is used at all!, RTP header extensions may be more beneficial in some cases.</a:t>
            </a:r>
          </a:p>
          <a:p>
            <a:pPr lvl="1"/>
            <a:r>
              <a:rPr lang="en-US" dirty="0"/>
              <a:t>RFC3611 XR blocks for RTCP feedback (see later).</a:t>
            </a:r>
          </a:p>
          <a:p>
            <a:endParaRPr lang="en-US" dirty="0"/>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R</a:t>
            </a:r>
            <a:r>
              <a:rPr lang="en-US" sz="2800" dirty="0" err="1"/>
              <a:t>X</a:t>
            </a:r>
            <a:endParaRPr lang="en-US" dirty="0"/>
          </a:p>
        </p:txBody>
      </p:sp>
    </p:spTree>
    <p:extLst>
      <p:ext uri="{BB962C8B-B14F-4D97-AF65-F5344CB8AC3E}">
        <p14:creationId xmlns:p14="http://schemas.microsoft.com/office/powerpoint/2010/main" val="217660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3852000"/>
          </a:xfrm>
        </p:spPr>
        <p:txBody>
          <a:bodyPr/>
          <a:lstStyle/>
          <a:p>
            <a:r>
              <a:rPr lang="en-US" dirty="0"/>
              <a:t>receive(…) : Called each time an RTP packet is received, handling of new SSRC i.e. new streams is done automatically.</a:t>
            </a:r>
          </a:p>
          <a:p>
            <a:r>
              <a:rPr lang="en-US" dirty="0" err="1"/>
              <a:t>isFeedback</a:t>
            </a:r>
            <a:r>
              <a:rPr lang="en-US" dirty="0"/>
              <a:t>(…) : Returns true new RTP packets are received and </a:t>
            </a:r>
            <a:r>
              <a:rPr lang="en-US" dirty="0" err="1"/>
              <a:t>SCReAM</a:t>
            </a:r>
            <a:r>
              <a:rPr lang="en-US" dirty="0"/>
              <a:t> RTCP feedback can be transmitted</a:t>
            </a:r>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R</a:t>
            </a:r>
            <a:r>
              <a:rPr lang="en-US" sz="2800" dirty="0" err="1"/>
              <a:t>X</a:t>
            </a:r>
            <a:r>
              <a:rPr lang="en-US" sz="2800" dirty="0"/>
              <a:t> </a:t>
            </a:r>
            <a:r>
              <a:rPr lang="en-US" dirty="0"/>
              <a:t>methods</a:t>
            </a:r>
          </a:p>
        </p:txBody>
      </p:sp>
    </p:spTree>
    <p:extLst>
      <p:ext uri="{BB962C8B-B14F-4D97-AF65-F5344CB8AC3E}">
        <p14:creationId xmlns:p14="http://schemas.microsoft.com/office/powerpoint/2010/main" val="344981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3852000"/>
          </a:xfrm>
        </p:spPr>
        <p:txBody>
          <a:bodyPr/>
          <a:lstStyle/>
          <a:p>
            <a:r>
              <a:rPr lang="en-US" dirty="0" err="1"/>
              <a:t>getFeedback</a:t>
            </a:r>
            <a:r>
              <a:rPr lang="en-US" dirty="0"/>
              <a:t>(…) : Get the feedback elements to generate a new  </a:t>
            </a:r>
            <a:r>
              <a:rPr lang="en-US" dirty="0" err="1"/>
              <a:t>SCReAM</a:t>
            </a:r>
            <a:r>
              <a:rPr lang="en-US" dirty="0"/>
              <a:t> RTCP feedback packet. Function returns false if no stream with pending feedback available. The feedback elements are:</a:t>
            </a:r>
          </a:p>
          <a:p>
            <a:pPr lvl="1"/>
            <a:r>
              <a:rPr lang="en-US" dirty="0"/>
              <a:t>uint32_t </a:t>
            </a:r>
            <a:r>
              <a:rPr lang="en-US" dirty="0" err="1"/>
              <a:t>ssrc</a:t>
            </a:r>
            <a:r>
              <a:rPr lang="en-US" dirty="0"/>
              <a:t> : SSRC of sender</a:t>
            </a:r>
          </a:p>
          <a:p>
            <a:pPr lvl="1"/>
            <a:r>
              <a:rPr lang="en-US" dirty="0"/>
              <a:t>uint32_t </a:t>
            </a:r>
            <a:r>
              <a:rPr lang="en-US" dirty="0" err="1"/>
              <a:t>receiveTimestamp</a:t>
            </a:r>
            <a:r>
              <a:rPr lang="en-US" dirty="0"/>
              <a:t> : timestamp, default clock frequency = 1000Hz, important that both sender and received agree on the same clock frequency</a:t>
            </a:r>
          </a:p>
          <a:p>
            <a:pPr lvl="1"/>
            <a:r>
              <a:rPr lang="en-US" dirty="0"/>
              <a:t>uint16_t </a:t>
            </a:r>
            <a:r>
              <a:rPr lang="en-US" dirty="0" err="1"/>
              <a:t>highestSeqNr</a:t>
            </a:r>
            <a:r>
              <a:rPr lang="en-US" dirty="0"/>
              <a:t> : Highest received sequence number (possibly wrapped around)</a:t>
            </a:r>
          </a:p>
          <a:p>
            <a:pPr lvl="1"/>
            <a:r>
              <a:rPr lang="en-US" dirty="0"/>
              <a:t>uint64_t </a:t>
            </a:r>
            <a:r>
              <a:rPr lang="en-US" dirty="0" err="1"/>
              <a:t>ackVector</a:t>
            </a:r>
            <a:r>
              <a:rPr lang="en-US" dirty="0"/>
              <a:t> : 64 bit ACK vector that indicates reception of RTP packets prior to </a:t>
            </a:r>
            <a:r>
              <a:rPr lang="en-US" dirty="0" err="1"/>
              <a:t>highestSeqNr</a:t>
            </a:r>
            <a:r>
              <a:rPr lang="en-US" dirty="0"/>
              <a:t>. The most recent sequence numbers are indicated is the least significant bits, which means that if the ACK vector is truncated, then the LSB should be used.</a:t>
            </a:r>
          </a:p>
          <a:p>
            <a:pPr lvl="1"/>
            <a:endParaRPr lang="en-US" dirty="0"/>
          </a:p>
          <a:p>
            <a:endParaRPr lang="en-US" dirty="0"/>
          </a:p>
          <a:p>
            <a:endParaRPr lang="en-US" dirty="0"/>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R</a:t>
            </a:r>
            <a:r>
              <a:rPr lang="en-US" sz="2800" dirty="0" err="1"/>
              <a:t>X</a:t>
            </a:r>
            <a:r>
              <a:rPr lang="en-US" sz="2800" dirty="0"/>
              <a:t> </a:t>
            </a:r>
            <a:r>
              <a:rPr lang="en-US" dirty="0"/>
              <a:t>methods</a:t>
            </a:r>
          </a:p>
        </p:txBody>
      </p:sp>
    </p:spTree>
    <p:extLst>
      <p:ext uri="{BB962C8B-B14F-4D97-AF65-F5344CB8AC3E}">
        <p14:creationId xmlns:p14="http://schemas.microsoft.com/office/powerpoint/2010/main" val="351340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2103103"/>
          </a:xfrm>
        </p:spPr>
        <p:txBody>
          <a:bodyPr/>
          <a:lstStyle/>
          <a:p>
            <a:r>
              <a:rPr lang="en-US" dirty="0" err="1"/>
              <a:t>createStandardizedFeedback</a:t>
            </a:r>
            <a:r>
              <a:rPr lang="en-US" dirty="0"/>
              <a:t>(…) : Creates an RTCP XR that is 32 bytes large. Sender and receiver reports may be prepended if needed.</a:t>
            </a:r>
          </a:p>
          <a:p>
            <a:endParaRPr lang="en-US" dirty="0"/>
          </a:p>
          <a:p>
            <a:endParaRPr lang="en-US" dirty="0"/>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R</a:t>
            </a:r>
            <a:r>
              <a:rPr lang="en-US" sz="2800" dirty="0" err="1"/>
              <a:t>X</a:t>
            </a:r>
            <a:r>
              <a:rPr lang="en-US" sz="2800" dirty="0"/>
              <a:t> </a:t>
            </a:r>
            <a:r>
              <a:rPr lang="en-US" dirty="0"/>
              <a:t>methods</a:t>
            </a:r>
          </a:p>
        </p:txBody>
      </p:sp>
    </p:spTree>
    <p:extLst>
      <p:ext uri="{BB962C8B-B14F-4D97-AF65-F5344CB8AC3E}">
        <p14:creationId xmlns:p14="http://schemas.microsoft.com/office/powerpoint/2010/main" val="930193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4" y="1799999"/>
            <a:ext cx="3046247" cy="3105375"/>
          </a:xfrm>
        </p:spPr>
        <p:txBody>
          <a:bodyPr/>
          <a:lstStyle/>
          <a:p>
            <a:r>
              <a:rPr lang="sv-SE" dirty="0"/>
              <a:t>Flow chart describes SCReAM received side call flow</a:t>
            </a:r>
          </a:p>
        </p:txBody>
      </p:sp>
      <p:graphicFrame>
        <p:nvGraphicFramePr>
          <p:cNvPr id="4" name="Object 3"/>
          <p:cNvGraphicFramePr>
            <a:graphicFrameLocks noChangeAspect="1"/>
          </p:cNvGraphicFramePr>
          <p:nvPr>
            <p:extLst>
              <p:ext uri="{D42A27DB-BD31-4B8C-83A1-F6EECF244321}">
                <p14:modId xmlns:p14="http://schemas.microsoft.com/office/powerpoint/2010/main" val="1748219643"/>
              </p:ext>
            </p:extLst>
          </p:nvPr>
        </p:nvGraphicFramePr>
        <p:xfrm>
          <a:off x="3443122" y="3267457"/>
          <a:ext cx="5307464" cy="3040380"/>
        </p:xfrm>
        <a:graphic>
          <a:graphicData uri="http://schemas.openxmlformats.org/presentationml/2006/ole">
            <mc:AlternateContent xmlns:mc="http://schemas.openxmlformats.org/markup-compatibility/2006">
              <mc:Choice xmlns:v="urn:schemas-microsoft-com:vml" Requires="v">
                <p:oleObj spid="_x0000_s14398" name="Visio" r:id="rId4" imgW="3791046" imgH="2171700" progId="Visio.Drawing.11">
                  <p:embed/>
                </p:oleObj>
              </mc:Choice>
              <mc:Fallback>
                <p:oleObj name="Visio" r:id="rId4" imgW="3791046" imgH="2171700" progId="Visio.Drawing.11">
                  <p:embed/>
                  <p:pic>
                    <p:nvPicPr>
                      <p:cNvPr id="0" name=""/>
                      <p:cNvPicPr>
                        <a:picLocks noChangeAspect="1" noChangeArrowheads="1"/>
                      </p:cNvPicPr>
                      <p:nvPr/>
                    </p:nvPicPr>
                    <p:blipFill>
                      <a:blip r:embed="rId5"/>
                      <a:srcRect/>
                      <a:stretch>
                        <a:fillRect/>
                      </a:stretch>
                    </p:blipFill>
                    <p:spPr bwMode="auto">
                      <a:xfrm>
                        <a:off x="3443122" y="3267457"/>
                        <a:ext cx="5307464" cy="3040380"/>
                      </a:xfrm>
                      <a:prstGeom prst="rect">
                        <a:avLst/>
                      </a:prstGeom>
                      <a:noFill/>
                      <a:ln>
                        <a:noFill/>
                      </a:ln>
                      <a:extLst/>
                    </p:spPr>
                  </p:pic>
                </p:oleObj>
              </mc:Fallback>
            </mc:AlternateContent>
          </a:graphicData>
        </a:graphic>
      </p:graphicFrame>
      <p:sp>
        <p:nvSpPr>
          <p:cNvPr id="8" name="Title 2"/>
          <p:cNvSpPr>
            <a:spLocks noGrp="1"/>
          </p:cNvSpPr>
          <p:nvPr>
            <p:ph type="title"/>
          </p:nvPr>
        </p:nvSpPr>
        <p:spPr>
          <a:xfrm>
            <a:off x="393701" y="239713"/>
            <a:ext cx="7494588" cy="1085371"/>
          </a:xfrm>
        </p:spPr>
        <p:txBody>
          <a:bodyPr/>
          <a:lstStyle/>
          <a:p>
            <a:r>
              <a:rPr lang="en-US" dirty="0" err="1"/>
              <a:t>S</a:t>
            </a:r>
            <a:r>
              <a:rPr lang="en-US" sz="2800" dirty="0" err="1"/>
              <a:t>CreAM</a:t>
            </a:r>
            <a:r>
              <a:rPr lang="en-US" dirty="0" err="1"/>
              <a:t>R</a:t>
            </a:r>
            <a:r>
              <a:rPr lang="en-US" sz="2800" dirty="0" err="1"/>
              <a:t>X</a:t>
            </a:r>
            <a:endParaRPr lang="en-US" dirty="0"/>
          </a:p>
        </p:txBody>
      </p:sp>
    </p:spTree>
    <p:extLst>
      <p:ext uri="{BB962C8B-B14F-4D97-AF65-F5344CB8AC3E}">
        <p14:creationId xmlns:p14="http://schemas.microsoft.com/office/powerpoint/2010/main" val="3960630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64AF04-B2AD-4ECF-820A-2CBE1B0B8A10}"/>
              </a:ext>
            </a:extLst>
          </p:cNvPr>
          <p:cNvSpPr>
            <a:spLocks noGrp="1"/>
          </p:cNvSpPr>
          <p:nvPr>
            <p:ph idx="1"/>
          </p:nvPr>
        </p:nvSpPr>
        <p:spPr/>
        <p:txBody>
          <a:bodyPr/>
          <a:lstStyle/>
          <a:p>
            <a:r>
              <a:rPr lang="en-US" dirty="0"/>
              <a:t>scream_v_a.cpp</a:t>
            </a:r>
          </a:p>
          <a:p>
            <a:r>
              <a:rPr lang="en-US" dirty="0"/>
              <a:t>A small piece of experiment code that runs the </a:t>
            </a:r>
            <a:r>
              <a:rPr lang="en-US" dirty="0" err="1"/>
              <a:t>ScreamTx</a:t>
            </a:r>
            <a:r>
              <a:rPr lang="en-US" dirty="0"/>
              <a:t> and </a:t>
            </a:r>
            <a:r>
              <a:rPr lang="en-US" dirty="0" err="1"/>
              <a:t>ScreamRx</a:t>
            </a:r>
            <a:r>
              <a:rPr lang="en-US"/>
              <a:t> algorithms</a:t>
            </a:r>
            <a:endParaRPr lang="en-US" dirty="0"/>
          </a:p>
          <a:p>
            <a:endParaRPr lang="en-US" dirty="0"/>
          </a:p>
        </p:txBody>
      </p:sp>
      <p:sp>
        <p:nvSpPr>
          <p:cNvPr id="3" name="Title 2">
            <a:extLst>
              <a:ext uri="{FF2B5EF4-FFF2-40B4-BE49-F238E27FC236}">
                <a16:creationId xmlns:a16="http://schemas.microsoft.com/office/drawing/2014/main" id="{1BAC69AE-461C-428B-AE39-BC149FD5DD26}"/>
              </a:ext>
            </a:extLst>
          </p:cNvPr>
          <p:cNvSpPr>
            <a:spLocks noGrp="1"/>
          </p:cNvSpPr>
          <p:nvPr>
            <p:ph type="title"/>
          </p:nvPr>
        </p:nvSpPr>
        <p:spPr/>
        <p:txBody>
          <a:bodyPr/>
          <a:lstStyle/>
          <a:p>
            <a:r>
              <a:rPr lang="en-US" dirty="0"/>
              <a:t>Experiment code</a:t>
            </a:r>
          </a:p>
        </p:txBody>
      </p:sp>
    </p:spTree>
    <p:extLst>
      <p:ext uri="{BB962C8B-B14F-4D97-AF65-F5344CB8AC3E}">
        <p14:creationId xmlns:p14="http://schemas.microsoft.com/office/powerpoint/2010/main" val="2149742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800000"/>
            <a:ext cx="3436216" cy="3852000"/>
          </a:xfrm>
        </p:spPr>
        <p:txBody>
          <a:bodyPr/>
          <a:lstStyle/>
          <a:p>
            <a:r>
              <a:rPr lang="sv-SE" dirty="0"/>
              <a:t>Non-standards </a:t>
            </a:r>
            <a:r>
              <a:rPr lang="sv-SE" dirty="0" err="1"/>
              <a:t>compliant</a:t>
            </a:r>
            <a:r>
              <a:rPr lang="sv-SE" dirty="0"/>
              <a:t> feedback</a:t>
            </a:r>
          </a:p>
          <a:p>
            <a:r>
              <a:rPr lang="sv-SE" dirty="0"/>
              <a:t>To be </a:t>
            </a:r>
            <a:r>
              <a:rPr lang="sv-SE" dirty="0" err="1"/>
              <a:t>replaced</a:t>
            </a:r>
            <a:r>
              <a:rPr lang="sv-SE" dirty="0"/>
              <a:t> </a:t>
            </a:r>
            <a:r>
              <a:rPr lang="sv-SE" dirty="0" err="1"/>
              <a:t>with</a:t>
            </a:r>
            <a:r>
              <a:rPr lang="sv-SE" dirty="0"/>
              <a:t> new feedback format </a:t>
            </a:r>
            <a:r>
              <a:rPr lang="sv-SE" dirty="0" err="1"/>
              <a:t>standardized</a:t>
            </a:r>
            <a:r>
              <a:rPr lang="sv-SE" dirty="0"/>
              <a:t> in IETF, later on.</a:t>
            </a:r>
          </a:p>
        </p:txBody>
      </p:sp>
      <p:sp>
        <p:nvSpPr>
          <p:cNvPr id="3" name="Title 2"/>
          <p:cNvSpPr>
            <a:spLocks noGrp="1"/>
          </p:cNvSpPr>
          <p:nvPr>
            <p:ph type="title"/>
          </p:nvPr>
        </p:nvSpPr>
        <p:spPr/>
        <p:txBody>
          <a:bodyPr/>
          <a:lstStyle/>
          <a:p>
            <a:r>
              <a:rPr lang="en-US" dirty="0"/>
              <a:t>Feedback format</a:t>
            </a:r>
            <a:br>
              <a:rPr lang="en-US" dirty="0"/>
            </a:br>
            <a:r>
              <a:rPr lang="en-US" sz="3600" dirty="0"/>
              <a:t>Implemented In C++ code</a:t>
            </a:r>
            <a:endParaRPr lang="en-US" dirty="0"/>
          </a:p>
        </p:txBody>
      </p:sp>
      <p:sp>
        <p:nvSpPr>
          <p:cNvPr id="4" name="TextBox 3"/>
          <p:cNvSpPr txBox="1"/>
          <p:nvPr/>
        </p:nvSpPr>
        <p:spPr>
          <a:xfrm>
            <a:off x="3616036" y="3150762"/>
            <a:ext cx="5416868" cy="3016210"/>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  0                   1                   2                   3</a:t>
            </a:r>
          </a:p>
          <a:p>
            <a:r>
              <a:rPr lang="en-US" sz="1000" dirty="0">
                <a:latin typeface="Courier New" panose="02070309020205020404" pitchFamily="49" charset="0"/>
                <a:cs typeface="Courier New" panose="02070309020205020404" pitchFamily="49" charset="0"/>
              </a:rPr>
              <a:t>  0 1 2 3 4 5 6 7 8 9 0 1 2 3 4 5 6 7 8 9 0 1 2 3 4 5 6 7 8 9 0 1</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|V=2|P|reserved |   PT=XR=207   |           length=6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                              SSRC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     BT=255    |    reserved   |         block length=4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                        SSRC of source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 Highest </a:t>
            </a:r>
            <a:r>
              <a:rPr lang="en-US" sz="1000" dirty="0" err="1">
                <a:latin typeface="Courier New" panose="02070309020205020404" pitchFamily="49" charset="0"/>
                <a:cs typeface="Courier New" panose="02070309020205020404" pitchFamily="49" charset="0"/>
              </a:rPr>
              <a:t>recv</a:t>
            </a:r>
            <a:r>
              <a:rPr lang="en-US" sz="1000" dirty="0">
                <a:latin typeface="Courier New" panose="02070309020205020404" pitchFamily="49" charset="0"/>
                <a:cs typeface="Courier New" panose="02070309020205020404" pitchFamily="49" charset="0"/>
              </a:rPr>
              <a:t>. seq. </a:t>
            </a:r>
            <a:r>
              <a:rPr lang="en-US" sz="1000" dirty="0" err="1">
                <a:latin typeface="Courier New" panose="02070309020205020404" pitchFamily="49" charset="0"/>
                <a:cs typeface="Courier New" panose="02070309020205020404" pitchFamily="49" charset="0"/>
              </a:rPr>
              <a:t>nr</a:t>
            </a:r>
            <a:r>
              <a:rPr lang="en-US" sz="1000" dirty="0">
                <a:latin typeface="Courier New" panose="02070309020205020404" pitchFamily="49" charset="0"/>
                <a:cs typeface="Courier New" panose="02070309020205020404" pitchFamily="49" charset="0"/>
              </a:rPr>
              <a:t>. (16b)  |         </a:t>
            </a:r>
            <a:r>
              <a:rPr lang="en-US" sz="1000" dirty="0" err="1">
                <a:latin typeface="Courier New" panose="02070309020205020404" pitchFamily="49" charset="0"/>
                <a:cs typeface="Courier New" panose="02070309020205020404" pitchFamily="49" charset="0"/>
              </a:rPr>
              <a:t>ECN_CE_bytes</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                     Ack vector (b0-31)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                     Ack vector (b32-63)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                    Timestamp (32bits)                         |</a:t>
            </a:r>
          </a:p>
          <a:p>
            <a:r>
              <a:rPr lang="en-US" sz="1000" dirty="0">
                <a:latin typeface="Courier New" panose="02070309020205020404" pitchFamily="49" charset="0"/>
                <a:cs typeface="Courier New" panose="02070309020205020404" pitchFamily="49" charset="0"/>
              </a:rPr>
              <a:t> +-+-+-+-+-+-+-+-+-+-+-+-+-+-+-+-+-+-+-+-+-+-+-+-+-+-+-+-+-+-+-+-+</a:t>
            </a:r>
            <a:endParaRPr lang="en-US" sz="1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37295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Logo_ChapterSlide_Normal"/>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223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4417"/>
            <a:ext cx="8351839" cy="3852000"/>
          </a:xfrm>
        </p:spPr>
        <p:txBody>
          <a:bodyPr/>
          <a:lstStyle/>
          <a:p>
            <a:pPr marL="0" indent="0">
              <a:buNone/>
            </a:pPr>
            <a:r>
              <a:rPr lang="en-US" sz="900" noProof="0" dirty="0" err="1"/>
              <a:t>SCReAM</a:t>
            </a:r>
            <a:r>
              <a:rPr lang="en-US" sz="900" noProof="0" dirty="0"/>
              <a:t> (</a:t>
            </a:r>
            <a:r>
              <a:rPr lang="en-US" sz="900" b="1" noProof="0" dirty="0"/>
              <a:t>S</a:t>
            </a:r>
            <a:r>
              <a:rPr lang="en-US" sz="900" noProof="0" dirty="0"/>
              <a:t>elf-</a:t>
            </a:r>
            <a:r>
              <a:rPr lang="en-US" sz="900" b="1" noProof="0" dirty="0"/>
              <a:t>C</a:t>
            </a:r>
            <a:r>
              <a:rPr lang="en-US" sz="900" noProof="0" dirty="0"/>
              <a:t>locked </a:t>
            </a:r>
            <a:r>
              <a:rPr lang="en-US" sz="900" b="1" noProof="0" dirty="0"/>
              <a:t>R</a:t>
            </a:r>
            <a:r>
              <a:rPr lang="en-US" sz="900" noProof="0" dirty="0"/>
              <a:t>at</a:t>
            </a:r>
            <a:r>
              <a:rPr lang="en-US" sz="900" b="1" noProof="0" dirty="0"/>
              <a:t>e</a:t>
            </a:r>
            <a:r>
              <a:rPr lang="en-US" sz="900" noProof="0" dirty="0"/>
              <a:t> </a:t>
            </a:r>
            <a:r>
              <a:rPr lang="en-US" sz="900" b="1" noProof="0" dirty="0"/>
              <a:t>A</a:t>
            </a:r>
            <a:r>
              <a:rPr lang="en-US" sz="900" noProof="0" dirty="0"/>
              <a:t>daptation for </a:t>
            </a:r>
            <a:r>
              <a:rPr lang="en-US" sz="900" b="1" noProof="0" dirty="0"/>
              <a:t>M</a:t>
            </a:r>
            <a:r>
              <a:rPr lang="en-US" sz="900" noProof="0" dirty="0"/>
              <a:t>ultimedia) is a congestion control algorithm devised mainly for Video.</a:t>
            </a:r>
          </a:p>
          <a:p>
            <a:pPr marL="0" indent="0">
              <a:buNone/>
            </a:pPr>
            <a:r>
              <a:rPr lang="en-US" sz="900" noProof="0" dirty="0"/>
              <a:t>Congestion control for </a:t>
            </a:r>
            <a:r>
              <a:rPr lang="en-US" sz="900" noProof="0" dirty="0" err="1"/>
              <a:t>WebRTC</a:t>
            </a:r>
            <a:r>
              <a:rPr lang="en-US" sz="900" noProof="0" dirty="0"/>
              <a:t> media is currently being standardized in the IETF RMCAT WG, the scope of the working group is to define requirements for congestion control and also to standardize a few candidate solutions. </a:t>
            </a:r>
          </a:p>
          <a:p>
            <a:pPr marL="0" indent="0">
              <a:buNone/>
            </a:pPr>
            <a:r>
              <a:rPr lang="en-US" sz="900" noProof="0" dirty="0" err="1"/>
              <a:t>SCReAM</a:t>
            </a:r>
            <a:r>
              <a:rPr lang="en-US" sz="900" noProof="0" dirty="0"/>
              <a:t> is a congestion control candidate solution for </a:t>
            </a:r>
            <a:r>
              <a:rPr lang="en-US" sz="900" noProof="0" dirty="0" err="1"/>
              <a:t>WebRTC</a:t>
            </a:r>
            <a:r>
              <a:rPr lang="en-US" sz="900" noProof="0" dirty="0"/>
              <a:t> developed at Ericsson Research and optimized for good performance in wireless access. </a:t>
            </a:r>
          </a:p>
          <a:p>
            <a:pPr marL="0" indent="0">
              <a:buNone/>
            </a:pPr>
            <a:endParaRPr lang="en-US" sz="900" noProof="0" dirty="0"/>
          </a:p>
          <a:p>
            <a:pPr marL="0" indent="0">
              <a:buNone/>
            </a:pPr>
            <a:r>
              <a:rPr lang="en-US" sz="900" noProof="0" dirty="0"/>
              <a:t>The algorithm is submitted to the RMCAT WG [1], a </a:t>
            </a:r>
            <a:r>
              <a:rPr lang="en-US" sz="900" noProof="0" dirty="0" err="1"/>
              <a:t>Sigcomm</a:t>
            </a:r>
            <a:r>
              <a:rPr lang="en-US" sz="900" noProof="0" dirty="0"/>
              <a:t> paper [2] and [3] explains the rationale behind the design of the algorithm in more detail. A comparison against GCC (Google Congestion Control) is shown in [4]. </a:t>
            </a:r>
          </a:p>
          <a:p>
            <a:pPr marL="0" indent="0">
              <a:buNone/>
            </a:pPr>
            <a:r>
              <a:rPr lang="en-US" sz="900" dirty="0" err="1"/>
              <a:t>SCReAM</a:t>
            </a:r>
            <a:r>
              <a:rPr lang="en-US" sz="900" dirty="0"/>
              <a:t> and its use in a remote control application is explained in [5].</a:t>
            </a:r>
            <a:endParaRPr lang="en-US" sz="900" noProof="0" dirty="0"/>
          </a:p>
          <a:p>
            <a:pPr marL="0" indent="0">
              <a:buNone/>
            </a:pPr>
            <a:r>
              <a:rPr lang="en-US" sz="900" noProof="0" dirty="0"/>
              <a:t>Unlike many other congestion control algorithms that are rate based i.e. they estimate the network throughput and adjust the media bitrate accordingly, </a:t>
            </a:r>
            <a:r>
              <a:rPr lang="en-US" sz="900" noProof="0" dirty="0" err="1"/>
              <a:t>SCReAM</a:t>
            </a:r>
            <a:r>
              <a:rPr lang="en-US" sz="900" noProof="0" dirty="0"/>
              <a:t> is self-clocked which essentially means that the algorithm does not send in more data into a network than what actually exits the network. </a:t>
            </a:r>
          </a:p>
          <a:p>
            <a:pPr marL="0" indent="0">
              <a:buNone/>
            </a:pPr>
            <a:endParaRPr lang="en-US" sz="900" noProof="0" dirty="0"/>
          </a:p>
          <a:p>
            <a:pPr marL="0" indent="0">
              <a:buNone/>
            </a:pPr>
            <a:r>
              <a:rPr lang="en-US" sz="900" noProof="0" dirty="0"/>
              <a:t>To achieve this, </a:t>
            </a:r>
            <a:r>
              <a:rPr lang="en-US" sz="900" noProof="0" dirty="0" err="1"/>
              <a:t>SCReAM</a:t>
            </a:r>
            <a:r>
              <a:rPr lang="en-US" sz="900" noProof="0" dirty="0"/>
              <a:t> implements a feedback protocol over RTCP that acknowledges received RTP packets. The C++ code does not assume that feedback is transmitted over RTCP, on the contrary it is possible to transmit the feedback in RTP header extensions in cases where this alternative is more beneficial.</a:t>
            </a:r>
          </a:p>
          <a:p>
            <a:pPr marL="0" indent="0">
              <a:buNone/>
            </a:pPr>
            <a:r>
              <a:rPr lang="en-US" sz="900" noProof="0" dirty="0"/>
              <a:t>A congestion window is determined from the feedback, this congestion window determines how many RTP packets that can be in flight i.e. transmitted by not yet acknowledged, an RTP queue is maintained at the sender side to temporarily store the RTP packets pending transmission, this RTP queue is mostly empty but can temporarily become larger when the link throughput decreases. </a:t>
            </a:r>
          </a:p>
          <a:p>
            <a:pPr marL="0" indent="0">
              <a:buNone/>
            </a:pPr>
            <a:r>
              <a:rPr lang="en-US" sz="900" noProof="0" dirty="0"/>
              <a:t>The congestion window is frequently adjusted for minimal e2e delay while still maintaining as high link utilization as possible. The use of self-clocking in </a:t>
            </a:r>
            <a:r>
              <a:rPr lang="en-US" sz="900" noProof="0" dirty="0" err="1"/>
              <a:t>SCReAM</a:t>
            </a:r>
            <a:r>
              <a:rPr lang="en-US" sz="900" noProof="0" dirty="0"/>
              <a:t> which is also the main principle in TCP has proven to work particularly well in wireless scenarios where the link throughput may change rapidly. This enables a congestion control which is robust to channel jitter, introduced by e.g. radio resource scheduling while still being able to respond promptly to reduced link throughput. </a:t>
            </a:r>
          </a:p>
          <a:p>
            <a:pPr marL="0" indent="0">
              <a:buNone/>
            </a:pPr>
            <a:r>
              <a:rPr lang="en-US" sz="900" noProof="0" dirty="0" err="1"/>
              <a:t>SCReAM</a:t>
            </a:r>
            <a:r>
              <a:rPr lang="en-US" sz="900" noProof="0" dirty="0"/>
              <a:t> is optimized using a state the art LTE system simulator for optimal performance in deployments where the LTE radio conditions are limiting. In addition, </a:t>
            </a:r>
            <a:r>
              <a:rPr lang="en-US" sz="900" noProof="0" dirty="0" err="1"/>
              <a:t>SCReAM</a:t>
            </a:r>
            <a:r>
              <a:rPr lang="en-US" sz="900" noProof="0" dirty="0"/>
              <a:t> is also optimized for good performance in simple bottleneck case such as those given in home gateway deployments. The C++ code is verified to work with simulated bandwidth limitations in the range 20kbps up ~100Mbps. Live LTE tests in the range 1Mbps to 30Mbps have also been conducted.</a:t>
            </a:r>
          </a:p>
          <a:p>
            <a:pPr marL="0" indent="0">
              <a:buNone/>
            </a:pPr>
            <a:endParaRPr lang="en-US" sz="900" noProof="0" dirty="0"/>
          </a:p>
          <a:p>
            <a:pPr marL="0" indent="0">
              <a:buNone/>
            </a:pPr>
            <a:r>
              <a:rPr lang="en-US" sz="900" noProof="0" dirty="0"/>
              <a:t>This presentation describes the C++ implementation of </a:t>
            </a:r>
            <a:r>
              <a:rPr lang="en-US" sz="900" noProof="0" dirty="0" err="1"/>
              <a:t>SCReAM</a:t>
            </a:r>
            <a:r>
              <a:rPr lang="en-US" sz="900" noProof="0" dirty="0"/>
              <a:t>. The package is currently implemented  as a Visual Studio 2013 solution but should be straightforward to port to other platforms, additional </a:t>
            </a:r>
            <a:r>
              <a:rPr lang="en-US" sz="900" noProof="0" dirty="0" err="1"/>
              <a:t>Cmake</a:t>
            </a:r>
            <a:r>
              <a:rPr lang="en-US" sz="900" noProof="0" dirty="0"/>
              <a:t> files makes it possible to compile the code on most platforms</a:t>
            </a:r>
          </a:p>
          <a:p>
            <a:pPr marL="0" indent="0">
              <a:buNone/>
            </a:pPr>
            <a:endParaRPr lang="en-US" sz="900" dirty="0"/>
          </a:p>
          <a:p>
            <a:pPr marL="0" indent="0">
              <a:buNone/>
            </a:pPr>
            <a:r>
              <a:rPr lang="en-US" sz="900" dirty="0"/>
              <a:t>References</a:t>
            </a:r>
          </a:p>
          <a:p>
            <a:pPr marL="0" indent="0">
              <a:buNone/>
            </a:pPr>
            <a:r>
              <a:rPr lang="en-US" sz="900" dirty="0"/>
              <a:t>[1] http://tools.ietf.org/wg/rmcat/draft-ietf-rmcat-scream-cc</a:t>
            </a:r>
          </a:p>
          <a:p>
            <a:pPr marL="0" indent="0">
              <a:buNone/>
            </a:pPr>
            <a:r>
              <a:rPr lang="en-US" sz="900" dirty="0"/>
              <a:t>[2] </a:t>
            </a:r>
            <a:r>
              <a:rPr lang="en-US" sz="900" dirty="0" err="1"/>
              <a:t>Sigcomm</a:t>
            </a:r>
            <a:r>
              <a:rPr lang="en-US" sz="900" dirty="0"/>
              <a:t> paper http://dl.acm.org/citation.cfm?id=2631976 </a:t>
            </a:r>
          </a:p>
          <a:p>
            <a:pPr marL="0" indent="0">
              <a:buNone/>
            </a:pPr>
            <a:r>
              <a:rPr lang="en-US" sz="900" dirty="0"/>
              <a:t>[3] </a:t>
            </a:r>
            <a:r>
              <a:rPr lang="en-US" sz="900" dirty="0" err="1"/>
              <a:t>Sigcomm</a:t>
            </a:r>
            <a:r>
              <a:rPr lang="en-US" sz="900" dirty="0"/>
              <a:t> presentation http://conferences.sigcomm.org/sigcomm/2014/doc/slides/150.pdf </a:t>
            </a:r>
          </a:p>
          <a:p>
            <a:pPr marL="0" indent="0">
              <a:buNone/>
            </a:pPr>
            <a:r>
              <a:rPr lang="en-US" sz="900" dirty="0"/>
              <a:t>[4] IETF RMCAT presentation, comparison against Google Congestion Control (GCC) http://www.ietf.org/proceedings/90/slides/slides-90-rmcat-3.pdf </a:t>
            </a:r>
          </a:p>
          <a:p>
            <a:pPr marL="0" indent="0">
              <a:buNone/>
            </a:pPr>
            <a:r>
              <a:rPr lang="en-US" sz="900" dirty="0"/>
              <a:t>[5] https://www.hindawi.com/journals/wcmc/2018/3142496/</a:t>
            </a:r>
          </a:p>
          <a:p>
            <a:pPr marL="0" indent="0">
              <a:buNone/>
            </a:pPr>
            <a:endParaRPr lang="en-US" dirty="0"/>
          </a:p>
        </p:txBody>
      </p:sp>
      <p:sp>
        <p:nvSpPr>
          <p:cNvPr id="3" name="Title 2"/>
          <p:cNvSpPr>
            <a:spLocks noGrp="1"/>
          </p:cNvSpPr>
          <p:nvPr>
            <p:ph type="title"/>
          </p:nvPr>
        </p:nvSpPr>
        <p:spPr>
          <a:xfrm>
            <a:off x="393701" y="269694"/>
            <a:ext cx="7494588" cy="1024704"/>
          </a:xfrm>
        </p:spPr>
        <p:txBody>
          <a:bodyPr/>
          <a:lstStyle/>
          <a:p>
            <a:r>
              <a:rPr lang="en-US" dirty="0"/>
              <a:t>Intro</a:t>
            </a:r>
          </a:p>
        </p:txBody>
      </p:sp>
    </p:spTree>
    <p:extLst>
      <p:ext uri="{BB962C8B-B14F-4D97-AF65-F5344CB8AC3E}">
        <p14:creationId xmlns:p14="http://schemas.microsoft.com/office/powerpoint/2010/main" val="354237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4023932" cy="5198208"/>
          </a:xfrm>
        </p:spPr>
        <p:txBody>
          <a:bodyPr/>
          <a:lstStyle/>
          <a:p>
            <a:r>
              <a:rPr lang="en-US" dirty="0" err="1"/>
              <a:t>SCReAM</a:t>
            </a:r>
            <a:r>
              <a:rPr lang="en-US" dirty="0"/>
              <a:t> does not allow RTP packets to be transmitted directly</a:t>
            </a:r>
          </a:p>
          <a:p>
            <a:r>
              <a:rPr lang="en-US" dirty="0"/>
              <a:t>Packet transmission is controlled by transmission scheduler which is guided by the network congestion control</a:t>
            </a:r>
          </a:p>
          <a:p>
            <a:r>
              <a:rPr lang="en-US" dirty="0"/>
              <a:t>Multiple media (streams) can be congestion controlled</a:t>
            </a:r>
          </a:p>
          <a:p>
            <a:endParaRPr lang="en-US" dirty="0"/>
          </a:p>
        </p:txBody>
      </p:sp>
      <p:sp>
        <p:nvSpPr>
          <p:cNvPr id="3" name="Title 2"/>
          <p:cNvSpPr>
            <a:spLocks noGrp="1"/>
          </p:cNvSpPr>
          <p:nvPr>
            <p:ph type="title"/>
          </p:nvPr>
        </p:nvSpPr>
        <p:spPr/>
        <p:txBody>
          <a:bodyPr/>
          <a:lstStyle/>
          <a:p>
            <a:r>
              <a:rPr lang="en-US" dirty="0"/>
              <a:t>Intro</a:t>
            </a:r>
          </a:p>
        </p:txBody>
      </p:sp>
      <p:graphicFrame>
        <p:nvGraphicFramePr>
          <p:cNvPr id="4" name="Object 3"/>
          <p:cNvGraphicFramePr>
            <a:graphicFrameLocks noChangeAspect="1"/>
          </p:cNvGraphicFramePr>
          <p:nvPr>
            <p:extLst>
              <p:ext uri="{D42A27DB-BD31-4B8C-83A1-F6EECF244321}">
                <p14:modId xmlns:p14="http://schemas.microsoft.com/office/powerpoint/2010/main" val="2808386684"/>
              </p:ext>
            </p:extLst>
          </p:nvPr>
        </p:nvGraphicFramePr>
        <p:xfrm>
          <a:off x="4420807" y="765556"/>
          <a:ext cx="4503644" cy="5793740"/>
        </p:xfrm>
        <a:graphic>
          <a:graphicData uri="http://schemas.openxmlformats.org/presentationml/2006/ole">
            <mc:AlternateContent xmlns:mc="http://schemas.openxmlformats.org/markup-compatibility/2006">
              <mc:Choice xmlns:v="urn:schemas-microsoft-com:vml" Requires="v">
                <p:oleObj spid="_x0000_s15416" name="Visio" r:id="rId4" imgW="2533577" imgH="3257685" progId="Visio.Drawing.11">
                  <p:embed/>
                </p:oleObj>
              </mc:Choice>
              <mc:Fallback>
                <p:oleObj name="Visio" r:id="rId4" imgW="2533577" imgH="3257685" progId="Visio.Drawing.11">
                  <p:embed/>
                  <p:pic>
                    <p:nvPicPr>
                      <p:cNvPr id="0" name="Object 4"/>
                      <p:cNvPicPr>
                        <a:picLocks noChangeAspect="1" noChangeArrowheads="1"/>
                      </p:cNvPicPr>
                      <p:nvPr/>
                    </p:nvPicPr>
                    <p:blipFill>
                      <a:blip r:embed="rId5"/>
                      <a:srcRect/>
                      <a:stretch>
                        <a:fillRect/>
                      </a:stretch>
                    </p:blipFill>
                    <p:spPr bwMode="auto">
                      <a:xfrm>
                        <a:off x="4420807" y="765556"/>
                        <a:ext cx="4503644" cy="5793740"/>
                      </a:xfrm>
                      <a:prstGeom prst="rect">
                        <a:avLst/>
                      </a:prstGeom>
                      <a:noFill/>
                    </p:spPr>
                  </p:pic>
                </p:oleObj>
              </mc:Fallback>
            </mc:AlternateContent>
          </a:graphicData>
        </a:graphic>
      </p:graphicFrame>
    </p:spTree>
    <p:extLst>
      <p:ext uri="{BB962C8B-B14F-4D97-AF65-F5344CB8AC3E}">
        <p14:creationId xmlns:p14="http://schemas.microsoft.com/office/powerpoint/2010/main" val="2390304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580544"/>
            <a:ext cx="8351839" cy="3852000"/>
          </a:xfrm>
        </p:spPr>
        <p:txBody>
          <a:bodyPr/>
          <a:lstStyle/>
          <a:p>
            <a:r>
              <a:rPr lang="en-US" dirty="0"/>
              <a:t>Main </a:t>
            </a:r>
            <a:r>
              <a:rPr lang="en-US" dirty="0" err="1"/>
              <a:t>SCReAM</a:t>
            </a:r>
            <a:r>
              <a:rPr lang="en-US" dirty="0"/>
              <a:t> algorithm : </a:t>
            </a:r>
          </a:p>
          <a:p>
            <a:pPr lvl="1"/>
            <a:r>
              <a:rPr lang="en-US" dirty="0" err="1"/>
              <a:t>ScreamTx</a:t>
            </a:r>
            <a:r>
              <a:rPr lang="en-US" dirty="0"/>
              <a:t> : </a:t>
            </a:r>
            <a:r>
              <a:rPr lang="en-US" dirty="0" err="1"/>
              <a:t>SCReAM</a:t>
            </a:r>
            <a:r>
              <a:rPr lang="en-US" dirty="0"/>
              <a:t> sender algorithm. Does all the intelligent congestion control magic.</a:t>
            </a:r>
          </a:p>
          <a:p>
            <a:pPr lvl="1"/>
            <a:r>
              <a:rPr lang="en-US" dirty="0" err="1"/>
              <a:t>ScreamRx</a:t>
            </a:r>
            <a:r>
              <a:rPr lang="en-US" dirty="0"/>
              <a:t> : </a:t>
            </a:r>
            <a:r>
              <a:rPr lang="en-US" dirty="0" err="1"/>
              <a:t>SCReAM</a:t>
            </a:r>
            <a:r>
              <a:rPr lang="en-US" dirty="0"/>
              <a:t> receiver algorithm. Dumber than dumb, just records packet receive times and a list of received packets and prepares feedback elements.</a:t>
            </a:r>
          </a:p>
          <a:p>
            <a:endParaRPr lang="en-US" dirty="0"/>
          </a:p>
          <a:p>
            <a:r>
              <a:rPr lang="en-US" dirty="0"/>
              <a:t>Support classes for experiment :</a:t>
            </a:r>
          </a:p>
          <a:p>
            <a:pPr lvl="1"/>
            <a:r>
              <a:rPr lang="en-US" dirty="0" err="1"/>
              <a:t>RtpQueue</a:t>
            </a:r>
            <a:r>
              <a:rPr lang="en-US" dirty="0"/>
              <a:t> : Rudimentary RTP queue</a:t>
            </a:r>
          </a:p>
          <a:p>
            <a:pPr lvl="1"/>
            <a:r>
              <a:rPr lang="en-US" dirty="0" err="1"/>
              <a:t>VideoEnc</a:t>
            </a:r>
            <a:r>
              <a:rPr lang="en-US" dirty="0"/>
              <a:t> : Simple model of Video encoder</a:t>
            </a:r>
          </a:p>
          <a:p>
            <a:pPr lvl="1"/>
            <a:r>
              <a:rPr lang="en-US" dirty="0" err="1"/>
              <a:t>NetQueue</a:t>
            </a:r>
            <a:r>
              <a:rPr lang="en-US" dirty="0"/>
              <a:t> : Simple delay and bandwidth limitation </a:t>
            </a:r>
          </a:p>
        </p:txBody>
      </p:sp>
      <p:sp>
        <p:nvSpPr>
          <p:cNvPr id="3" name="Title 2"/>
          <p:cNvSpPr>
            <a:spLocks noGrp="1"/>
          </p:cNvSpPr>
          <p:nvPr>
            <p:ph type="title"/>
          </p:nvPr>
        </p:nvSpPr>
        <p:spPr/>
        <p:txBody>
          <a:bodyPr/>
          <a:lstStyle/>
          <a:p>
            <a:r>
              <a:rPr lang="en-US" dirty="0" err="1"/>
              <a:t>SCr</a:t>
            </a:r>
            <a:r>
              <a:rPr lang="en-US" sz="3200" dirty="0" err="1"/>
              <a:t>e</a:t>
            </a:r>
            <a:r>
              <a:rPr lang="en-US" dirty="0" err="1"/>
              <a:t>aM</a:t>
            </a:r>
            <a:r>
              <a:rPr lang="en-US" dirty="0"/>
              <a:t> classes</a:t>
            </a:r>
          </a:p>
        </p:txBody>
      </p:sp>
    </p:spTree>
    <p:extLst>
      <p:ext uri="{BB962C8B-B14F-4D97-AF65-F5344CB8AC3E}">
        <p14:creationId xmlns:p14="http://schemas.microsoft.com/office/powerpoint/2010/main" val="1270202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3852000"/>
          </a:xfrm>
        </p:spPr>
        <p:txBody>
          <a:bodyPr/>
          <a:lstStyle/>
          <a:p>
            <a:r>
              <a:rPr lang="en-US" sz="2000" dirty="0"/>
              <a:t>Implements </a:t>
            </a:r>
            <a:r>
              <a:rPr lang="en-US" sz="2000" dirty="0" err="1"/>
              <a:t>SCReAM</a:t>
            </a:r>
            <a:r>
              <a:rPr lang="en-US" sz="2000" dirty="0"/>
              <a:t> congestion control algorithm on sender side</a:t>
            </a:r>
          </a:p>
          <a:p>
            <a:r>
              <a:rPr lang="en-US" sz="2000" dirty="0"/>
              <a:t>Contains a reference to class </a:t>
            </a:r>
            <a:r>
              <a:rPr lang="en-US" sz="2000" dirty="0" err="1"/>
              <a:t>RtpQueue</a:t>
            </a:r>
            <a:r>
              <a:rPr lang="en-US" sz="2000" dirty="0"/>
              <a:t> which needs to be replaced if </a:t>
            </a:r>
            <a:r>
              <a:rPr lang="en-US" sz="2000" dirty="0" err="1"/>
              <a:t>ScreamTx</a:t>
            </a:r>
            <a:r>
              <a:rPr lang="en-US" sz="2000" dirty="0"/>
              <a:t> is to be integrated in other platforms</a:t>
            </a:r>
          </a:p>
          <a:p>
            <a:pPr lvl="1"/>
            <a:r>
              <a:rPr lang="en-US" sz="1800" dirty="0" err="1"/>
              <a:t>RtpQueue</a:t>
            </a:r>
            <a:r>
              <a:rPr lang="en-US" sz="1800" dirty="0"/>
              <a:t> replacement need to provide with the following functions</a:t>
            </a:r>
          </a:p>
          <a:p>
            <a:pPr lvl="2"/>
            <a:r>
              <a:rPr lang="en-US" sz="1800" dirty="0"/>
              <a:t>clear(), clear queue</a:t>
            </a:r>
          </a:p>
          <a:p>
            <a:pPr lvl="2"/>
            <a:r>
              <a:rPr lang="en-US" sz="1800" dirty="0" err="1"/>
              <a:t>sizeOfNextRtp</a:t>
            </a:r>
            <a:r>
              <a:rPr lang="en-US" sz="1800" dirty="0"/>
              <a:t>() , size of next RTP packet in RTP queue</a:t>
            </a:r>
          </a:p>
          <a:p>
            <a:pPr lvl="2"/>
            <a:r>
              <a:rPr lang="en-US" sz="1800" dirty="0" err="1"/>
              <a:t>seqNrOfNextRtp</a:t>
            </a:r>
            <a:r>
              <a:rPr lang="en-US" sz="1800" dirty="0"/>
              <a:t>(), sequence number of next RTP packet in queue </a:t>
            </a:r>
          </a:p>
          <a:p>
            <a:pPr lvl="2"/>
            <a:r>
              <a:rPr lang="en-US" sz="1800" dirty="0" err="1"/>
              <a:t>bytesInQueue</a:t>
            </a:r>
            <a:r>
              <a:rPr lang="en-US" sz="1800" dirty="0"/>
              <a:t>(), number of bytes in queue</a:t>
            </a:r>
          </a:p>
          <a:p>
            <a:pPr lvl="2"/>
            <a:r>
              <a:rPr lang="en-US" sz="1800" dirty="0" err="1"/>
              <a:t>sizeOfQueue</a:t>
            </a:r>
            <a:r>
              <a:rPr lang="en-US" sz="1800" dirty="0"/>
              <a:t>(), number of RTP packets in queue</a:t>
            </a:r>
          </a:p>
          <a:p>
            <a:pPr lvl="2"/>
            <a:r>
              <a:rPr lang="en-US" sz="1800" dirty="0" err="1"/>
              <a:t>getDelay</a:t>
            </a:r>
            <a:r>
              <a:rPr lang="en-US" sz="1800" dirty="0"/>
              <a:t>(..) , queuing delay of the oldest RTP packet</a:t>
            </a:r>
          </a:p>
          <a:p>
            <a:pPr lvl="2"/>
            <a:r>
              <a:rPr lang="en-US" sz="1800" dirty="0" err="1"/>
              <a:t>getSizeOfLastFrame</a:t>
            </a:r>
            <a:r>
              <a:rPr lang="en-US" sz="1800" dirty="0"/>
              <a:t>(), aggregate size of the RTP packets in the queue with the highest RTP timestamp</a:t>
            </a:r>
          </a:p>
          <a:p>
            <a:pPr lvl="2"/>
            <a:r>
              <a:rPr lang="en-US" sz="1800" dirty="0" err="1"/>
              <a:t>setSizeOfLastFrame</a:t>
            </a:r>
            <a:r>
              <a:rPr lang="en-US" sz="1800" dirty="0"/>
              <a:t>(), set size of last frame</a:t>
            </a:r>
          </a:p>
          <a:p>
            <a:r>
              <a:rPr lang="en-US" sz="2000" dirty="0"/>
              <a:t>Time is counted in microseconds (uint64_t), microsecond resolution is however not required</a:t>
            </a:r>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T</a:t>
            </a:r>
            <a:r>
              <a:rPr lang="en-US" sz="2800" dirty="0" err="1"/>
              <a:t>X</a:t>
            </a:r>
            <a:endParaRPr lang="en-US" dirty="0"/>
          </a:p>
        </p:txBody>
      </p:sp>
    </p:spTree>
    <p:extLst>
      <p:ext uri="{BB962C8B-B14F-4D97-AF65-F5344CB8AC3E}">
        <p14:creationId xmlns:p14="http://schemas.microsoft.com/office/powerpoint/2010/main" val="97302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3852000"/>
          </a:xfrm>
        </p:spPr>
        <p:txBody>
          <a:bodyPr/>
          <a:lstStyle/>
          <a:p>
            <a:r>
              <a:rPr lang="en-US" dirty="0" err="1"/>
              <a:t>ScreamTx</a:t>
            </a:r>
            <a:r>
              <a:rPr lang="en-US" dirty="0"/>
              <a:t>(…) : Constructor. Allows to set alternative values to </a:t>
            </a:r>
            <a:r>
              <a:rPr lang="en-US" dirty="0" err="1"/>
              <a:t>lossBeta</a:t>
            </a:r>
            <a:r>
              <a:rPr lang="en-US" dirty="0"/>
              <a:t>, </a:t>
            </a:r>
            <a:r>
              <a:rPr lang="en-US" dirty="0" err="1"/>
              <a:t>queueDelayTargetMin</a:t>
            </a:r>
            <a:r>
              <a:rPr lang="en-US" dirty="0"/>
              <a:t>, </a:t>
            </a:r>
            <a:r>
              <a:rPr lang="en-US" dirty="0" err="1"/>
              <a:t>enableSbd</a:t>
            </a:r>
            <a:r>
              <a:rPr lang="en-US" dirty="0"/>
              <a:t> etc.</a:t>
            </a:r>
          </a:p>
          <a:p>
            <a:r>
              <a:rPr lang="en-US" dirty="0" err="1"/>
              <a:t>registerNewStream</a:t>
            </a:r>
            <a:r>
              <a:rPr lang="en-US" dirty="0"/>
              <a:t>(…) : Register a new stream with a given SSRC. A min, max and start bitrate is provided for the rate control. Furthermore a priority indicates priority relative to other streams. In addition it is possible to set alternative values for the </a:t>
            </a:r>
            <a:r>
              <a:rPr lang="en-US" dirty="0" err="1"/>
              <a:t>rampUpSpeed</a:t>
            </a:r>
            <a:r>
              <a:rPr lang="en-US" dirty="0"/>
              <a:t>, </a:t>
            </a:r>
            <a:r>
              <a:rPr lang="en-US" dirty="0" err="1"/>
              <a:t>maxRtpQueueDelay</a:t>
            </a:r>
            <a:r>
              <a:rPr lang="en-US" dirty="0"/>
              <a:t>, </a:t>
            </a:r>
            <a:r>
              <a:rPr lang="en-US" dirty="0" err="1"/>
              <a:t>txQueueSizeFactor</a:t>
            </a:r>
            <a:r>
              <a:rPr lang="en-US" dirty="0"/>
              <a:t>, </a:t>
            </a:r>
            <a:r>
              <a:rPr lang="en-US" dirty="0" err="1"/>
              <a:t>queueDelayGuard</a:t>
            </a:r>
            <a:r>
              <a:rPr lang="en-US" dirty="0"/>
              <a:t> etc..</a:t>
            </a:r>
          </a:p>
          <a:p>
            <a:endParaRPr lang="en-US" dirty="0"/>
          </a:p>
          <a:p>
            <a:endParaRPr lang="en-US" dirty="0"/>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T</a:t>
            </a:r>
            <a:r>
              <a:rPr lang="en-US" sz="2800" dirty="0" err="1"/>
              <a:t>X</a:t>
            </a:r>
            <a:r>
              <a:rPr lang="en-US" sz="2800" dirty="0"/>
              <a:t> </a:t>
            </a:r>
            <a:r>
              <a:rPr lang="en-US" dirty="0"/>
              <a:t>methods</a:t>
            </a:r>
          </a:p>
        </p:txBody>
      </p:sp>
    </p:spTree>
    <p:extLst>
      <p:ext uri="{BB962C8B-B14F-4D97-AF65-F5344CB8AC3E}">
        <p14:creationId xmlns:p14="http://schemas.microsoft.com/office/powerpoint/2010/main" val="323368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3852000"/>
          </a:xfrm>
        </p:spPr>
        <p:txBody>
          <a:bodyPr/>
          <a:lstStyle/>
          <a:p>
            <a:r>
              <a:rPr lang="en-US" dirty="0" err="1"/>
              <a:t>newMediaFrame</a:t>
            </a:r>
            <a:r>
              <a:rPr lang="en-US" dirty="0"/>
              <a:t>(…) : Called for each new media frame which can generate one or more RTP packets</a:t>
            </a:r>
          </a:p>
          <a:p>
            <a:r>
              <a:rPr lang="en-US" dirty="0" err="1"/>
              <a:t>isOkToTransmit</a:t>
            </a:r>
            <a:r>
              <a:rPr lang="en-US" dirty="0"/>
              <a:t>(…) : Determines if it is OK to transmit an RTP packet for any of the streams. The return values are :</a:t>
            </a:r>
          </a:p>
          <a:p>
            <a:pPr lvl="1"/>
            <a:r>
              <a:rPr lang="en-US" dirty="0"/>
              <a:t>0.0 : OK to transmit one RTP packet from RTP queue indicated by parameter </a:t>
            </a:r>
            <a:r>
              <a:rPr lang="en-US" dirty="0" err="1"/>
              <a:t>ssrc</a:t>
            </a:r>
            <a:r>
              <a:rPr lang="en-US" dirty="0"/>
              <a:t>.</a:t>
            </a:r>
          </a:p>
          <a:p>
            <a:pPr lvl="1"/>
            <a:r>
              <a:rPr lang="en-US" dirty="0"/>
              <a:t> &gt; 0.0 : Call this function again after a period given by the return value, this implements the packet pacing</a:t>
            </a:r>
          </a:p>
          <a:p>
            <a:pPr lvl="1"/>
            <a:r>
              <a:rPr lang="en-US" dirty="0"/>
              <a:t>-1.0 : No RTP packet to transmit or transmission scheduling does not allow for packet transmission</a:t>
            </a:r>
          </a:p>
          <a:p>
            <a:endParaRPr lang="en-US" dirty="0"/>
          </a:p>
          <a:p>
            <a:endParaRPr lang="en-US" dirty="0"/>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T</a:t>
            </a:r>
            <a:r>
              <a:rPr lang="en-US" sz="2800" dirty="0" err="1"/>
              <a:t>X</a:t>
            </a:r>
            <a:r>
              <a:rPr lang="en-US" sz="2800" dirty="0"/>
              <a:t> </a:t>
            </a:r>
            <a:r>
              <a:rPr lang="en-US" dirty="0"/>
              <a:t>methods</a:t>
            </a:r>
          </a:p>
        </p:txBody>
      </p:sp>
    </p:spTree>
    <p:extLst>
      <p:ext uri="{BB962C8B-B14F-4D97-AF65-F5344CB8AC3E}">
        <p14:creationId xmlns:p14="http://schemas.microsoft.com/office/powerpoint/2010/main" val="2234688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263552"/>
            <a:ext cx="8351839" cy="3852000"/>
          </a:xfrm>
        </p:spPr>
        <p:txBody>
          <a:bodyPr/>
          <a:lstStyle/>
          <a:p>
            <a:r>
              <a:rPr lang="en-US" dirty="0" err="1"/>
              <a:t>addTransmitted</a:t>
            </a:r>
            <a:r>
              <a:rPr lang="en-US" dirty="0"/>
              <a:t>(..) : Called when an RTP packet  with SSRC is transmitted, return value indicates when </a:t>
            </a:r>
            <a:r>
              <a:rPr lang="en-US" dirty="0" err="1"/>
              <a:t>isOkToTransmit</a:t>
            </a:r>
            <a:r>
              <a:rPr lang="en-US" dirty="0"/>
              <a:t>(..) can be called again.</a:t>
            </a:r>
          </a:p>
          <a:p>
            <a:r>
              <a:rPr lang="en-US" dirty="0" err="1"/>
              <a:t>incomingStandardizedFeedback</a:t>
            </a:r>
            <a:r>
              <a:rPr lang="en-US" dirty="0"/>
              <a:t>(..) : Called for each received </a:t>
            </a:r>
            <a:r>
              <a:rPr lang="en-US" dirty="0" err="1"/>
              <a:t>SCReAM</a:t>
            </a:r>
            <a:r>
              <a:rPr lang="en-US" dirty="0"/>
              <a:t> RTCP feedback message. There are two versions :</a:t>
            </a:r>
          </a:p>
          <a:p>
            <a:pPr lvl="1"/>
            <a:r>
              <a:rPr lang="sv-SE" dirty="0"/>
              <a:t>Parameters </a:t>
            </a:r>
            <a:r>
              <a:rPr lang="sv-SE" dirty="0" err="1"/>
              <a:t>seqNr</a:t>
            </a:r>
            <a:r>
              <a:rPr lang="sv-SE" dirty="0"/>
              <a:t>, </a:t>
            </a:r>
            <a:r>
              <a:rPr lang="sv-SE" dirty="0" err="1"/>
              <a:t>ackVector</a:t>
            </a:r>
            <a:r>
              <a:rPr lang="sv-SE" dirty="0"/>
              <a:t>, </a:t>
            </a:r>
            <a:r>
              <a:rPr lang="sv-SE" dirty="0" err="1"/>
              <a:t>timeStamp</a:t>
            </a:r>
            <a:r>
              <a:rPr lang="sv-SE" dirty="0"/>
              <a:t> </a:t>
            </a:r>
            <a:r>
              <a:rPr lang="sv-SE" dirty="0" err="1"/>
              <a:t>are</a:t>
            </a:r>
            <a:r>
              <a:rPr lang="sv-SE" dirty="0"/>
              <a:t> given</a:t>
            </a:r>
          </a:p>
          <a:p>
            <a:pPr lvl="1"/>
            <a:r>
              <a:rPr lang="sv-SE" dirty="0" err="1"/>
              <a:t>Unsigned</a:t>
            </a:r>
            <a:r>
              <a:rPr lang="sv-SE" dirty="0"/>
              <a:t> char pointer to RTCP XR packet</a:t>
            </a:r>
            <a:endParaRPr lang="en-US" dirty="0"/>
          </a:p>
          <a:p>
            <a:r>
              <a:rPr lang="en-US" dirty="0" err="1"/>
              <a:t>getTargetBitrate</a:t>
            </a:r>
            <a:r>
              <a:rPr lang="en-US" dirty="0"/>
              <a:t>(..) : Get target bitrate for stream identified by parameters </a:t>
            </a:r>
            <a:r>
              <a:rPr lang="en-US" dirty="0" err="1"/>
              <a:t>ssrc</a:t>
            </a:r>
            <a:r>
              <a:rPr lang="en-US" dirty="0"/>
              <a:t>. </a:t>
            </a:r>
            <a:r>
              <a:rPr lang="en-US" dirty="0">
                <a:solidFill>
                  <a:srgbClr val="FF0000"/>
                </a:solidFill>
              </a:rPr>
              <a:t>NOTE !</a:t>
            </a:r>
            <a:r>
              <a:rPr lang="en-US" dirty="0"/>
              <a:t> This function reports the target bitrate </a:t>
            </a:r>
            <a:r>
              <a:rPr lang="en-US" u="sng" dirty="0"/>
              <a:t>including</a:t>
            </a:r>
            <a:r>
              <a:rPr lang="en-US" dirty="0"/>
              <a:t> RTP overhead, the reason is that </a:t>
            </a:r>
            <a:r>
              <a:rPr lang="en-US" dirty="0" err="1"/>
              <a:t>SCReAM</a:t>
            </a:r>
            <a:r>
              <a:rPr lang="en-US" dirty="0"/>
              <a:t> operates in RTP packets. A media encoder must thus subtract the approximate RTP overhead.</a:t>
            </a:r>
          </a:p>
          <a:p>
            <a:endParaRPr lang="en-US" dirty="0"/>
          </a:p>
          <a:p>
            <a:endParaRPr lang="en-US" dirty="0"/>
          </a:p>
          <a:p>
            <a:endParaRPr lang="en-US" dirty="0"/>
          </a:p>
          <a:p>
            <a:pPr lvl="2"/>
            <a:endParaRPr lang="en-US" dirty="0"/>
          </a:p>
        </p:txBody>
      </p:sp>
      <p:sp>
        <p:nvSpPr>
          <p:cNvPr id="3" name="Title 2"/>
          <p:cNvSpPr>
            <a:spLocks noGrp="1"/>
          </p:cNvSpPr>
          <p:nvPr>
            <p:ph type="title"/>
          </p:nvPr>
        </p:nvSpPr>
        <p:spPr/>
        <p:txBody>
          <a:bodyPr/>
          <a:lstStyle/>
          <a:p>
            <a:r>
              <a:rPr lang="en-US" dirty="0" err="1"/>
              <a:t>S</a:t>
            </a:r>
            <a:r>
              <a:rPr lang="en-US" sz="2800" dirty="0" err="1"/>
              <a:t>CreAM</a:t>
            </a:r>
            <a:r>
              <a:rPr lang="en-US" dirty="0" err="1"/>
              <a:t>T</a:t>
            </a:r>
            <a:r>
              <a:rPr lang="en-US" sz="2800" dirty="0" err="1"/>
              <a:t>X</a:t>
            </a:r>
            <a:r>
              <a:rPr lang="en-US" sz="2800" dirty="0"/>
              <a:t> </a:t>
            </a:r>
            <a:r>
              <a:rPr lang="en-US" dirty="0"/>
              <a:t>methods</a:t>
            </a:r>
          </a:p>
        </p:txBody>
      </p:sp>
    </p:spTree>
    <p:extLst>
      <p:ext uri="{BB962C8B-B14F-4D97-AF65-F5344CB8AC3E}">
        <p14:creationId xmlns:p14="http://schemas.microsoft.com/office/powerpoint/2010/main" val="228417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v-SE" dirty="0"/>
              <a:t>S</a:t>
            </a:r>
            <a:r>
              <a:rPr lang="sv-SE" sz="2800" dirty="0"/>
              <a:t>cReAM</a:t>
            </a:r>
            <a:r>
              <a:rPr lang="sv-SE" dirty="0"/>
              <a:t>T</a:t>
            </a:r>
            <a:r>
              <a:rPr lang="sv-SE" sz="2800" dirty="0"/>
              <a:t>x</a:t>
            </a:r>
            <a:endParaRPr lang="sv-SE" dirty="0"/>
          </a:p>
        </p:txBody>
      </p:sp>
      <p:graphicFrame>
        <p:nvGraphicFramePr>
          <p:cNvPr id="4" name="Object 3"/>
          <p:cNvGraphicFramePr>
            <a:graphicFrameLocks noChangeAspect="1"/>
          </p:cNvGraphicFramePr>
          <p:nvPr>
            <p:extLst>
              <p:ext uri="{D42A27DB-BD31-4B8C-83A1-F6EECF244321}">
                <p14:modId xmlns:p14="http://schemas.microsoft.com/office/powerpoint/2010/main" val="2061371226"/>
              </p:ext>
            </p:extLst>
          </p:nvPr>
        </p:nvGraphicFramePr>
        <p:xfrm>
          <a:off x="3784615" y="-156764"/>
          <a:ext cx="5477233" cy="7064330"/>
        </p:xfrm>
        <a:graphic>
          <a:graphicData uri="http://schemas.openxmlformats.org/presentationml/2006/ole">
            <mc:AlternateContent xmlns:mc="http://schemas.openxmlformats.org/markup-compatibility/2006">
              <mc:Choice xmlns:v="urn:schemas-microsoft-com:vml" Requires="v">
                <p:oleObj spid="_x0000_s13378" name="Visio" r:id="rId4" imgW="5591212" imgH="7210357" progId="Visio.Drawing.11">
                  <p:embed/>
                </p:oleObj>
              </mc:Choice>
              <mc:Fallback>
                <p:oleObj name="Visio" r:id="rId4" imgW="5591212" imgH="7210357" progId="Visio.Drawing.11">
                  <p:embed/>
                  <p:pic>
                    <p:nvPicPr>
                      <p:cNvPr id="0" name="Object 2"/>
                      <p:cNvPicPr>
                        <a:picLocks noChangeAspect="1" noChangeArrowheads="1"/>
                      </p:cNvPicPr>
                      <p:nvPr/>
                    </p:nvPicPr>
                    <p:blipFill>
                      <a:blip r:embed="rId5"/>
                      <a:srcRect/>
                      <a:stretch>
                        <a:fillRect/>
                      </a:stretch>
                    </p:blipFill>
                    <p:spPr bwMode="auto">
                      <a:xfrm>
                        <a:off x="3784615" y="-156764"/>
                        <a:ext cx="5477233" cy="7064330"/>
                      </a:xfrm>
                      <a:prstGeom prst="rect">
                        <a:avLst/>
                      </a:prstGeom>
                      <a:noFill/>
                      <a:ln>
                        <a:noFill/>
                      </a:ln>
                      <a:extLst/>
                    </p:spPr>
                  </p:pic>
                </p:oleObj>
              </mc:Fallback>
            </mc:AlternateContent>
          </a:graphicData>
        </a:graphic>
      </p:graphicFrame>
      <p:sp>
        <p:nvSpPr>
          <p:cNvPr id="5" name="Content Placeholder 1"/>
          <p:cNvSpPr>
            <a:spLocks noGrp="1"/>
          </p:cNvSpPr>
          <p:nvPr>
            <p:ph idx="1"/>
          </p:nvPr>
        </p:nvSpPr>
        <p:spPr>
          <a:xfrm>
            <a:off x="396875" y="1263552"/>
            <a:ext cx="2212213" cy="3852000"/>
          </a:xfrm>
        </p:spPr>
        <p:txBody>
          <a:bodyPr/>
          <a:lstStyle/>
          <a:p>
            <a:r>
              <a:rPr lang="en-US" dirty="0"/>
              <a:t>Flowchart describes the </a:t>
            </a:r>
            <a:r>
              <a:rPr lang="en-US" dirty="0" err="1"/>
              <a:t>SCReAM</a:t>
            </a:r>
            <a:r>
              <a:rPr lang="en-US" dirty="0"/>
              <a:t> sender side call flow</a:t>
            </a:r>
          </a:p>
          <a:p>
            <a:endParaRPr lang="en-US" dirty="0"/>
          </a:p>
          <a:p>
            <a:endParaRPr lang="en-US" dirty="0"/>
          </a:p>
          <a:p>
            <a:endParaRPr lang="en-US" dirty="0"/>
          </a:p>
          <a:p>
            <a:pPr lvl="2"/>
            <a:endParaRPr lang="en-US" dirty="0"/>
          </a:p>
        </p:txBody>
      </p:sp>
    </p:spTree>
    <p:extLst>
      <p:ext uri="{BB962C8B-B14F-4D97-AF65-F5344CB8AC3E}">
        <p14:creationId xmlns:p14="http://schemas.microsoft.com/office/powerpoint/2010/main" val="31827487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0e710d51-58b4-4530-836b-fce5679fe049" ContentTypeId="0x010100BB337192E63E44A7A744CE7393F41F4E"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EriCOLL Docs" ma:contentTypeID="0x010100BB337192E63E44A7A744CE7393F41F4E0035594D66C406A449845BCCB021B6BC54" ma:contentTypeVersion="3" ma:contentTypeDescription="EriCOLL Document Content Type" ma:contentTypeScope="" ma:versionID="9888f4a9341dd2ae5baee164c35aac64">
  <xsd:schema xmlns:xsd="http://www.w3.org/2001/XMLSchema" xmlns:xs="http://www.w3.org/2001/XMLSchema" xmlns:p="http://schemas.microsoft.com/office/2006/metadata/properties" xmlns:ns2="133668b2-538e-4d86-9865-3bb549191f91" xmlns:ns3="08b2df90-05d3-4030-90d4-c9feeb4a1cd9" targetNamespace="http://schemas.microsoft.com/office/2006/metadata/properties" ma:root="true" ma:fieldsID="8e3a7e14bed71e443319a000a3be3723" ns2:_="" ns3:_="">
    <xsd:import namespace="133668b2-538e-4d86-9865-3bb549191f91"/>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3668b2-538e-4d86-9865-3bb549191f91"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description="" ma:hidden="true" ma:list="{f1a7ec5c-4bf8-4a45-9afa-9c5b06163ca9}" ma:internalName="TaxCatchAll" ma:showField="CatchAllData" ma:web="133668b2-538e-4d86-9865-3bb549191f91">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description="" ma:hidden="true" ma:list="{f1a7ec5c-4bf8-4a45-9afa-9c5b06163ca9}" ma:internalName="TaxCatchAllLabel" ma:readOnly="true" ma:showField="CatchAllDataLabel" ma:web="133668b2-538e-4d86-9865-3bb549191f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EriCOLLDate. xmlns="133668b2-538e-4d86-9865-3bb549191f91">2013-11-07</EriCOLLDate.>
    <EriCOLLOrganizationUnitTaxHTField0 xmlns="133668b2-538e-4d86-9865-3bb549191f91">
      <Terms xmlns="http://schemas.microsoft.com/office/infopath/2007/PartnerControls"/>
    </EriCOLLOrganizationUnitTaxHTField0>
    <EriCOLLCompetenceTaxHTField0 xmlns="133668b2-538e-4d86-9865-3bb549191f91">
      <Terms xmlns="http://schemas.microsoft.com/office/infopath/2007/PartnerControls"/>
    </EriCOLLCompetenceTaxHTField0>
    <EriCOLLCountryTaxHTField0 xmlns="133668b2-538e-4d86-9865-3bb549191f91">
      <Terms xmlns="http://schemas.microsoft.com/office/infopath/2007/PartnerControls"/>
    </EriCOLLCountryTaxHTField0>
    <EriCOLLProcessTaxHTField0 xmlns="133668b2-538e-4d86-9865-3bb549191f91">
      <Terms xmlns="http://schemas.microsoft.com/office/infopath/2007/PartnerControls"/>
    </EriCOLLProcessTaxHTField0>
    <Prepared. xmlns="133668b2-538e-4d86-9865-3bb549191f91">etxelor</Prepared.>
    <EriCOLLCategoryTaxHTField0 xmlns="133668b2-538e-4d86-9865-3bb549191f91">
      <Terms xmlns="http://schemas.microsoft.com/office/infopath/2007/PartnerControls"/>
    </EriCOLLCategoryTaxHTField0>
    <EriCOLLProductsTaxHTField0 xmlns="133668b2-538e-4d86-9865-3bb549191f91">
      <Terms xmlns="http://schemas.microsoft.com/office/infopath/2007/PartnerControls"/>
    </EriCOLLProductsTaxHTField0>
    <TaxCatchAll xmlns="08b2df90-05d3-4030-90d4-c9feeb4a1cd9"/>
    <TaxKeywordTaxHTField xmlns="08b2df90-05d3-4030-90d4-c9feeb4a1cd9">
      <Terms xmlns="http://schemas.microsoft.com/office/infopath/2007/PartnerControls"/>
    </TaxKeywordTaxHTField>
    <AbstractOrSummary. xmlns="133668b2-538e-4d86-9865-3bb549191f91" xsi:nil="true"/>
    <EriCOLLProjectsTaxHTField0 xmlns="133668b2-538e-4d86-9865-3bb549191f91">
      <Terms xmlns="http://schemas.microsoft.com/office/infopath/2007/PartnerControls"/>
    </EriCOLLProjectsTaxHTField0>
  </documentManagement>
</p:properties>
</file>

<file path=customXml/itemProps1.xml><?xml version="1.0" encoding="utf-8"?>
<ds:datastoreItem xmlns:ds="http://schemas.openxmlformats.org/officeDocument/2006/customXml" ds:itemID="{15E377A3-4A75-4B70-BEBA-132677E721B4}">
  <ds:schemaRefs>
    <ds:schemaRef ds:uri="Microsoft.SharePoint.Taxonomy.ContentTypeSync"/>
  </ds:schemaRefs>
</ds:datastoreItem>
</file>

<file path=customXml/itemProps2.xml><?xml version="1.0" encoding="utf-8"?>
<ds:datastoreItem xmlns:ds="http://schemas.openxmlformats.org/officeDocument/2006/customXml" ds:itemID="{1B9E46BB-AA62-4B64-8576-57BCEEF229F3}">
  <ds:schemaRefs>
    <ds:schemaRef ds:uri="http://schemas.microsoft.com/sharepoint/v3/contenttype/forms"/>
  </ds:schemaRefs>
</ds:datastoreItem>
</file>

<file path=customXml/itemProps3.xml><?xml version="1.0" encoding="utf-8"?>
<ds:datastoreItem xmlns:ds="http://schemas.openxmlformats.org/officeDocument/2006/customXml" ds:itemID="{C5FB17D6-45D0-4178-9F54-BD5434146313}">
  <ds:schemaRefs>
    <ds:schemaRef ds:uri="http://schemas.microsoft.com/office/2006/metadata/longProperties"/>
  </ds:schemaRefs>
</ds:datastoreItem>
</file>

<file path=customXml/itemProps4.xml><?xml version="1.0" encoding="utf-8"?>
<ds:datastoreItem xmlns:ds="http://schemas.openxmlformats.org/officeDocument/2006/customXml" ds:itemID="{3EEFECE9-71C0-4D10-B528-7989ECB4F5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3668b2-538e-4d86-9865-3bb549191f91"/>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6EA7EFB2-BCCD-4045-902D-D285FE79B7BB}">
  <ds:schemaRefs>
    <ds:schemaRef ds:uri="http://purl.org/dc/terms/"/>
    <ds:schemaRef ds:uri="http://purl.org/dc/dcmitype/"/>
    <ds:schemaRef ds:uri="http://schemas.openxmlformats.org/package/2006/metadata/core-properties"/>
    <ds:schemaRef ds:uri="133668b2-538e-4d86-9865-3bb549191f91"/>
    <ds:schemaRef ds:uri="http://schemas.microsoft.com/office/2006/documentManagement/types"/>
    <ds:schemaRef ds:uri="http://purl.org/dc/elements/1.1/"/>
    <ds:schemaRef ds:uri="http://schemas.microsoft.com/office/infopath/2007/PartnerControls"/>
    <ds:schemaRef ds:uri="08b2df90-05d3-4030-90d4-c9feeb4a1cd9"/>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13457</TotalTime>
  <Words>1773</Words>
  <Application>Microsoft Office PowerPoint</Application>
  <PresentationFormat>On-screen Show (4:3)</PresentationFormat>
  <Paragraphs>184</Paragraphs>
  <Slides>17</Slides>
  <Notes>16</Notes>
  <HiddenSlides>2</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17</vt:i4>
      </vt:variant>
    </vt:vector>
  </HeadingPairs>
  <TitlesOfParts>
    <vt:vector size="25" baseType="lpstr">
      <vt:lpstr>Ericsson Capital TT</vt:lpstr>
      <vt:lpstr>Arial</vt:lpstr>
      <vt:lpstr>Calibri</vt:lpstr>
      <vt:lpstr>Courier New</vt:lpstr>
      <vt:lpstr>PresentationTemplate2011</vt:lpstr>
      <vt:lpstr>Custom Design</vt:lpstr>
      <vt:lpstr>1_Custom Design</vt:lpstr>
      <vt:lpstr>Visio</vt:lpstr>
      <vt:lpstr>SCReAM C++ code</vt:lpstr>
      <vt:lpstr>Intro</vt:lpstr>
      <vt:lpstr>Intro</vt:lpstr>
      <vt:lpstr>SCreaM classes</vt:lpstr>
      <vt:lpstr>SCreAMTX</vt:lpstr>
      <vt:lpstr>SCreAMTX methods</vt:lpstr>
      <vt:lpstr>SCreAMTX methods</vt:lpstr>
      <vt:lpstr>SCreAMTX methods</vt:lpstr>
      <vt:lpstr>ScReAMTx</vt:lpstr>
      <vt:lpstr>SCreAMRX</vt:lpstr>
      <vt:lpstr>SCreAMRX methods</vt:lpstr>
      <vt:lpstr>SCreAMRX methods</vt:lpstr>
      <vt:lpstr>SCreAMRX methods</vt:lpstr>
      <vt:lpstr>SCreAMRX</vt:lpstr>
      <vt:lpstr>Experiment code</vt:lpstr>
      <vt:lpstr>Feedback format Implemented In C++ 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SCReAM C++ code</dc:title>
  <dc:subject>Next generation transport protocol</dc:subject>
  <dc:creator/>
  <cp:keywords/>
  <dc:description>Rev PA5</dc:description>
  <cp:lastModifiedBy>Ingemar Johansson S</cp:lastModifiedBy>
  <cp:revision>705</cp:revision>
  <cp:lastPrinted>2014-03-16T19:43:48Z</cp:lastPrinted>
  <dcterms:created xsi:type="dcterms:W3CDTF">2011-05-24T09:22:48Z</dcterms:created>
  <dcterms:modified xsi:type="dcterms:W3CDTF">2018-09-06T13:27:49Z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txtConfLabel">
    <vt:lpwstr>Commercial in confidence</vt:lpwstr>
  </property>
  <property fmtid="{D5CDD505-2E9C-101B-9397-08002B2CF9AE}" pid="13" name="optUseConfClass">
    <vt:bool>false</vt:bool>
  </property>
  <property fmtid="{D5CDD505-2E9C-101B-9397-08002B2CF9AE}" pid="14" name="optUseConfLabel">
    <vt:bool>true</vt:bool>
  </property>
  <property fmtid="{D5CDD505-2E9C-101B-9397-08002B2CF9AE}" pid="15" name="optFooterCVLDocNo">
    <vt:bool>false</vt:bool>
  </property>
  <property fmtid="{D5CDD505-2E9C-101B-9397-08002B2CF9AE}" pid="16" name="optFooterCVLCopyright">
    <vt:bool>true</vt:bool>
  </property>
  <property fmtid="{D5CDD505-2E9C-101B-9397-08002B2CF9AE}" pid="17" name="optEnterText1">
    <vt:bool>false</vt:bool>
  </property>
  <property fmtid="{D5CDD505-2E9C-101B-9397-08002B2CF9AE}" pid="18" name="optFooterCVLConfLabel">
    <vt:bool>false</vt:bool>
  </property>
  <property fmtid="{D5CDD505-2E9C-101B-9397-08002B2CF9AE}" pid="19" name="optEnterText2">
    <vt:bool>true</vt:bool>
  </property>
  <property fmtid="{D5CDD505-2E9C-101B-9397-08002B2CF9AE}" pid="20" name="optFooterCVLTitle">
    <vt:bool>true</vt:bool>
  </property>
  <property fmtid="{D5CDD505-2E9C-101B-9397-08002B2CF9AE}" pid="21" name="optFooterCVLPrep">
    <vt:bool>false</vt:bool>
  </property>
  <property fmtid="{D5CDD505-2E9C-101B-9397-08002B2CF9AE}" pid="22" name="optEnterText3">
    <vt:bool>false</vt:bool>
  </property>
  <property fmtid="{D5CDD505-2E9C-101B-9397-08002B2CF9AE}" pid="23" name="optFooterCVLDate">
    <vt:bool>false</vt:bool>
  </property>
  <property fmtid="{D5CDD505-2E9C-101B-9397-08002B2CF9AE}" pid="24" name="optEnterText4">
    <vt:bool>true</vt:bool>
  </property>
  <property fmtid="{D5CDD505-2E9C-101B-9397-08002B2CF9AE}" pid="25" name="LeftFooterField">
    <vt:lpwstr>© Ericsson AB 2017</vt:lpwstr>
  </property>
  <property fmtid="{D5CDD505-2E9C-101B-9397-08002B2CF9AE}" pid="26" name="MiddleFooterField">
    <vt:lpwstr>Public</vt:lpwstr>
  </property>
  <property fmtid="{D5CDD505-2E9C-101B-9397-08002B2CF9AE}" pid="27" name="RightFooterField">
    <vt:lpwstr>SCReAM C++ code</vt:lpwstr>
  </property>
  <property fmtid="{D5CDD505-2E9C-101B-9397-08002B2CF9AE}" pid="28" name="RightFooterField2">
    <vt:lpwstr/>
  </property>
  <property fmtid="{D5CDD505-2E9C-101B-9397-08002B2CF9AE}" pid="29" name="TotalNumb">
    <vt:bool>false</vt:bool>
  </property>
  <property fmtid="{D5CDD505-2E9C-101B-9397-08002B2CF9AE}" pid="30" name="Pages">
    <vt:bool>true</vt:bool>
  </property>
  <property fmtid="{D5CDD505-2E9C-101B-9397-08002B2CF9AE}" pid="31" name="DocumentType2">
    <vt:lpwstr>Presentation2011</vt:lpwstr>
  </property>
  <property fmtid="{D5CDD505-2E9C-101B-9397-08002B2CF9AE}" pid="32" name="TemplateName2">
    <vt:lpwstr>CXC 173 2731/1</vt:lpwstr>
  </property>
  <property fmtid="{D5CDD505-2E9C-101B-9397-08002B2CF9AE}" pid="33" name="TemplateVersion2">
    <vt:lpwstr>R1A</vt:lpwstr>
  </property>
  <property fmtid="{D5CDD505-2E9C-101B-9397-08002B2CF9AE}" pid="34" name="PackageNo">
    <vt:lpwstr>LXA 119 603</vt:lpwstr>
  </property>
  <property fmtid="{D5CDD505-2E9C-101B-9397-08002B2CF9AE}" pid="35" name="PackageVersion">
    <vt:lpwstr>R5C</vt:lpwstr>
  </property>
  <property fmtid="{D5CDD505-2E9C-101B-9397-08002B2CF9AE}" pid="36" name="ApprovedBy">
    <vt:lpwstr/>
  </property>
  <property fmtid="{D5CDD505-2E9C-101B-9397-08002B2CF9AE}" pid="37" name="Checked">
    <vt:lpwstr/>
  </property>
  <property fmtid="{D5CDD505-2E9C-101B-9397-08002B2CF9AE}" pid="38" name="DocName">
    <vt:lpwstr>PRESENTATION</vt:lpwstr>
  </property>
  <property fmtid="{D5CDD505-2E9C-101B-9397-08002B2CF9AE}" pid="39" name="Title">
    <vt:lpwstr>SCReAM C++ code</vt:lpwstr>
  </property>
  <property fmtid="{D5CDD505-2E9C-101B-9397-08002B2CF9AE}" pid="40" name="Reference">
    <vt:lpwstr/>
  </property>
  <property fmtid="{D5CDD505-2E9C-101B-9397-08002B2CF9AE}" pid="41" name="Keyword">
    <vt:lpwstr/>
  </property>
  <property fmtid="{D5CDD505-2E9C-101B-9397-08002B2CF9AE}" pid="42" name="TaxKeyword">
    <vt:lpwstr/>
  </property>
  <property fmtid="{D5CDD505-2E9C-101B-9397-08002B2CF9AE}" pid="43" name="EriCOLLCategory">
    <vt:lpwstr/>
  </property>
  <property fmtid="{D5CDD505-2E9C-101B-9397-08002B2CF9AE}" pid="44" name="EriCOLLOrganizationUnit">
    <vt:lpwstr/>
  </property>
  <property fmtid="{D5CDD505-2E9C-101B-9397-08002B2CF9AE}" pid="45" name="EriCOLLProjects">
    <vt:lpwstr/>
  </property>
  <property fmtid="{D5CDD505-2E9C-101B-9397-08002B2CF9AE}" pid="46" name="EriCOLLCompetence">
    <vt:lpwstr/>
  </property>
  <property fmtid="{D5CDD505-2E9C-101B-9397-08002B2CF9AE}" pid="47" name="EriCOLLProcess">
    <vt:lpwstr/>
  </property>
  <property fmtid="{D5CDD505-2E9C-101B-9397-08002B2CF9AE}" pid="48" name="EriCOLLProducts">
    <vt:lpwstr/>
  </property>
  <property fmtid="{D5CDD505-2E9C-101B-9397-08002B2CF9AE}" pid="49" name="EriCOLLCountry">
    <vt:lpwstr/>
  </property>
  <property fmtid="{D5CDD505-2E9C-101B-9397-08002B2CF9AE}" pid="50" name="UpdateProcess">
    <vt:lpwstr>End</vt:lpwstr>
  </property>
  <property fmtid="{D5CDD505-2E9C-101B-9397-08002B2CF9AE}" pid="51" name="AdmInfo">
    <vt:lpwstr>PA2;1</vt:lpwstr>
  </property>
  <property fmtid="{D5CDD505-2E9C-101B-9397-08002B2CF9AE}" pid="52" name="Information">
    <vt:lpwstr>PA2;1</vt:lpwstr>
  </property>
  <property fmtid="{D5CDD505-2E9C-101B-9397-08002B2CF9AE}" pid="53" name="SecurityClass">
    <vt:lpwstr>Public</vt:lpwstr>
  </property>
  <property fmtid="{D5CDD505-2E9C-101B-9397-08002B2CF9AE}" pid="54" name="Prepared">
    <vt:lpwstr/>
  </property>
  <property fmtid="{D5CDD505-2E9C-101B-9397-08002B2CF9AE}" pid="55" name="DocNo">
    <vt:lpwstr/>
  </property>
  <property fmtid="{D5CDD505-2E9C-101B-9397-08002B2CF9AE}" pid="56" name="Date">
    <vt:lpwstr>2016-06-25</vt:lpwstr>
  </property>
  <property fmtid="{D5CDD505-2E9C-101B-9397-08002B2CF9AE}" pid="57" name="Revision">
    <vt:lpwstr>PA5</vt:lpwstr>
  </property>
</Properties>
</file>