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Capital TT" panose="02000503000000020004" pitchFamily="2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80" d="100"/>
          <a:sy n="80" d="100"/>
        </p:scale>
        <p:origin x="7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BAB0E21-96A1-4B08-A816-E493AFE7DFE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E4918897-A17D-42B1-8A61-454F28430B5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F591AB6-BD59-48EE-9332-3F707762381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1846ED8-6B24-4190-94DE-C4E43FACE7C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6B2DD57-01F1-41A5-91AE-865292ED45D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EB2E8C5-BFFB-4FD0-8124-37084988954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D14BED2-7F28-4367-9F7A-35294F6D3D8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FD999E6-8B50-49A6-BB7C-ED7F629EE4B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A7F8FCB-E572-4C04-8156-7DF47823384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950EE77-D5A0-4752-945D-487E845AFC2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E03A236-4856-4BD6-AB3C-4761B41E4B1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26DF39D-D1E7-484F-A010-26A28C2B7B0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5404EBE-8018-48FD-B23F-74C559B43D2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FAC10F7-07EE-488A-AB55-B55B8959456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291AC80-C7A8-49E6-95E6-0F41691DBE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836B7DB-5055-44B9-85E0-94AAA425440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C2769DE-D08D-4653-886A-ACEB9E18CFD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40BB87B-38F1-4BA6-A19F-14058BEB714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E4EEFD9-BEAD-4EA1-9552-62BBF88DFF3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36E0898-F40D-4110-97BF-BBD1A459D6D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2B51566-2E6F-4141-A8B4-35F2DF2E9ED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43DFDB0-9851-48B8-97D1-830ED110BCC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3AF5737-8687-410E-84DC-DCA5F05457B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6D96981-BA9D-45C3-80DD-1A816727023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226165E-BD0A-4611-ADD7-DDA2825B406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35E78D4-C619-4565-9FF6-BBB7C1C8002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0CE3FE1-F765-4512-9C3B-5FE58395241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BA51987-BCD9-43AB-9209-9CAFD02AC8C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8446FCE-DD90-4678-BAEF-7A3C2F46F60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6CA38DF-7EFE-43EC-B116-3F382F9A206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6A2D51C-6780-4143-AA05-896EED8EBFA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A141F7E-F890-4990-B2C1-834227F4E36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B10FC51-7DDC-4A00-AF8F-D1A83A3F220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6041CA5-3B8E-414C-B47B-665EF6BA999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907E322-1AAA-41EB-AC76-E4FE9BE18EE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12AC6BC-0664-4CBD-A9A5-4073695F4CC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2847DA6-224D-431F-A938-3CD63A561FA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71A26F8-7B7A-468A-AAEC-129452D2998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7882DCD-DE19-4A7A-ACFF-87E623216A1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4AFB7BA-39B0-4A80-B869-AD8B48F2EB1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C1FBFC6-E1EE-4B7B-8FD0-A895016FDF6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2020-03-20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r>
              <a:rPr lang="en-US" sz="1400" dirty="0"/>
              <a:t>13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RTT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Total transmit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Stream ID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newly </a:t>
            </a:r>
            <a:r>
              <a:rPr lang="en-US" sz="1200" dirty="0" err="1"/>
              <a:t>ACKed</a:t>
            </a:r>
            <a:endParaRPr lang="en-US" sz="1200" dirty="0"/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newly </a:t>
            </a:r>
            <a:r>
              <a:rPr lang="en-US" sz="1200" dirty="0" err="1"/>
              <a:t>ACKed</a:t>
            </a:r>
            <a:r>
              <a:rPr lang="en-US" sz="1200" dirty="0"/>
              <a:t> and CE marked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Media coder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Transmitted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 err="1"/>
              <a:t>ACKed</a:t>
            </a:r>
            <a:r>
              <a:rPr lang="en-US" sz="1200" dirty="0"/>
              <a:t>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Lost bitrate [bps]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6492913" y="1416862"/>
            <a:ext cx="6096000" cy="45781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0.071,0.000,0.065, 12500,7720,0,0,2424,0,0,0,0,0,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0.281,0.010,0.174, 12500,112,25343,0,15104,0,126715,25343,0,0,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0.349,0.016,0.068, 21106,8820,240232,0,12792,0,253449,240232,126734,0,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0.403,0.001,0.053, 35659,8932,418697,0,13892,0,405461,418697,382325,0,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0.491,0.010,0.062, 25106,7720,671988,0,13892,0,658752,671988,659978,0,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0.612,0.029,0.082, 25106,10144,1026836,0,12792,0,1013600,1026836,937632,0,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0.711,0.009,0.060, 25229,7143,1059941,0,14141,0,1033487,1059941,1066566,0,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0.811,0.008,0.060, 25229,5931,1058417,0,15137,0,1058417,1058417,815952,0,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0.940,0.033,0.086, 25229,11604,1105407,0,14836,0,1105407,1105407,840743,0,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1.039,0.014,0.065, 29084,11331,1157763,0,16512,0,1157763,1157763,1137264,0,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1.132,0.006,0.059, 30627,7665,1214285,0,17118,0,1214285,1214285,1211413,0,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1.253,0.023,0.077, 30627,10434,1271821,0,17754,0,1271821,1271821,1270809,0,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30.535,0.013,0.060, 313866,166287,22373506,0,41847,0,22840770,22373506,22187054,0,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30.542,0.014,0.064, 313866,186891,22373506,0,10908,0,22840770,22373506,22187054,0,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30.549,0.023,0.070, 313866,197476,22373506,0,26664,0,22840770,22373506,22187054,0,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30.554,0.023,0.072, 313866,180508,22373506,0,16968,0,22840770,22373506,22187054,0,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30.554,0.012,0.058, 313866,169923,22373506,0,27553,0,22840770,22373506,22187054,0,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30.561,0.014,0.064, 313866,191739,22373506,0,37249,0,22840770,22373506,22187054,0,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30.561,0.016,0.062, 312510,182043,22373506,0,9696,0,22840770,22373506,22187054,0,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30.566,0.018,0.066, 312510,195375,22373506,0,19392,0,22840770,22373506,22187054,0,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30.572,0.020,0.071, 312510,188992,22871936,0,29088,0,22850056,22871936,22226894,0,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30.572,0.021,0.069, 312510,179296,22871936,0,9696,0,22850056,22871936,22226894,0,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30.578,0.012,0.062, 312510,177195,22871936,0,20281,0,22850056,22871936,22226894,0,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30.578,0.014,0.061, 312510,167499,22871936,0,29977,0,22850056,22871936,22226894,0,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30.585,0.015,0.065, 312510,195375,22871936,0,39673,0,22850056,22871936,22226894,0,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Note .. Two minus (-) characters !</a:t>
            </a:r>
          </a:p>
          <a:p>
            <a:r>
              <a:rPr lang="en-US" sz="2400" dirty="0"/>
              <a:t>UDP 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/>
              <a:t>One Receiver</a:t>
            </a:r>
            <a:endParaRPr lang="en-US" sz="1800" dirty="0"/>
          </a:p>
          <a:p>
            <a:r>
              <a:rPr lang="en-US" sz="2000" dirty="0"/>
              <a:t>Media rates up to ~150Mbps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586489"/>
            <a:ext cx="5472113" cy="4392613"/>
          </a:xfrm>
        </p:spPr>
        <p:txBody>
          <a:bodyPr/>
          <a:lstStyle/>
          <a:p>
            <a:r>
              <a:rPr lang="en-US" sz="2000" dirty="0"/>
              <a:t>Command line options explained to the right </a:t>
            </a:r>
          </a:p>
          <a:p>
            <a:r>
              <a:rPr lang="en-US" sz="2000" dirty="0"/>
              <a:t>By default the tester will run in rate adaptive mode with a RTP media rate that is almost constant (no key frames), the max rate is 50000kbps. In addition a summary report is printed on </a:t>
            </a:r>
            <a:r>
              <a:rPr lang="en-US" sz="2000" u="sng" dirty="0" err="1"/>
              <a:t>stdout</a:t>
            </a:r>
            <a:r>
              <a:rPr lang="en-US" sz="2000" u="sng" dirty="0"/>
              <a:t>.</a:t>
            </a:r>
            <a:r>
              <a:rPr lang="en-US" sz="2000" dirty="0"/>
              <a:t> Packet pacing is enabled by default</a:t>
            </a:r>
            <a:endParaRPr lang="en-US" sz="2000" u="sng" dirty="0"/>
          </a:p>
          <a:p>
            <a:r>
              <a:rPr lang="en-US" sz="2000" dirty="0"/>
              <a:t>A verbose, more detailed log can be printed on </a:t>
            </a:r>
            <a:r>
              <a:rPr lang="en-US" sz="2000" u="sng" dirty="0" err="1"/>
              <a:t>stdout</a:t>
            </a:r>
            <a:r>
              <a:rPr lang="en-US" sz="2000" dirty="0"/>
              <a:t> with the </a:t>
            </a:r>
            <a:r>
              <a:rPr lang="en-US" sz="2000" i="1" dirty="0"/>
              <a:t>–verbose </a:t>
            </a:r>
            <a:r>
              <a:rPr lang="en-US" sz="2000" dirty="0"/>
              <a:t>option</a:t>
            </a:r>
          </a:p>
          <a:p>
            <a:r>
              <a:rPr lang="en-US" sz="2000" dirty="0"/>
              <a:t>Detailed per-ACK log with</a:t>
            </a:r>
            <a:r>
              <a:rPr lang="en-US" sz="2000" i="1" dirty="0"/>
              <a:t> –log </a:t>
            </a:r>
            <a:r>
              <a:rPr lang="en-US" sz="2000" dirty="0"/>
              <a:t>option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096000" y="1073394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For more truthful modeling of video</a:t>
            </a:r>
          </a:p>
          <a:p>
            <a:pPr lvl="1"/>
            <a:r>
              <a:rPr lang="en-US" sz="1800" kern="0" dirty="0"/>
              <a:t>-key </a:t>
            </a:r>
            <a:r>
              <a:rPr lang="en-US" sz="1800" i="1" kern="0" dirty="0"/>
              <a:t>interval multiplier</a:t>
            </a:r>
            <a:r>
              <a:rPr lang="en-US" sz="1800" kern="0" dirty="0"/>
              <a:t> </a:t>
            </a:r>
          </a:p>
          <a:p>
            <a:pPr lvl="1"/>
            <a:r>
              <a:rPr lang="en-US" sz="1800" kern="0" dirty="0"/>
              <a:t>Generates key frames every </a:t>
            </a:r>
            <a:r>
              <a:rPr lang="en-US" sz="1800" i="1" kern="0" dirty="0"/>
              <a:t>interval</a:t>
            </a:r>
            <a:r>
              <a:rPr lang="en-US" sz="1800" kern="0" dirty="0"/>
              <a:t> s with a size </a:t>
            </a:r>
            <a:r>
              <a:rPr lang="en-US" sz="1800" i="1" kern="0" dirty="0"/>
              <a:t>multiplier </a:t>
            </a:r>
            <a:r>
              <a:rPr lang="en-US" sz="1800" kern="0" dirty="0"/>
              <a:t>times larger than the “P-frames”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14AC5C-B599-4AF5-ACA4-B89CC15BA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68" y="2373816"/>
            <a:ext cx="5919787" cy="4411613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C49E164-B7DA-4D8C-A34A-5134DE24D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34" y="2471057"/>
            <a:ext cx="5942648" cy="122253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5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16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03AF3FDC-ACD1-46F3-A43E-782322DF9816}">
  <ds:schemaRefs/>
</ds:datastoreItem>
</file>

<file path=customXml/itemProps10.xml><?xml version="1.0" encoding="utf-8"?>
<ds:datastoreItem xmlns:ds="http://schemas.openxmlformats.org/officeDocument/2006/customXml" ds:itemID="{683FEB75-8CFA-449C-A6B1-B1E4A86A58A1}">
  <ds:schemaRefs/>
</ds:datastoreItem>
</file>

<file path=customXml/itemProps11.xml><?xml version="1.0" encoding="utf-8"?>
<ds:datastoreItem xmlns:ds="http://schemas.openxmlformats.org/officeDocument/2006/customXml" ds:itemID="{32BA7684-6BE4-4F73-B22E-30934AB379B8}">
  <ds:schemaRefs/>
</ds:datastoreItem>
</file>

<file path=customXml/itemProps12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3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C09F197C-6A49-47D0-B877-F88807989676}">
  <ds:schemaRefs/>
</ds:datastoreItem>
</file>

<file path=customXml/itemProps15.xml><?xml version="1.0" encoding="utf-8"?>
<ds:datastoreItem xmlns:ds="http://schemas.openxmlformats.org/officeDocument/2006/customXml" ds:itemID="{D92C3DF5-A179-4E2D-BD20-07044B39171F}">
  <ds:schemaRefs/>
</ds:datastoreItem>
</file>

<file path=customXml/itemProps16.xml><?xml version="1.0" encoding="utf-8"?>
<ds:datastoreItem xmlns:ds="http://schemas.openxmlformats.org/officeDocument/2006/customXml" ds:itemID="{07958A4E-FAB1-42E4-B6B5-29B01F63F87B}">
  <ds:schemaRefs/>
</ds:datastoreItem>
</file>

<file path=customXml/itemProps17.xml><?xml version="1.0" encoding="utf-8"?>
<ds:datastoreItem xmlns:ds="http://schemas.openxmlformats.org/officeDocument/2006/customXml" ds:itemID="{58CC0B31-82B9-497A-9A2E-F3F72D0BBDAD}">
  <ds:schemaRefs/>
</ds:datastoreItem>
</file>

<file path=customXml/itemProps18.xml><?xml version="1.0" encoding="utf-8"?>
<ds:datastoreItem xmlns:ds="http://schemas.openxmlformats.org/officeDocument/2006/customXml" ds:itemID="{847502A6-7CBE-43AF-BDF6-4D4423521D8C}">
  <ds:schemaRefs/>
</ds:datastoreItem>
</file>

<file path=customXml/itemProps19.xml><?xml version="1.0" encoding="utf-8"?>
<ds:datastoreItem xmlns:ds="http://schemas.openxmlformats.org/officeDocument/2006/customXml" ds:itemID="{B9AEDDE3-EA02-4A8F-B8F8-0606A0AA45FC}">
  <ds:schemaRefs/>
</ds:datastoreItem>
</file>

<file path=customXml/itemProps2.xml><?xml version="1.0" encoding="utf-8"?>
<ds:datastoreItem xmlns:ds="http://schemas.openxmlformats.org/officeDocument/2006/customXml" ds:itemID="{D72A95EB-8536-47FD-944A-8DD76726FC96}">
  <ds:schemaRefs/>
</ds:datastoreItem>
</file>

<file path=customXml/itemProps3.xml><?xml version="1.0" encoding="utf-8"?>
<ds:datastoreItem xmlns:ds="http://schemas.openxmlformats.org/officeDocument/2006/customXml" ds:itemID="{1CE36EA9-2186-4EB1-871A-8AE59C2A13BB}">
  <ds:schemaRefs/>
</ds:datastoreItem>
</file>

<file path=customXml/itemProps4.xml><?xml version="1.0" encoding="utf-8"?>
<ds:datastoreItem xmlns:ds="http://schemas.openxmlformats.org/officeDocument/2006/customXml" ds:itemID="{AB2F4486-6448-49E3-8249-BB9C7492711D}">
  <ds:schemaRefs/>
</ds:datastoreItem>
</file>

<file path=customXml/itemProps5.xml><?xml version="1.0" encoding="utf-8"?>
<ds:datastoreItem xmlns:ds="http://schemas.openxmlformats.org/officeDocument/2006/customXml" ds:itemID="{C99E78A0-C9D4-446F-B674-4DD3E2B46C5D}">
  <ds:schemaRefs/>
</ds:datastoreItem>
</file>

<file path=customXml/itemProps6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7.xml><?xml version="1.0" encoding="utf-8"?>
<ds:datastoreItem xmlns:ds="http://schemas.openxmlformats.org/officeDocument/2006/customXml" ds:itemID="{72516535-7702-46AF-9B1F-8623A67A824E}">
  <ds:schemaRefs/>
</ds:datastoreItem>
</file>

<file path=customXml/itemProps8.xml><?xml version="1.0" encoding="utf-8"?>
<ds:datastoreItem xmlns:ds="http://schemas.openxmlformats.org/officeDocument/2006/customXml" ds:itemID="{822D38AD-8010-4CD3-BD6B-117CB8DF70A4}">
  <ds:schemaRefs/>
</ds:datastoreItem>
</file>

<file path=customXml/itemProps9.xml><?xml version="1.0" encoding="utf-8"?>
<ds:datastoreItem xmlns:ds="http://schemas.openxmlformats.org/officeDocument/2006/customXml" ds:itemID="{C750C5DC-043F-4BD3-940C-EB6F7625E28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700</TotalTime>
  <Words>1276</Words>
  <Application>Microsoft Office PowerPoint</Application>
  <PresentationFormat>Widescreen</PresentationFormat>
  <Paragraphs>228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Courier New</vt:lpstr>
      <vt:lpstr>Ericsson Hilda</vt:lpstr>
      <vt:lpstr>Ericsson Technical Icons</vt:lpstr>
      <vt:lpstr>Ericsson Hilda Light</vt:lpstr>
      <vt:lpstr>Ericsson Capital TT</vt:lpstr>
      <vt:lpstr>Arial</vt:lpstr>
      <vt:lpstr>PresentationTemplate2017</vt:lpstr>
      <vt:lpstr>Visio</vt:lpstr>
      <vt:lpstr>SCReAM BW test tool 2020-03-20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139</cp:revision>
  <dcterms:created xsi:type="dcterms:W3CDTF">2019-04-23T15:12:54Z</dcterms:created>
  <dcterms:modified xsi:type="dcterms:W3CDTF">2020-03-20T09:53:57Z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