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4"/>
  </p:sldMasterIdLst>
  <p:notesMasterIdLst>
    <p:notesMasterId r:id="rId26"/>
  </p:notesMasterIdLst>
  <p:handoutMasterIdLst>
    <p:handoutMasterId r:id="rId27"/>
  </p:handoutMasterIdLst>
  <p:sldIdLst>
    <p:sldId id="257" r:id="rId25"/>
  </p:sldIdLst>
  <p:sldSz cx="12192000" cy="6858000"/>
  <p:notesSz cx="6858000" cy="9144000"/>
  <p:embeddedFontLst>
    <p:embeddedFont>
      <p:font typeface="Ericsson Hilda" panose="00000500000000000000" pitchFamily="2" charset="0"/>
      <p:regular r:id="rId28"/>
      <p:bold r:id="rId29"/>
    </p:embeddedFont>
    <p:embeddedFont>
      <p:font typeface="Ericsson Hilda Light" panose="00000400000000000000" pitchFamily="2" charset="0"/>
      <p:regular r:id="rId30"/>
    </p:embeddedFont>
    <p:embeddedFont>
      <p:font typeface="Ericsson Technical Icons" panose="000005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7E7F-8C60-4329-A92F-90B53290F97D}" v="8" dt="2020-02-12T13:58:5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8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font" Target="fonts/font7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1678E7A-09CC-46F6-ADCF-79CA3881B1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A110B431-C365-4DA9-AB38-B4372477456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07E3C3B0-3785-4B1D-BA7A-889E5515BD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55C2A4EB-9C44-4615-B83F-19FCE314322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15050EA-B5EE-44B1-AF40-2F3AE73373C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A8003304-EE1D-4AB0-BD55-F5DE9964A0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93320D90-6133-4E2C-BEE3-D4484B89926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18969BAF-1C9A-4496-B54E-69466C8BBDD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342D93E3-B8E8-4FCB-9139-C929305B76B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633FF0B7-727A-4451-97AC-41F25761080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816B40F9-CDF5-4754-9B53-364428C0FEE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1D6A375-9BB1-43D6-BDC4-8E626BCC8A7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441315B8-7F6D-46C7-9DC1-D15AB45DCAC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BEF3E679-2A23-42E8-8193-A6FD2AF2EF8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99FD5AE-CC9A-4A4E-B57A-A5B4EBA5BAF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F8A22CA-5D81-4C5D-90CB-176B6C338C6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3C7D0291-7553-4766-BC2A-9A3995374B2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5F9BB6E-014E-44EC-A01C-6C201B8B9BD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E9DF63A-C3C2-4FC7-92C0-06ECCE8387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5B3ADD1-000D-46F2-9C96-D00B29F15EC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59C74930-4F77-4D4C-B3E1-AE3331B2AA1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9BA69503-2B5F-40E5-98DB-ED4EBC925DB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26BDA5C-2FBF-422B-928D-DFDD9065195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90D9E13D-92ED-42D6-9D43-9303A81D7D9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4654732D-E98C-4FC2-B873-99F183B2076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F002D70-A4F4-42B5-80CF-411A8FE0330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7904FA4-F0BD-432B-B45C-AE93A689B0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55B536C2-F3D4-423D-AA5D-14FF8DB1454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091DE144-09E9-4B8B-8615-00247BCF92D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B50CCFD-4C09-4394-9D30-516D5368819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0F01B8A-8A86-4490-9BEC-A4A2AB62678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E2F7A4C6-5207-4C84-901A-4794DD6E3F7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8D3C6B2-4041-40C6-830A-0DD0348BDD4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43DF4DB9-1445-4207-B174-B936F8A9BD1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B3E523D-5FFC-45F1-844A-55B84807E03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B99F38BB-10C9-4F96-93CA-2CC3EABA4A2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87CF0A4-DC9C-4034-AFA4-426584DB855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B1906B76-7E75-49B3-B5FE-D224C712666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1DB596BB-FC0F-4CD3-BFAA-E82248EFE5D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B889CA56-4209-4EE6-BB9C-C79D2B94DDE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40ACB8CB-A37B-4639-B832-55A1B8F9CB2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4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750af896-a2e5-4465-9250-2c90889ee16a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E5AA78-E35C-4FD1-B921-2486980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96C2AC-7C7A-40A2-A02E-6CD945F4BE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35790"/>
            <a:ext cx="7506180" cy="4770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A network performance test tool that emulates a video coder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Fixed rate or...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Rate adaptive :  Adjusts bitrate to available network bandwith,    working range 10kbps-150Mbps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I frames can be modeled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Measures : RTT, estimated queue delay, throughput, packet loss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Based on IETF standard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Congestion control (RFC8298)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Algorithm implemented in </a:t>
            </a:r>
            <a:br>
              <a:rPr lang="sv-SE" dirty="0"/>
            </a:br>
            <a:r>
              <a:rPr lang="sv-SE" dirty="0"/>
              <a:t>RC-Car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0A753-B62B-4196-B752-942FA0C2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05" y="1138063"/>
            <a:ext cx="4122689" cy="3092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A691A2-9B41-4B0B-83A3-2E991386D4A1}"/>
              </a:ext>
            </a:extLst>
          </p:cNvPr>
          <p:cNvGrpSpPr/>
          <p:nvPr/>
        </p:nvGrpSpPr>
        <p:grpSpPr>
          <a:xfrm>
            <a:off x="4873831" y="4619569"/>
            <a:ext cx="7080874" cy="2092064"/>
            <a:chOff x="2777231" y="3851262"/>
            <a:chExt cx="7895123" cy="26830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732-D436-479F-A399-5DFA73BB92F1}"/>
                </a:ext>
              </a:extLst>
            </p:cNvPr>
            <p:cNvSpPr/>
            <p:nvPr/>
          </p:nvSpPr>
          <p:spPr bwMode="auto">
            <a:xfrm>
              <a:off x="2777231" y="3869812"/>
              <a:ext cx="3350618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D0326-E9B4-4057-95C2-00796F912D6E}"/>
                </a:ext>
              </a:extLst>
            </p:cNvPr>
            <p:cNvSpPr/>
            <p:nvPr/>
          </p:nvSpPr>
          <p:spPr bwMode="auto">
            <a:xfrm>
              <a:off x="4822702" y="4325721"/>
              <a:ext cx="990112" cy="20193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8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Send.</a:t>
              </a:r>
              <a:br>
                <a:rPr lang="en-US" sz="1800" dirty="0"/>
              </a:br>
              <a:r>
                <a:rPr lang="en-US" sz="1800" dirty="0"/>
                <a:t> side</a:t>
              </a:r>
              <a:endParaRPr lang="sv-SE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075B6-6975-4F07-859D-BE2F9E3F975D}"/>
                </a:ext>
              </a:extLst>
            </p:cNvPr>
            <p:cNvSpPr txBox="1"/>
            <p:nvPr/>
          </p:nvSpPr>
          <p:spPr>
            <a:xfrm>
              <a:off x="2777231" y="3907064"/>
              <a:ext cx="1730436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Sender PC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20FF17-5495-4F39-B678-2121A68881AA}"/>
                </a:ext>
              </a:extLst>
            </p:cNvPr>
            <p:cNvSpPr/>
            <p:nvPr/>
          </p:nvSpPr>
          <p:spPr bwMode="auto">
            <a:xfrm>
              <a:off x="8666891" y="3860537"/>
              <a:ext cx="2005463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7496FF-44E5-4EBA-B69F-E5BBBF90A1BC}"/>
                </a:ext>
              </a:extLst>
            </p:cNvPr>
            <p:cNvSpPr txBox="1"/>
            <p:nvPr/>
          </p:nvSpPr>
          <p:spPr>
            <a:xfrm>
              <a:off x="8693133" y="3851262"/>
              <a:ext cx="1824585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Receiver PC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8BD72E-F3BD-4182-A903-8992E0A0BAA0}"/>
                </a:ext>
              </a:extLst>
            </p:cNvPr>
            <p:cNvSpPr/>
            <p:nvPr/>
          </p:nvSpPr>
          <p:spPr bwMode="auto">
            <a:xfrm>
              <a:off x="8772203" y="4325722"/>
              <a:ext cx="990110" cy="20499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2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/>
                <a:t>Recv</a:t>
              </a:r>
              <a:r>
                <a:rPr lang="en-US" sz="1800" dirty="0"/>
                <a:t>.</a:t>
              </a:r>
              <a:br>
                <a:rPr lang="en-US" sz="1800" dirty="0"/>
              </a:br>
              <a:r>
                <a:rPr lang="en-US" sz="1800" dirty="0"/>
                <a:t>side</a:t>
              </a:r>
              <a:endParaRPr lang="sv-SE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E2D6EC-7C21-4A14-966C-5B420E9A3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7849" y="5139190"/>
              <a:ext cx="2539042" cy="92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881B82-DC96-45DA-9455-47E3524E6A5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27849" y="5274205"/>
              <a:ext cx="25390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7990FF-3630-44EB-BB56-DC4D8FA0CF4D}"/>
                </a:ext>
              </a:extLst>
            </p:cNvPr>
            <p:cNvSpPr txBox="1"/>
            <p:nvPr/>
          </p:nvSpPr>
          <p:spPr>
            <a:xfrm>
              <a:off x="6728540" y="4665024"/>
              <a:ext cx="1230402" cy="51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sv-SE" dirty="0"/>
                <a:t>Network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171D37-C83C-4AB0-B6C0-A5058B7F2D2E}"/>
                </a:ext>
              </a:extLst>
            </p:cNvPr>
            <p:cNvSpPr/>
            <p:nvPr/>
          </p:nvSpPr>
          <p:spPr bwMode="auto">
            <a:xfrm>
              <a:off x="2947797" y="4744536"/>
              <a:ext cx="1499562" cy="7816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sz="1800" dirty="0" err="1"/>
                <a:t>Fake</a:t>
              </a:r>
              <a:r>
                <a:rPr lang="sv-SE" sz="1800" dirty="0"/>
                <a:t> video </a:t>
              </a:r>
              <a:br>
                <a:rPr lang="sv-SE" sz="1800" dirty="0"/>
              </a:br>
              <a:r>
                <a:rPr lang="sv-SE" sz="1800" dirty="0" err="1"/>
                <a:t>encoder</a:t>
              </a:r>
              <a:endParaRPr kumimoji="0" 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9A49E6-972D-4029-BCA1-EBED664A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47359" y="5139190"/>
              <a:ext cx="3753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0ABEFF-A3CA-461A-86FB-5B2B937CE5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7359" y="5274205"/>
              <a:ext cx="3753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42464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71128435492740","enableDocumentContentUpdater":true,"version":"1.9"}]]></TemplafySlideTemplate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171128435492741","enableDocumentContentUpdater":true,"version":"1.9"}]]></TemplafySlideTemplateConfiguration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21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hideIfNoUserInteractionRequired":false,"distinct":true,"required":true,"autoSelectFirstOption":false,"dataSource":"Confidentiality","displayColumn":"confidentiality","type":"dropDown","name":"ConfidentialityClass","label":"Confidentiality Class","helpTexts":{"prefix":"","postfix":""},"spacing":{},"fullyQualifiedName":"ConfidentialityClass"},{"hideIfNoUserInteractionRequired":false,"distinct":true,"required":false,"autoSelectFirstOption":false,"dataSource":"External Confidentiality label","displayColumn":"externalConfidentiality"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column":"documentType","required":false,"placeholder":"","autoSelectFirstOption":false,"dataSource":"PowerPoint Document Type"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hideIfNoUserInteractionRequired":false,"distinct":true,"required":false,"autoSelectFirstOption":false,"dataSource":"Language code","displayColumn":"showName","defaultValue":"1","type":"dropDown","name":"LanguageCode","label":"Language Code","helpTexts":{"prefix":"","postfix":"The language code will be appended to the Document No."},"spacing":{},"fullyQualifiedName":"LanguageCode"},{"column":"revision","required":false,"placeholder":"","autoSelectFirstOption":false,"dataSource":"Revision"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hideIfNoUserInteractionRequired":false,"distinct":true,"required":true,"autoSelectFirstOption":false,"dataSource":"PPT FooterVisibility","displayColumn":"templateType","defaultValue":"1","type":"dropDown","name":"TemplateType","label":"Is this a document or presentation?","helpTexts":{"prefix":"","postfix":""},"spacing":{},"fullyQualifiedName":"TemplateType"},{"hideIfNoUserInteractionRequired":false,"distinct":true,"required":false,"autoSelectFirstOption":true,"dataSource":"PPT FooterVisibility","displayColumn":"docTitle_label"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hideIfNoUserInteractionRequired":false,"distinct":true,"required":false,"autoSelectFirstOption":true,"dataSource":"PPT FooterVisibility","displayColumn":"totalPageNo_text"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z4aSwb2Y68PmvnRNHO+DiTD0XQ6QNGPG+oGJ0/zNvRw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5wlu7ZdPxHQj1W0w+yTNSg=="},{"name":"DocTitle","value":"5wlu7ZdPxHQj1W0w+yTNSg=="},{"name":"TotalPageNo","value":"5wlu7ZdPxHQj1W0w+yTNSg=="},{"name":"Prepared","value":"qnh7Hn/L98fK8NfcMwbk8nX0dKRVbrM/eDuMq8Bnh4k="}]}]]></TemplafyFormConfiguration>
</file>

<file path=customXml/item22.xml><?xml version="1.0" encoding="utf-8"?>
<TemplafyTemplateConfiguration><![CDATA[{"elementsMetadata":[{"type":"shape","id":"750af896-a2e5-4465-9250-2c90889ee16a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8379136-FE10-433F-B7CF-F1DB47C30C13}">
  <ds:schemaRefs/>
</ds:datastoreItem>
</file>

<file path=customXml/itemProps10.xml><?xml version="1.0" encoding="utf-8"?>
<ds:datastoreItem xmlns:ds="http://schemas.openxmlformats.org/officeDocument/2006/customXml" ds:itemID="{56F2EE69-0CCA-4F48-BE22-EC4A886C57A7}">
  <ds:schemaRefs>
    <ds:schemaRef ds:uri="http://purl.org/dc/terms/"/>
    <ds:schemaRef ds:uri="92e1255f-bb7b-4dc9-b051-584cc104eb4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  <ds:schemaRef ds:uri="http://purl.org/dc/dcmitype/"/>
  </ds:schemaRefs>
</ds:datastoreItem>
</file>

<file path=customXml/itemProps11.xml><?xml version="1.0" encoding="utf-8"?>
<ds:datastoreItem xmlns:ds="http://schemas.openxmlformats.org/officeDocument/2006/customXml" ds:itemID="{72516535-7702-46AF-9B1F-8623A67A824E}">
  <ds:schemaRefs/>
</ds:datastoreItem>
</file>

<file path=customXml/itemProps12.xml><?xml version="1.0" encoding="utf-8"?>
<ds:datastoreItem xmlns:ds="http://schemas.openxmlformats.org/officeDocument/2006/customXml" ds:itemID="{822D38AD-8010-4CD3-BD6B-117CB8DF70A4}">
  <ds:schemaRefs/>
</ds:datastoreItem>
</file>

<file path=customXml/itemProps13.xml><?xml version="1.0" encoding="utf-8"?>
<ds:datastoreItem xmlns:ds="http://schemas.openxmlformats.org/officeDocument/2006/customXml" ds:itemID="{EB9F6966-B10B-4B12-8937-9B3AF3914F72}">
  <ds:schemaRefs/>
</ds:datastoreItem>
</file>

<file path=customXml/itemProps14.xml><?xml version="1.0" encoding="utf-8"?>
<ds:datastoreItem xmlns:ds="http://schemas.openxmlformats.org/officeDocument/2006/customXml" ds:itemID="{C750C5DC-043F-4BD3-940C-EB6F7625E286}">
  <ds:schemaRefs/>
</ds:datastoreItem>
</file>

<file path=customXml/itemProps15.xml><?xml version="1.0" encoding="utf-8"?>
<ds:datastoreItem xmlns:ds="http://schemas.openxmlformats.org/officeDocument/2006/customXml" ds:itemID="{683FEB75-8CFA-449C-A6B1-B1E4A86A58A1}">
  <ds:schemaRefs/>
</ds:datastoreItem>
</file>

<file path=customXml/itemProps16.xml><?xml version="1.0" encoding="utf-8"?>
<ds:datastoreItem xmlns:ds="http://schemas.openxmlformats.org/officeDocument/2006/customXml" ds:itemID="{32BA7684-6BE4-4F73-B22E-30934AB379B8}">
  <ds:schemaRefs/>
</ds:datastoreItem>
</file>

<file path=customXml/itemProps17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8.xml><?xml version="1.0" encoding="utf-8"?>
<ds:datastoreItem xmlns:ds="http://schemas.openxmlformats.org/officeDocument/2006/customXml" ds:itemID="{D6D76F00-E2BC-41F3-BBE4-EE0B7739D844}">
  <ds:schemaRefs/>
</ds:datastoreItem>
</file>

<file path=customXml/itemProps19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502A6-7CBE-43AF-BDF6-4D4423521D8C}">
  <ds:schemaRefs/>
</ds:datastoreItem>
</file>

<file path=customXml/itemProps20.xml><?xml version="1.0" encoding="utf-8"?>
<ds:datastoreItem xmlns:ds="http://schemas.openxmlformats.org/officeDocument/2006/customXml" ds:itemID="{C09F197C-6A49-47D0-B877-F88807989676}">
  <ds:schemaRefs/>
</ds:datastoreItem>
</file>

<file path=customXml/itemProps21.xml><?xml version="1.0" encoding="utf-8"?>
<ds:datastoreItem xmlns:ds="http://schemas.openxmlformats.org/officeDocument/2006/customXml" ds:itemID="{D92C3DF5-A179-4E2D-BD20-07044B39171F}">
  <ds:schemaRefs/>
</ds:datastoreItem>
</file>

<file path=customXml/itemProps22.xml><?xml version="1.0" encoding="utf-8"?>
<ds:datastoreItem xmlns:ds="http://schemas.openxmlformats.org/officeDocument/2006/customXml" ds:itemID="{07958A4E-FAB1-42E4-B6B5-29B01F63F87B}">
  <ds:schemaRefs/>
</ds:datastoreItem>
</file>

<file path=customXml/itemProps23.xml><?xml version="1.0" encoding="utf-8"?>
<ds:datastoreItem xmlns:ds="http://schemas.openxmlformats.org/officeDocument/2006/customXml" ds:itemID="{58CC0B31-82B9-497A-9A2E-F3F72D0BBDAD}">
  <ds:schemaRefs/>
</ds:datastoreItem>
</file>

<file path=customXml/itemProps3.xml><?xml version="1.0" encoding="utf-8"?>
<ds:datastoreItem xmlns:ds="http://schemas.openxmlformats.org/officeDocument/2006/customXml" ds:itemID="{B9AEDDE3-EA02-4A8F-B8F8-0606A0AA45FC}">
  <ds:schemaRefs/>
</ds:datastoreItem>
</file>

<file path=customXml/itemProps4.xml><?xml version="1.0" encoding="utf-8"?>
<ds:datastoreItem xmlns:ds="http://schemas.openxmlformats.org/officeDocument/2006/customXml" ds:itemID="{03AF3FDC-ACD1-46F3-A43E-782322DF9816}">
  <ds:schemaRefs/>
</ds:datastoreItem>
</file>

<file path=customXml/itemProps5.xml><?xml version="1.0" encoding="utf-8"?>
<ds:datastoreItem xmlns:ds="http://schemas.openxmlformats.org/officeDocument/2006/customXml" ds:itemID="{D72A95EB-8536-47FD-944A-8DD76726FC96}">
  <ds:schemaRefs/>
</ds:datastoreItem>
</file>

<file path=customXml/itemProps6.xml><?xml version="1.0" encoding="utf-8"?>
<ds:datastoreItem xmlns:ds="http://schemas.openxmlformats.org/officeDocument/2006/customXml" ds:itemID="{988B3091-C46F-4FFE-88B4-B31B27613CCF}">
  <ds:schemaRefs/>
</ds:datastoreItem>
</file>

<file path=customXml/itemProps7.xml><?xml version="1.0" encoding="utf-8"?>
<ds:datastoreItem xmlns:ds="http://schemas.openxmlformats.org/officeDocument/2006/customXml" ds:itemID="{1CE36EA9-2186-4EB1-871A-8AE59C2A13BB}">
  <ds:schemaRefs/>
</ds:datastoreItem>
</file>

<file path=customXml/itemProps8.xml><?xml version="1.0" encoding="utf-8"?>
<ds:datastoreItem xmlns:ds="http://schemas.openxmlformats.org/officeDocument/2006/customXml" ds:itemID="{AB2F4486-6448-49E3-8249-BB9C7492711D}">
  <ds:schemaRefs/>
</ds:datastoreItem>
</file>

<file path=customXml/itemProps9.xml><?xml version="1.0" encoding="utf-8"?>
<ds:datastoreItem xmlns:ds="http://schemas.openxmlformats.org/officeDocument/2006/customXml" ds:itemID="{C99E78A0-C9D4-446F-B674-4DD3E2B46C5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672</TotalTime>
  <Words>79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Ericsson Hilda Light</vt:lpstr>
      <vt:lpstr>Wingdings</vt:lpstr>
      <vt:lpstr>Arial</vt:lpstr>
      <vt:lpstr>Ericsson Hilda</vt:lpstr>
      <vt:lpstr>Ericsson Technical Icons</vt:lpstr>
      <vt:lpstr>PresentationTemplate2017</vt:lpstr>
      <vt:lpstr>SCReAM BW test tool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 tool</dc:title>
  <dc:creator>EPLIJOH Ingemar Johansson S</dc:creator>
  <cp:keywords/>
  <dc:description> 
Rev </dc:description>
  <cp:lastModifiedBy>Ingemar Johansson S</cp:lastModifiedBy>
  <cp:revision>118</cp:revision>
  <dcterms:created xsi:type="dcterms:W3CDTF">2019-04-23T15:12:54Z</dcterms:created>
  <dcterms:modified xsi:type="dcterms:W3CDTF">2020-03-20T10:24:09Z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EPLIJOH Ingemar Johansson S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 tool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