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Capital TT" panose="02000503000000020004" pitchFamily="2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1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6E77C6B-F8FF-4B10-860B-E8B52BFB432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D1B292E-6168-469C-91C5-5CD8B88AE4A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67217F8-4DFD-49C5-8637-927F758C4BD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0E9E781-322E-424C-8069-7E0E2DD0D80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DC9F8EC-A7E7-4AF8-B5DA-71072059E3C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36B0B55-6036-48AF-B8BF-8E92517F13E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1BCFF8B-0F81-49C2-9CFE-10FE6C5A3D0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D917DBE-F3E9-4FF4-916F-93A0F53ED8A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76ADFA5-8ED2-4EE1-B13B-1226084FF04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CB9AF568-03D2-41E4-BF5E-9214904E36C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7670298-4A07-4A1D-9C9C-B331BCD695E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BC8CC82-3B07-4F44-84F8-9C0D95A6401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AC1BA8E-5EED-4D07-BE02-E201D409383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36D4AA4-5EAD-4BAC-A74B-6180125CE06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67E360C-9699-48FD-A339-AD2ADB4F75D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3E26C7F-384A-41B0-BE70-128119ED4F6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0DA032F-000D-47BC-8995-4AC3F32580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250C3FD-7353-49A1-B4E6-3A6E0EAF81B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443D054-7406-4100-B8DF-E3CAB2806C7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52F03D2-70BB-433B-B28A-7F09316F4CA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965D537-7971-49BB-A942-0EBB9C9ADF5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25DB15F-3B64-48CE-A334-F0C6E617214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04CE7EB-6CC6-4B2F-BC7A-9F7B69526D5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A020A79-5434-4404-8010-B8D95B5B448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6F7696E-FD2F-49E8-BC59-265CACA30A6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663ED97-F8EF-4FFD-AD49-24BDA8C58B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D9F9C25-BED6-4B2F-A7C6-C52D8B9F776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22B57C6-33E2-4E42-B295-0CAA23287D8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1694706-14CA-46FC-BF98-4477B7C76D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6923F99-0DE8-4995-9866-158394E7841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D3EB680-CD1F-4C85-BE15-D84E18737CA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6C87DE7-0D0E-4174-8E41-E12F1FAA7A0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AC891B0-1BBF-49D2-820F-72D03ECF34C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BBB05478-8C19-43D0-8DF6-55739792671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516671E-4743-4D7C-BBB6-7D32B26F53C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E04AFF0-5151-4190-855B-02E873E5233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26F6D38-3AE5-46AD-A56B-7FC334A4741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0CFD00F-84EA-4A7C-A0CC-57A672CF8B0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21DDB61-407F-46BA-80FE-4B63B30B6E5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D82B79A-8F0E-4BDF-9A77-6901FAA86EC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4AB3056-61DF-41CB-8A67-139555F277A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6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2020-05-13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78146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RTT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Total transmit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Stream ID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endParaRPr lang="en-US" sz="1200" dirty="0"/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Bytes newly </a:t>
            </a:r>
            <a:r>
              <a:rPr lang="en-US" sz="1200" dirty="0" err="1"/>
              <a:t>ACKed</a:t>
            </a:r>
            <a:r>
              <a:rPr lang="en-US" sz="1200" dirty="0"/>
              <a:t> and CE marked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Media coder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Transmitted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 err="1"/>
              <a:t>ACKed</a:t>
            </a:r>
            <a:r>
              <a:rPr lang="en-US" sz="1200" dirty="0"/>
              <a:t>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Lost bitrate [bps]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200" dirty="0"/>
              <a:t>CE marked bitrate [bps]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6492913" y="1416862"/>
            <a:ext cx="6096000" cy="45781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0.071,0.000,0.065, 12500,7720,0,0,2424,0,0,0,0,0,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0.281,0.010,0.174, 12500,112,25343,0,15104,0,126715,25343,0,0,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0.349,0.016,0.068, 21106,8820,240232,0,12792,0,253449,240232,126734,0,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0.403,0.001,0.053, 35659,8932,418697,0,13892,0,405461,418697,382325,0,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0.491,0.010,0.062, 25106,7720,671988,0,13892,0,658752,671988,659978,0,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0.612,0.029,0.082, 25106,10144,1026836,0,12792,0,1013600,1026836,937632,0,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0.711,0.009,0.060, 25229,7143,1059941,0,14141,0,1033487,1059941,1066566,0,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0.811,0.008,0.060, 25229,5931,1058417,0,15137,0,1058417,1058417,815952,0,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0.940,0.033,0.086, 25229,11604,1105407,0,14836,0,1105407,1105407,840743,0,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1.039,0.014,0.065, 29084,11331,1157763,0,16512,0,1157763,1157763,1137264,0,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1.132,0.006,0.059, 30627,7665,1214285,0,17118,0,1214285,1214285,1211413,0,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1.253,0.023,0.077, 30627,10434,1271821,0,17754,0,1271821,1271821,1270809,0,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30.535,0.013,0.060, 313866,166287,22373506,0,41847,0,22840770,22373506,22187054,0,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30.542,0.014,0.064, 313866,186891,22373506,0,10908,0,22840770,22373506,22187054,0,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30.549,0.023,0.070, 313866,197476,22373506,0,26664,0,22840770,22373506,22187054,0,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30.554,0.023,0.072, 313866,180508,22373506,0,16968,0,22840770,22373506,22187054,0,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30.554,0.012,0.058, 313866,169923,22373506,0,27553,0,22840770,22373506,22187054,0,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30.561,0.014,0.064, 313866,191739,22373506,0,37249,0,22840770,22373506,22187054,0,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30.561,0.016,0.062, 312510,182043,22373506,0,9696,0,22840770,22373506,22187054,0,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30.566,0.018,0.066, 312510,195375,22373506,0,19392,0,22840770,22373506,22187054,0,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30.572,0.020,0.071, 312510,188992,22871936,0,29088,0,22850056,22871936,22226894,0,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30.572,0.021,0.069, 312510,179296,22871936,0,9696,0,22850056,22871936,22226894,0,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30.578,0.012,0.062, 312510,177195,22871936,0,20281,0,22850056,22871936,22226894,0,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30.578,0.014,0.061, 312510,167499,22871936,0,29977,0,22850056,22871936,22226894,0,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30.585,0.015,0.065, 312510,195375,22871936,0,39673,0,22850056,22871936,22226894,0,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Note .. Two minus (-) characters !</a:t>
            </a:r>
          </a:p>
          <a:p>
            <a:r>
              <a:rPr lang="en-US" sz="2400" dirty="0"/>
              <a:t>UDP 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586489"/>
            <a:ext cx="5472113" cy="4392613"/>
          </a:xfrm>
        </p:spPr>
        <p:txBody>
          <a:bodyPr/>
          <a:lstStyle/>
          <a:p>
            <a:r>
              <a:rPr lang="en-US" sz="2000" dirty="0"/>
              <a:t>Command line options explained to the right </a:t>
            </a:r>
          </a:p>
          <a:p>
            <a:r>
              <a:rPr lang="en-US" sz="20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2000" u="sng" dirty="0" err="1"/>
              <a:t>stdout</a:t>
            </a:r>
            <a:r>
              <a:rPr lang="en-US" sz="2000" u="sng" dirty="0"/>
              <a:t>.</a:t>
            </a:r>
            <a:r>
              <a:rPr lang="en-US" sz="2000" dirty="0"/>
              <a:t> Packet pacing is enabled by default</a:t>
            </a:r>
            <a:endParaRPr lang="en-US" sz="2000" u="sng" dirty="0"/>
          </a:p>
          <a:p>
            <a:r>
              <a:rPr lang="en-US" sz="2000" dirty="0"/>
              <a:t>A verbose, more detailed log can be printed on </a:t>
            </a:r>
            <a:r>
              <a:rPr lang="en-US" sz="2000" u="sng" dirty="0" err="1"/>
              <a:t>stdout</a:t>
            </a:r>
            <a:r>
              <a:rPr lang="en-US" sz="2000" dirty="0"/>
              <a:t> with the </a:t>
            </a:r>
            <a:r>
              <a:rPr lang="en-US" sz="2000" i="1" dirty="0"/>
              <a:t>–verbose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Detailed per-ACK log with</a:t>
            </a:r>
            <a:r>
              <a:rPr lang="en-US" sz="2000" i="1" dirty="0"/>
              <a:t> –log </a:t>
            </a:r>
            <a:r>
              <a:rPr lang="en-US" sz="2000" dirty="0"/>
              <a:t>option</a:t>
            </a:r>
          </a:p>
          <a:p>
            <a:r>
              <a:rPr lang="en-US" i="1" dirty="0"/>
              <a:t>-</a:t>
            </a:r>
            <a:r>
              <a:rPr lang="en-US" i="1" dirty="0" err="1"/>
              <a:t>clockdrift</a:t>
            </a:r>
            <a:r>
              <a:rPr lang="en-US" dirty="0"/>
              <a:t> option compensates for up to 0.05% faster clock on the receiver side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096000" y="1073394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For more truthful modeling of video</a:t>
            </a:r>
          </a:p>
          <a:p>
            <a:pPr lvl="1"/>
            <a:r>
              <a:rPr lang="en-US" sz="1800" kern="0" dirty="0"/>
              <a:t>-key </a:t>
            </a:r>
            <a:r>
              <a:rPr lang="en-US" sz="1800" i="1" kern="0" dirty="0"/>
              <a:t>interval multiplier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Generates key frames every </a:t>
            </a:r>
            <a:r>
              <a:rPr lang="en-US" sz="1800" i="1" kern="0" dirty="0"/>
              <a:t>interval</a:t>
            </a:r>
            <a:r>
              <a:rPr lang="en-US" sz="1800" kern="0" dirty="0"/>
              <a:t> s with a size </a:t>
            </a:r>
            <a:r>
              <a:rPr lang="en-US" sz="1800" i="1" kern="0" dirty="0"/>
              <a:t>multiplier </a:t>
            </a:r>
            <a:r>
              <a:rPr lang="en-US" sz="1800" kern="0" dirty="0"/>
              <a:t>times larger than the “P-frames”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5E5ADB-9D10-4D59-9121-E5564B514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2371020"/>
            <a:ext cx="6148552" cy="44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C49E164-B7DA-4D8C-A34A-5134DE24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34" y="2471057"/>
            <a:ext cx="5942648" cy="1222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92C3DF5-A179-4E2D-BD20-07044B39171F}">
  <ds:schemaRefs/>
</ds:datastoreItem>
</file>

<file path=customXml/itemProps10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3.xml><?xml version="1.0" encoding="utf-8"?>
<ds:datastoreItem xmlns:ds="http://schemas.openxmlformats.org/officeDocument/2006/customXml" ds:itemID="{AB2F4486-6448-49E3-8249-BB9C7492711D}">
  <ds:schemaRefs/>
</ds:datastoreItem>
</file>

<file path=customXml/itemProps14.xml><?xml version="1.0" encoding="utf-8"?>
<ds:datastoreItem xmlns:ds="http://schemas.openxmlformats.org/officeDocument/2006/customXml" ds:itemID="{32BA7684-6BE4-4F73-B22E-30934AB379B8}">
  <ds:schemaRefs/>
</ds:datastoreItem>
</file>

<file path=customXml/itemProps15.xml><?xml version="1.0" encoding="utf-8"?>
<ds:datastoreItem xmlns:ds="http://schemas.openxmlformats.org/officeDocument/2006/customXml" ds:itemID="{C09F197C-6A49-47D0-B877-F88807989676}">
  <ds:schemaRefs/>
</ds:datastoreItem>
</file>

<file path=customXml/itemProps1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822D38AD-8010-4CD3-BD6B-117CB8DF70A4}">
  <ds:schemaRefs/>
</ds:datastoreItem>
</file>

<file path=customXml/itemProps18.xml><?xml version="1.0" encoding="utf-8"?>
<ds:datastoreItem xmlns:ds="http://schemas.openxmlformats.org/officeDocument/2006/customXml" ds:itemID="{847502A6-7CBE-43AF-BDF6-4D4423521D8C}">
  <ds:schemaRefs/>
</ds:datastoreItem>
</file>

<file path=customXml/itemProps19.xml><?xml version="1.0" encoding="utf-8"?>
<ds:datastoreItem xmlns:ds="http://schemas.openxmlformats.org/officeDocument/2006/customXml" ds:itemID="{1CE36EA9-2186-4EB1-871A-8AE59C2A13BB}">
  <ds:schemaRefs/>
</ds:datastoreItem>
</file>

<file path=customXml/itemProps2.xml><?xml version="1.0" encoding="utf-8"?>
<ds:datastoreItem xmlns:ds="http://schemas.openxmlformats.org/officeDocument/2006/customXml" ds:itemID="{58CC0B31-82B9-497A-9A2E-F3F72D0BBDAD}">
  <ds:schemaRefs/>
</ds:datastoreItem>
</file>

<file path=customXml/itemProps3.xml><?xml version="1.0" encoding="utf-8"?>
<ds:datastoreItem xmlns:ds="http://schemas.openxmlformats.org/officeDocument/2006/customXml" ds:itemID="{07958A4E-FAB1-42E4-B6B5-29B01F63F87B}">
  <ds:schemaRefs/>
</ds:datastoreItem>
</file>

<file path=customXml/itemProps4.xml><?xml version="1.0" encoding="utf-8"?>
<ds:datastoreItem xmlns:ds="http://schemas.openxmlformats.org/officeDocument/2006/customXml" ds:itemID="{03AF3FDC-ACD1-46F3-A43E-782322DF9816}">
  <ds:schemaRefs/>
</ds:datastoreItem>
</file>

<file path=customXml/itemProps5.xml><?xml version="1.0" encoding="utf-8"?>
<ds:datastoreItem xmlns:ds="http://schemas.openxmlformats.org/officeDocument/2006/customXml" ds:itemID="{72516535-7702-46AF-9B1F-8623A67A824E}">
  <ds:schemaRefs/>
</ds:datastoreItem>
</file>

<file path=customXml/itemProps6.xml><?xml version="1.0" encoding="utf-8"?>
<ds:datastoreItem xmlns:ds="http://schemas.openxmlformats.org/officeDocument/2006/customXml" ds:itemID="{D72A95EB-8536-47FD-944A-8DD76726FC96}">
  <ds:schemaRefs/>
</ds:datastoreItem>
</file>

<file path=customXml/itemProps7.xml><?xml version="1.0" encoding="utf-8"?>
<ds:datastoreItem xmlns:ds="http://schemas.openxmlformats.org/officeDocument/2006/customXml" ds:itemID="{B9AEDDE3-EA02-4A8F-B8F8-0606A0AA45FC}">
  <ds:schemaRefs/>
</ds:datastoreItem>
</file>

<file path=customXml/itemProps8.xml><?xml version="1.0" encoding="utf-8"?>
<ds:datastoreItem xmlns:ds="http://schemas.openxmlformats.org/officeDocument/2006/customXml" ds:itemID="{C750C5DC-043F-4BD3-940C-EB6F7625E286}">
  <ds:schemaRefs/>
</ds:datastoreItem>
</file>

<file path=customXml/itemProps9.xml><?xml version="1.0" encoding="utf-8"?>
<ds:datastoreItem xmlns:ds="http://schemas.openxmlformats.org/officeDocument/2006/customXml" ds:itemID="{C99E78A0-C9D4-446F-B674-4DD3E2B46C5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706</TotalTime>
  <Words>1309</Words>
  <Application>Microsoft Office PowerPoint</Application>
  <PresentationFormat>Widescreen</PresentationFormat>
  <Paragraphs>232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Ericsson Hilda</vt:lpstr>
      <vt:lpstr>Ericsson Technical Icons</vt:lpstr>
      <vt:lpstr>Ericsson Hilda Light</vt:lpstr>
      <vt:lpstr>Courier New</vt:lpstr>
      <vt:lpstr>Arial</vt:lpstr>
      <vt:lpstr>Ericsson Capital TT</vt:lpstr>
      <vt:lpstr>PresentationTemplate2017</vt:lpstr>
      <vt:lpstr>Visio</vt:lpstr>
      <vt:lpstr>SCReAM BW test tool 2020-05-13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149</cp:revision>
  <dcterms:created xsi:type="dcterms:W3CDTF">2019-04-23T15:12:54Z</dcterms:created>
  <dcterms:modified xsi:type="dcterms:W3CDTF">2020-05-13T11:04:29Z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