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9E92338-C324-4C81-94F8-2CA2D063B9B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B37E778-21B6-49C6-B60A-A6F5DFC0B48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D27C954-40E4-4E37-8ED7-2632636BA1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1F88A6D-27F0-486C-B21A-6FE59F5541C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2214FB1-6AE5-4F91-B970-1DB3C9278A5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C01A206-C6C7-4463-93BC-D2ED5AB9C94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A13A736-D9A4-4C56-B850-F9B04B57F90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EB54737B-D178-4527-86D7-43303BABC16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BB33304-0DBE-4E38-9BAD-1D891B30FB0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EBD2C42C-BAF8-46A0-87B7-B60B4678CD1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9D26BE7-11BB-4328-AC64-38933157921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9E2DE48-D800-475D-AA95-C213FEEDEA5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5DBBA94-F79B-49BF-838A-C19DA377B22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E6CA46B-A760-421E-95E8-9930DE2B792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B2AE526-F1A2-4DB0-8594-AB79A30AEDF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0BC7A93-7C27-454B-A1A1-B56DFF9D908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2564BE6-FCE9-4959-B1AD-A1B0538CADA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2C4714F-AD91-4185-A52A-332D9AF7E4A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4B536FD-4813-4E35-9DC6-2DF53D3945D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855FBC2-31B1-48A2-B710-DEAC3E61E47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7D36A9A-BF73-41A9-BCAE-C76191A846A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3A6A158-56A6-4427-8CFC-4F2A10E3584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9781648-0B66-4F06-A9D8-6DD6F603EEF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0CE9081-90A4-4DD4-B6AC-66886E78BE9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06A7B12-0BD2-4088-B566-E0D13E9EA39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8B6B1BA-F683-4728-943E-58D7D38141F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18FDF0A-3204-42DA-A7C5-9380397862A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724BD58-E674-4C98-9D36-B0F8B34A51D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78AF158-FF51-4764-B7C5-C2DAAC01C17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D6D2E9A-93EF-4A61-9904-F27BBA40DC6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D1CE4E1-C90F-4BCF-A457-FB5E69181E2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6827846-C9AE-42F4-8FA2-090DC13D363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B7D08E7-EF51-4CFD-92E5-F912BF71EAD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EA3F5F0-7EDE-45B6-AB6C-878FAA5CFC7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6A8351E-EAD5-4F68-8E42-57F45591393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10AF893-5891-42B7-9202-940777E46C8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0FD93D1-0241-41A2-9FDA-04AF64A82EF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6E8DEAC-E6CB-4D33-A352-C2A5F1CFEB0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3A35EFD-BC7F-4BA9-B2A5-C16102A662A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0AC2EDC-8FB9-49E3-970E-F125B7907A7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075F076-C55D-4C7F-95E2-7CF164DB305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6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2020-05-27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Note .. Two minus (-) characters !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4"/>
            <a:ext cx="5472113" cy="5364956"/>
          </a:xfrm>
        </p:spPr>
        <p:txBody>
          <a:bodyPr/>
          <a:lstStyle/>
          <a:p>
            <a:r>
              <a:rPr lang="en-US" sz="1600" dirty="0"/>
              <a:t>Command line options explained to the right </a:t>
            </a:r>
          </a:p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9E6360F1-BA56-4FF7-AD50-5A8A64FC8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4" y="814456"/>
            <a:ext cx="5766148" cy="5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C49E164-B7DA-4D8C-A34A-5134DE24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34" y="2471057"/>
            <a:ext cx="5942648" cy="122253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11.xml><?xml version="1.0" encoding="utf-8"?>
<ds:datastoreItem xmlns:ds="http://schemas.openxmlformats.org/officeDocument/2006/customXml" ds:itemID="{1CE36EA9-2186-4EB1-871A-8AE59C2A13BB}">
  <ds:schemaRefs/>
</ds:datastoreItem>
</file>

<file path=customXml/itemProps12.xml><?xml version="1.0" encoding="utf-8"?>
<ds:datastoreItem xmlns:ds="http://schemas.openxmlformats.org/officeDocument/2006/customXml" ds:itemID="{03AF3FDC-ACD1-46F3-A43E-782322DF9816}">
  <ds:schemaRefs/>
</ds:datastoreItem>
</file>

<file path=customXml/itemProps13.xml><?xml version="1.0" encoding="utf-8"?>
<ds:datastoreItem xmlns:ds="http://schemas.openxmlformats.org/officeDocument/2006/customXml" ds:itemID="{C99E78A0-C9D4-446F-B674-4DD3E2B46C5D}">
  <ds:schemaRefs/>
</ds:datastoreItem>
</file>

<file path=customXml/itemProps14.xml><?xml version="1.0" encoding="utf-8"?>
<ds:datastoreItem xmlns:ds="http://schemas.openxmlformats.org/officeDocument/2006/customXml" ds:itemID="{32BA7684-6BE4-4F73-B22E-30934AB379B8}">
  <ds:schemaRefs/>
</ds:datastoreItem>
</file>

<file path=customXml/itemProps15.xml><?xml version="1.0" encoding="utf-8"?>
<ds:datastoreItem xmlns:ds="http://schemas.openxmlformats.org/officeDocument/2006/customXml" ds:itemID="{C750C5DC-043F-4BD3-940C-EB6F7625E286}">
  <ds:schemaRefs/>
</ds:datastoreItem>
</file>

<file path=customXml/itemProps16.xml><?xml version="1.0" encoding="utf-8"?>
<ds:datastoreItem xmlns:ds="http://schemas.openxmlformats.org/officeDocument/2006/customXml" ds:itemID="{AB2F4486-6448-49E3-8249-BB9C7492711D}">
  <ds:schemaRefs/>
</ds:datastoreItem>
</file>

<file path=customXml/itemProps17.xml><?xml version="1.0" encoding="utf-8"?>
<ds:datastoreItem xmlns:ds="http://schemas.openxmlformats.org/officeDocument/2006/customXml" ds:itemID="{847502A6-7CBE-43AF-BDF6-4D4423521D8C}">
  <ds:schemaRefs/>
</ds:datastoreItem>
</file>

<file path=customXml/itemProps18.xml><?xml version="1.0" encoding="utf-8"?>
<ds:datastoreItem xmlns:ds="http://schemas.openxmlformats.org/officeDocument/2006/customXml" ds:itemID="{07958A4E-FAB1-42E4-B6B5-29B01F63F87B}">
  <ds:schemaRefs/>
</ds:datastoreItem>
</file>

<file path=customXml/itemProps19.xml><?xml version="1.0" encoding="utf-8"?>
<ds:datastoreItem xmlns:ds="http://schemas.openxmlformats.org/officeDocument/2006/customXml" ds:itemID="{B9AEDDE3-EA02-4A8F-B8F8-0606A0AA45FC}">
  <ds:schemaRefs/>
</ds:datastoreItem>
</file>

<file path=customXml/itemProps2.xml><?xml version="1.0" encoding="utf-8"?>
<ds:datastoreItem xmlns:ds="http://schemas.openxmlformats.org/officeDocument/2006/customXml" ds:itemID="{822D38AD-8010-4CD3-BD6B-117CB8DF70A4}">
  <ds:schemaRefs/>
</ds:datastoreItem>
</file>

<file path=customXml/itemProps3.xml><?xml version="1.0" encoding="utf-8"?>
<ds:datastoreItem xmlns:ds="http://schemas.openxmlformats.org/officeDocument/2006/customXml" ds:itemID="{58CC0B31-82B9-497A-9A2E-F3F72D0BBDAD}">
  <ds:schemaRefs/>
</ds:datastoreItem>
</file>

<file path=customXml/itemProps4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92C3DF5-A179-4E2D-BD20-07044B39171F}">
  <ds:schemaRefs/>
</ds:datastoreItem>
</file>

<file path=customXml/itemProps6.xml><?xml version="1.0" encoding="utf-8"?>
<ds:datastoreItem xmlns:ds="http://schemas.openxmlformats.org/officeDocument/2006/customXml" ds:itemID="{D72A95EB-8536-47FD-944A-8DD76726FC96}">
  <ds:schemaRefs/>
</ds:datastoreItem>
</file>

<file path=customXml/itemProps7.xml><?xml version="1.0" encoding="utf-8"?>
<ds:datastoreItem xmlns:ds="http://schemas.openxmlformats.org/officeDocument/2006/customXml" ds:itemID="{683FEB75-8CFA-449C-A6B1-B1E4A86A58A1}">
  <ds:schemaRefs/>
</ds:datastoreItem>
</file>

<file path=customXml/itemProps8.xml><?xml version="1.0" encoding="utf-8"?>
<ds:datastoreItem xmlns:ds="http://schemas.openxmlformats.org/officeDocument/2006/customXml" ds:itemID="{72516535-7702-46AF-9B1F-8623A67A824E}">
  <ds:schemaRefs/>
</ds:datastoreItem>
</file>

<file path=customXml/itemProps9.xml><?xml version="1.0" encoding="utf-8"?>
<ds:datastoreItem xmlns:ds="http://schemas.openxmlformats.org/officeDocument/2006/customXml" ds:itemID="{C09F197C-6A49-47D0-B877-F8880798967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747</TotalTime>
  <Words>1329</Words>
  <Application>Microsoft Office PowerPoint</Application>
  <PresentationFormat>Widescreen</PresentationFormat>
  <Paragraphs>240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</vt:lpstr>
      <vt:lpstr>Ericsson Technical Icons</vt:lpstr>
      <vt:lpstr>Courier New</vt:lpstr>
      <vt:lpstr>Ericsson Hilda Light</vt:lpstr>
      <vt:lpstr>Arial</vt:lpstr>
      <vt:lpstr>PresentationTemplate2017</vt:lpstr>
      <vt:lpstr>Visio</vt:lpstr>
      <vt:lpstr>SCReAM BW test tool 2020-05-27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163</cp:revision>
  <dcterms:created xsi:type="dcterms:W3CDTF">2019-04-23T15:12:54Z</dcterms:created>
  <dcterms:modified xsi:type="dcterms:W3CDTF">2020-05-27T14:15:36Z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