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A2C5-E2DF-614E-BD48-FF071CE7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92719-A968-494A-ADA3-5C74FF52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1A74-4E44-884D-9437-62160AFA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8E22-D502-5B45-9DB9-5DA3DD7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8CA9-FDE3-1E44-A242-581A0CA8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759D-BE59-0C49-A0D5-C1B69B8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AA7D-A46A-1F4A-9E1A-893153D9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6654-2588-514E-B401-38B8D0DD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9B79-5978-F54C-B04A-8867B657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9F14-B84A-2548-8E83-79091EB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B953A-F7B3-0A48-8BAD-A5F987F77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F34E6-BB71-0244-88F1-D40137B6F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7FAE-E7A0-F644-88AD-B198A5C2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4C0B-A0DF-BE43-A748-423FCC50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58BF-771E-EB49-A733-AC77A34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432-F5E2-5740-A278-50EC282E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B629-2B87-7D4D-91EC-7C46246B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532B-FD20-CD45-B206-12923A2F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941D-6534-CA42-AD82-C1564E9D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CD4D-BD91-FD49-A311-9017A12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8AB7-E711-704E-A8E6-59E8894C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6BAB-AE5F-C441-A569-665D72A7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F156-B323-5946-B379-7B37965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B2F7-800F-B64F-9591-E27A82B1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E4C5-3634-B94D-8C27-2F900723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FF6F-6397-B242-B01B-69606386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06A9-00BA-EB42-83CC-D4DD2F40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67A4-95D3-3B48-A3EA-FDEAC847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8FD1-4144-6D47-8FCC-17A0580C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ED83-A4A4-4744-8A30-3158EDEA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5578-6801-E14A-A0C6-63B25EFC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1F7E-41A4-9048-BA58-E7474FA0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225B-8707-2444-A653-ABA288D8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7924-8624-5D44-AD53-CB085734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CC31B-3CC6-704C-BE98-2B06CCD01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AA38F-A03B-584D-BABE-4CDAEE73F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DC55-E83D-DB47-B78E-A162C445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B9953-A7EF-304A-8704-A3729E83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B2DD3-EE60-5947-B241-47C14BA3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A92-064F-5740-8EF3-4026A479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527F-920D-F84D-9B2E-18B3B751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94026-0E32-A446-9EBE-B016E6D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2F533-4AB7-544B-8062-A6B9EBB7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E5716-E5E9-9A4F-AB7A-E8B34A70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0B1-7B9C-AB42-8F12-6807B05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7A09-AD2B-9A41-A2F3-6E866396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56B1-6581-D743-BA86-D76F9EA3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A2CC-EA4D-DD4F-A532-735D94F9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A05A2-3AE7-2449-80D2-8A78378B4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370D-6DC0-DA4D-9607-602723F1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00BB-91B0-8B4C-A440-16CFE67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717A-0ED4-EA4E-A608-A5AA6A67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130B-412D-8441-8D4B-D1C418B0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1F2C8-EE22-7E4B-B246-BBEA45B2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F322A-857D-1C4C-912A-5D7B93CE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B8E7-A2E5-B248-A7A3-2FE175D3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399A-6E23-F540-AB75-4A691E3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30D0-D185-8B49-ABDE-70CDEA0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95560-84B8-4C4E-BE1B-0093671A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941F-A52F-944F-8FDF-1338D4CC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58B0-6786-424E-8E19-2BDE9456B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ED6C-8908-1240-81B5-B4B548EE0150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A09F-62E1-FB40-9AAA-9AC137CE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18B8-2F1D-1B4B-B1E9-ADC8CF521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470D-C60E-E94D-8AE9-B34A1AE0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BD5-38A6-F74F-B6EF-9D6FA1ABF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Connectivity</a:t>
            </a:r>
            <a:br>
              <a:rPr lang="en-US" dirty="0"/>
            </a:br>
            <a:r>
              <a:rPr lang="en-US" sz="4800" dirty="0"/>
              <a:t>Discussion Group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4910A-4302-A445-8142-5A621249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Tock World 5</a:t>
            </a:r>
          </a:p>
        </p:txBody>
      </p:sp>
    </p:spTree>
    <p:extLst>
      <p:ext uri="{BB962C8B-B14F-4D97-AF65-F5344CB8AC3E}">
        <p14:creationId xmlns:p14="http://schemas.microsoft.com/office/powerpoint/2010/main" val="31352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F39-3588-9042-9675-D04EAD5D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62E7-4F30-384B-A39B-2F1D7AF0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IP connectivity NEED INTERNET</a:t>
            </a:r>
          </a:p>
          <a:p>
            <a:pPr lvl="1"/>
            <a:r>
              <a:rPr lang="en-US" dirty="0"/>
              <a:t>Different levels of interfaces from hardware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defacto</a:t>
            </a:r>
            <a:r>
              <a:rPr lang="en-US" dirty="0"/>
              <a:t> interface in Tock as an example</a:t>
            </a:r>
          </a:p>
          <a:p>
            <a:pPr lvl="1"/>
            <a:r>
              <a:rPr lang="en-US" dirty="0"/>
              <a:t>No one interface to rule them all to catalyze wireless development</a:t>
            </a:r>
          </a:p>
          <a:p>
            <a:r>
              <a:rPr lang="en-US" dirty="0"/>
              <a:t>Gateway?</a:t>
            </a:r>
          </a:p>
          <a:p>
            <a:pPr lvl="1"/>
            <a:r>
              <a:rPr lang="en-US" dirty="0"/>
              <a:t>Ok, but also want native IP support</a:t>
            </a:r>
          </a:p>
          <a:p>
            <a:pPr lvl="1"/>
            <a:r>
              <a:rPr lang="en-US" dirty="0"/>
              <a:t>Tock could run on the gateway itself</a:t>
            </a:r>
          </a:p>
        </p:txBody>
      </p:sp>
    </p:spTree>
    <p:extLst>
      <p:ext uri="{BB962C8B-B14F-4D97-AF65-F5344CB8AC3E}">
        <p14:creationId xmlns:p14="http://schemas.microsoft.com/office/powerpoint/2010/main" val="11862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B00D-F5DE-A944-8884-5007430D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6BF4-59D9-F043-89F3-4C85C793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Various interfaces</a:t>
            </a:r>
          </a:p>
          <a:p>
            <a:pPr lvl="1"/>
            <a:r>
              <a:rPr lang="en-US" dirty="0"/>
              <a:t>Different radio chips provide different levels of interface to network</a:t>
            </a:r>
          </a:p>
          <a:p>
            <a:pPr lvl="1"/>
            <a:r>
              <a:rPr lang="en-US" dirty="0"/>
              <a:t>Raw ethernet drivers</a:t>
            </a:r>
          </a:p>
          <a:p>
            <a:r>
              <a:rPr lang="en-US" dirty="0"/>
              <a:t>What is the interface?</a:t>
            </a:r>
          </a:p>
          <a:p>
            <a:pPr lvl="1"/>
            <a:r>
              <a:rPr lang="en-US" dirty="0"/>
              <a:t>Multiple interfaces (per layer)?</a:t>
            </a:r>
          </a:p>
          <a:p>
            <a:pPr lvl="2"/>
            <a:r>
              <a:rPr lang="en-US" dirty="0"/>
              <a:t>More up-front cost</a:t>
            </a:r>
          </a:p>
          <a:p>
            <a:pPr lvl="2"/>
            <a:r>
              <a:rPr lang="en-US" dirty="0"/>
              <a:t>Would have long-term benefits</a:t>
            </a:r>
          </a:p>
          <a:p>
            <a:pPr lvl="1"/>
            <a:r>
              <a:rPr lang="en-US" dirty="0"/>
              <a:t>Need, say, UDP interface. Also have/need L2 interface. Might as well fill in.</a:t>
            </a:r>
          </a:p>
          <a:p>
            <a:r>
              <a:rPr lang="en-US" dirty="0"/>
              <a:t>Downsides to Tock supporting IP?</a:t>
            </a:r>
          </a:p>
          <a:p>
            <a:pPr lvl="1"/>
            <a:r>
              <a:rPr lang="en-US" dirty="0"/>
              <a:t>Vulnerabilities? Security?</a:t>
            </a:r>
          </a:p>
          <a:p>
            <a:pPr lvl="1"/>
            <a:r>
              <a:rPr lang="en-US" dirty="0"/>
              <a:t>Maybe resource limited?</a:t>
            </a:r>
          </a:p>
          <a:p>
            <a:pPr lvl="1"/>
            <a:r>
              <a:rPr lang="en-US" dirty="0"/>
              <a:t>Tock using Rust should actually be a great candidate!</a:t>
            </a:r>
          </a:p>
          <a:p>
            <a:pPr lvl="1"/>
            <a:r>
              <a:rPr lang="en-US" dirty="0"/>
              <a:t>Can also run as apps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A58-F8C9-F847-9E1F-19C522E1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DFA6-E581-774F-8237-8BF76AC9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Forward L2 frames to </a:t>
            </a:r>
            <a:r>
              <a:rPr lang="en-US" dirty="0" err="1"/>
              <a:t>userspace</a:t>
            </a:r>
            <a:r>
              <a:rPr lang="en-US" dirty="0"/>
              <a:t>, handle stack in </a:t>
            </a:r>
            <a:r>
              <a:rPr lang="en-US" dirty="0" err="1"/>
              <a:t>userspace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interfaces emerge, go back and forth to/from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Leon opens PR with first pass interfaces!</a:t>
            </a:r>
          </a:p>
          <a:p>
            <a:r>
              <a:rPr lang="en-US" dirty="0"/>
              <a:t>Manage expectations</a:t>
            </a:r>
          </a:p>
          <a:p>
            <a:pPr lvl="1"/>
            <a:r>
              <a:rPr lang="en-US" dirty="0"/>
              <a:t>Experimental</a:t>
            </a:r>
          </a:p>
          <a:p>
            <a:pPr lvl="1"/>
            <a:r>
              <a:rPr lang="en-US" dirty="0"/>
              <a:t>Don’t give new users false expectations</a:t>
            </a:r>
          </a:p>
        </p:txBody>
      </p:sp>
    </p:spTree>
    <p:extLst>
      <p:ext uri="{BB962C8B-B14F-4D97-AF65-F5344CB8AC3E}">
        <p14:creationId xmlns:p14="http://schemas.microsoft.com/office/powerpoint/2010/main" val="41799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A13C-BED6-3F4F-A637-EDC2CD1B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C062-DE6E-2E48-8DB3-7EB525A0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Complicated to build native stack in Tock</a:t>
            </a:r>
          </a:p>
          <a:p>
            <a:r>
              <a:rPr lang="en-US" dirty="0"/>
              <a:t>Mesh? Base BLE?</a:t>
            </a:r>
          </a:p>
          <a:p>
            <a:pPr lvl="1"/>
            <a:r>
              <a:rPr lang="en-US" dirty="0"/>
              <a:t>Complicated enough just to do BLE</a:t>
            </a:r>
          </a:p>
          <a:p>
            <a:r>
              <a:rPr lang="en-US" dirty="0"/>
              <a:t>Crypto support required?</a:t>
            </a:r>
          </a:p>
          <a:p>
            <a:pPr lvl="1"/>
            <a:r>
              <a:rPr lang="en-US" dirty="0"/>
              <a:t>OK to just support ADV/GATT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HCI?</a:t>
            </a:r>
          </a:p>
          <a:p>
            <a:pPr lvl="1"/>
            <a:r>
              <a:rPr lang="en-US" dirty="0"/>
              <a:t>SPI?</a:t>
            </a:r>
          </a:p>
          <a:p>
            <a:pPr lvl="1"/>
            <a:r>
              <a:rPr lang="en-US" dirty="0"/>
              <a:t>Native radio?</a:t>
            </a:r>
          </a:p>
          <a:p>
            <a:pPr lvl="1"/>
            <a:r>
              <a:rPr lang="en-US" dirty="0"/>
              <a:t>External stack as dependency in Tock boards</a:t>
            </a:r>
          </a:p>
          <a:p>
            <a:r>
              <a:rPr lang="en-US" dirty="0"/>
              <a:t>Is BLE even worth it?</a:t>
            </a:r>
          </a:p>
          <a:p>
            <a:pPr lvl="1"/>
            <a:r>
              <a:rPr lang="en-US" dirty="0"/>
              <a:t>Yes, good for tock &lt;-&gt; phones, but maybe not worth a full/native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2962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9CF-4518-F841-8A6D-2200EE1B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D460-268D-3346-AB37-D378A669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IPv6 and 6LoWPAN to coexist in Tock</a:t>
            </a:r>
          </a:p>
          <a:p>
            <a:pPr lvl="1"/>
            <a:r>
              <a:rPr lang="en-US" dirty="0"/>
              <a:t>Proof of concept: have Tock be able to translate between IPv6 and 6LoWPAN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Unclear how to implement this stack</a:t>
            </a:r>
          </a:p>
          <a:p>
            <a:r>
              <a:rPr lang="en-US" dirty="0"/>
              <a:t>Code size challenges?</a:t>
            </a:r>
          </a:p>
          <a:p>
            <a:pPr lvl="1"/>
            <a:r>
              <a:rPr lang="en-US" dirty="0"/>
              <a:t>No shared libraries in </a:t>
            </a:r>
            <a:r>
              <a:rPr lang="en-US" dirty="0" err="1"/>
              <a:t>userspace</a:t>
            </a:r>
            <a:endParaRPr lang="en-US" dirty="0"/>
          </a:p>
          <a:p>
            <a:pPr lvl="2"/>
            <a:r>
              <a:rPr lang="en-US" dirty="0"/>
              <a:t>More general problem</a:t>
            </a:r>
          </a:p>
        </p:txBody>
      </p:sp>
    </p:spTree>
    <p:extLst>
      <p:ext uri="{BB962C8B-B14F-4D97-AF65-F5344CB8AC3E}">
        <p14:creationId xmlns:p14="http://schemas.microsoft.com/office/powerpoint/2010/main" val="180050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12B1-7AAF-E344-9AA1-1CA349AB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F83B-3509-E74E-A3F7-ED55DF15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blobs for radio support</a:t>
            </a:r>
          </a:p>
        </p:txBody>
      </p:sp>
    </p:spTree>
    <p:extLst>
      <p:ext uri="{BB962C8B-B14F-4D97-AF65-F5344CB8AC3E}">
        <p14:creationId xmlns:p14="http://schemas.microsoft.com/office/powerpoint/2010/main" val="215397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F3D-5CB4-1E45-BC5A-971F46D0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7B15-CFEA-CF44-82B0-A8A7CA37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API for IP networking</a:t>
            </a:r>
          </a:p>
          <a:p>
            <a:pPr lvl="1"/>
            <a:r>
              <a:rPr lang="en-US" dirty="0"/>
              <a:t>Trait + Implementation</a:t>
            </a:r>
          </a:p>
          <a:p>
            <a:r>
              <a:rPr lang="en-US" dirty="0"/>
              <a:t>Need to define high-</a:t>
            </a:r>
            <a:r>
              <a:rPr lang="en-US" dirty="0" err="1"/>
              <a:t>ish</a:t>
            </a:r>
            <a:r>
              <a:rPr lang="en-US" dirty="0"/>
              <a:t> level interfaces</a:t>
            </a:r>
          </a:p>
          <a:p>
            <a:pPr lvl="1"/>
            <a:r>
              <a:rPr lang="en-US" dirty="0"/>
              <a:t>Ex: the LoRa interface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Open PR with bare minimum needed to get IP stack + webserver working</a:t>
            </a:r>
          </a:p>
          <a:p>
            <a:pPr lvl="1"/>
            <a:r>
              <a:rPr lang="en-US" dirty="0"/>
              <a:t>OK with flipping between </a:t>
            </a:r>
            <a:r>
              <a:rPr lang="en-US" dirty="0" err="1"/>
              <a:t>userspace</a:t>
            </a:r>
            <a:r>
              <a:rPr lang="en-US" dirty="0"/>
              <a:t> and kernel to prototype the stack</a:t>
            </a:r>
          </a:p>
          <a:p>
            <a:r>
              <a:rPr lang="en-US" dirty="0"/>
              <a:t>TRD for certain networking paradigms</a:t>
            </a:r>
          </a:p>
          <a:p>
            <a:pPr lvl="1"/>
            <a:r>
              <a:rPr lang="en-US" dirty="0"/>
              <a:t>How should buffer sharing work?</a:t>
            </a:r>
          </a:p>
          <a:p>
            <a:r>
              <a:rPr lang="en-US" dirty="0"/>
              <a:t>Manage expectations</a:t>
            </a:r>
          </a:p>
          <a:p>
            <a:pPr lvl="1"/>
            <a:r>
              <a:rPr lang="en-US" dirty="0"/>
              <a:t>Tag as </a:t>
            </a:r>
            <a:r>
              <a:rPr lang="en-US" u="sng" dirty="0"/>
              <a:t>Experimental</a:t>
            </a:r>
            <a:r>
              <a:rPr lang="en-US" dirty="0"/>
              <a:t> stack</a:t>
            </a:r>
          </a:p>
          <a:p>
            <a:pPr lvl="1"/>
            <a:r>
              <a:rPr lang="en-US" dirty="0"/>
              <a:t>Avoid giving new users false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Connectivity Discussion Group</vt:lpstr>
      <vt:lpstr>Connectivity</vt:lpstr>
      <vt:lpstr>IP Interface</vt:lpstr>
      <vt:lpstr>IP Implementation</vt:lpstr>
      <vt:lpstr>BLE</vt:lpstr>
      <vt:lpstr>6LoWPAN</vt:lpstr>
      <vt:lpstr>LoRa</vt:lpstr>
      <vt:lpstr>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Discussion Group</dc:title>
  <dc:creator>Campbell, Brad (bjc8c)</dc:creator>
  <cp:lastModifiedBy>Campbell, Brad (bjc8c)</cp:lastModifiedBy>
  <cp:revision>1</cp:revision>
  <dcterms:created xsi:type="dcterms:W3CDTF">2022-07-19T20:27:00Z</dcterms:created>
  <dcterms:modified xsi:type="dcterms:W3CDTF">2022-07-19T21:25:27Z</dcterms:modified>
</cp:coreProperties>
</file>