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26"/>
  </p:notesMasterIdLst>
  <p:sldIdLst>
    <p:sldId id="342" r:id="rId2"/>
    <p:sldId id="368" r:id="rId3"/>
    <p:sldId id="359" r:id="rId4"/>
    <p:sldId id="343" r:id="rId5"/>
    <p:sldId id="367" r:id="rId6"/>
    <p:sldId id="375" r:id="rId7"/>
    <p:sldId id="376" r:id="rId8"/>
    <p:sldId id="344" r:id="rId9"/>
    <p:sldId id="270" r:id="rId10"/>
    <p:sldId id="370" r:id="rId11"/>
    <p:sldId id="371" r:id="rId12"/>
    <p:sldId id="372" r:id="rId13"/>
    <p:sldId id="373" r:id="rId14"/>
    <p:sldId id="383" r:id="rId15"/>
    <p:sldId id="386" r:id="rId16"/>
    <p:sldId id="384" r:id="rId17"/>
    <p:sldId id="382" r:id="rId18"/>
    <p:sldId id="365" r:id="rId19"/>
    <p:sldId id="364" r:id="rId20"/>
    <p:sldId id="363" r:id="rId21"/>
    <p:sldId id="379" r:id="rId22"/>
    <p:sldId id="377" r:id="rId23"/>
    <p:sldId id="378" r:id="rId24"/>
    <p:sldId id="374" r:id="rId25"/>
  </p:sldIdLst>
  <p:sldSz cx="9144000" cy="5143500" type="screen16x9"/>
  <p:notesSz cx="6858000" cy="9144000"/>
  <p:embeddedFontLst>
    <p:embeddedFont>
      <p:font typeface="Advent Pro" panose="020B0604020202020204" charset="0"/>
      <p:regular r:id="rId27"/>
      <p:bold r:id="rId28"/>
    </p:embeddedFont>
    <p:embeddedFont>
      <p:font typeface="Calibri" panose="020F0502020204030204" pitchFamily="34" charset="0"/>
      <p:regular r:id="rId29"/>
      <p:bold r:id="rId30"/>
      <p:italic r:id="rId31"/>
      <p:boldItalic r:id="rId32"/>
    </p:embeddedFont>
    <p:embeddedFont>
      <p:font typeface="Georgia" panose="02040502050405020303" pitchFamily="18" charset="0"/>
      <p:regular r:id="rId33"/>
      <p:bold r:id="rId34"/>
      <p:italic r:id="rId35"/>
      <p:boldItalic r:id="rId36"/>
    </p:embeddedFont>
    <p:embeddedFont>
      <p:font typeface="Roboto" panose="02000000000000000000" pitchFamily="2" charset="0"/>
      <p:regular r:id="rId37"/>
      <p:bold r:id="rId38"/>
      <p:italic r:id="rId39"/>
      <p:boldItalic r:id="rId40"/>
    </p:embeddedFont>
    <p:embeddedFont>
      <p:font typeface="Segoe UI" panose="020B0502040204020203" pitchFamily="34" charset="0"/>
      <p:regular r:id="rId41"/>
      <p:bold r:id="rId42"/>
      <p:italic r:id="rId43"/>
      <p:boldItalic r:id="rId44"/>
    </p:embeddedFont>
    <p:embeddedFont>
      <p:font typeface="Trebuchet MS" panose="020B060302020202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56" userDrawn="1">
          <p15:clr>
            <a:srgbClr val="9AA0A6"/>
          </p15:clr>
        </p15:guide>
        <p15:guide id="3" pos="5311">
          <p15:clr>
            <a:srgbClr val="9AA0A6"/>
          </p15:clr>
        </p15:guide>
        <p15:guide id="4" orient="horz" pos="2892" userDrawn="1">
          <p15:clr>
            <a:srgbClr val="9AA0A6"/>
          </p15:clr>
        </p15:guide>
        <p15:guide id="5" orient="horz" pos="324" userDrawn="1">
          <p15:clr>
            <a:srgbClr val="9AA0A6"/>
          </p15:clr>
        </p15:guide>
        <p15:guide id="6" pos="44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2F7"/>
    <a:srgbClr val="285761"/>
    <a:srgbClr val="004481"/>
    <a:srgbClr val="FFFFFF"/>
    <a:srgbClr val="3F4071"/>
    <a:srgbClr val="0E2E40"/>
    <a:srgbClr val="A8C987"/>
    <a:srgbClr val="135269"/>
    <a:srgbClr val="41515A"/>
    <a:srgbClr val="FFF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87779C-8138-47FB-80BF-0F65FCB89F8C}">
  <a:tblStyle styleId="{8287779C-8138-47FB-80BF-0F65FCB89F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18" autoAdjust="0"/>
    <p:restoredTop sz="78138" autoAdjust="0"/>
  </p:normalViewPr>
  <p:slideViewPr>
    <p:cSldViewPr snapToGrid="0">
      <p:cViewPr varScale="1">
        <p:scale>
          <a:sx n="69" d="100"/>
          <a:sy n="69" d="100"/>
        </p:scale>
        <p:origin x="968" y="40"/>
      </p:cViewPr>
      <p:guideLst>
        <p:guide orient="horz" pos="1620"/>
        <p:guide pos="2856"/>
        <p:guide pos="5311"/>
        <p:guide orient="horz" pos="2892"/>
        <p:guide orient="horz" pos="324"/>
        <p:guide pos="4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D23D2A-0D3A-4EFA-A5E2-102E6228D6AE}"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fr-FR"/>
        </a:p>
      </dgm:t>
    </dgm:pt>
    <dgm:pt modelId="{F0685B4D-AE49-4379-ADD7-DD1571357C0D}">
      <dgm:prSet/>
      <dgm:spPr/>
      <dgm:t>
        <a:bodyPr/>
        <a:lstStyle/>
        <a:p>
          <a:r>
            <a:rPr lang="fr-FR" b="1" i="0"/>
            <a:t>l’UX : de très bonnes performances, proches du natif</a:t>
          </a:r>
          <a:endParaRPr lang="fr-FR"/>
        </a:p>
      </dgm:t>
    </dgm:pt>
    <dgm:pt modelId="{F1F5AC5C-2A07-4C87-A716-5330D55FB605}" type="parTrans" cxnId="{C74F25FC-F196-4B01-B430-81FB6FED8709}">
      <dgm:prSet/>
      <dgm:spPr/>
      <dgm:t>
        <a:bodyPr/>
        <a:lstStyle/>
        <a:p>
          <a:endParaRPr lang="fr-FR"/>
        </a:p>
      </dgm:t>
    </dgm:pt>
    <dgm:pt modelId="{69843F9F-8815-4F15-ADEB-503D868908B4}" type="sibTrans" cxnId="{C74F25FC-F196-4B01-B430-81FB6FED8709}">
      <dgm:prSet/>
      <dgm:spPr/>
      <dgm:t>
        <a:bodyPr/>
        <a:lstStyle/>
        <a:p>
          <a:endParaRPr lang="fr-FR"/>
        </a:p>
      </dgm:t>
    </dgm:pt>
    <dgm:pt modelId="{B7C415E6-D670-4153-9CAA-259A8475B468}">
      <dgm:prSet/>
      <dgm:spPr/>
      <dgm:t>
        <a:bodyPr/>
        <a:lstStyle/>
        <a:p>
          <a:r>
            <a:rPr lang="fr-FR" b="1" i="0"/>
            <a:t>Un framework avantageux pour les développeurs</a:t>
          </a:r>
          <a:endParaRPr lang="fr-FR"/>
        </a:p>
      </dgm:t>
    </dgm:pt>
    <dgm:pt modelId="{0F58FEEF-C853-4C9E-9F99-11B9B8C0CB6A}" type="parTrans" cxnId="{8DC7BF1A-DD5C-48AE-B2F5-FBBE0E35CC54}">
      <dgm:prSet/>
      <dgm:spPr/>
      <dgm:t>
        <a:bodyPr/>
        <a:lstStyle/>
        <a:p>
          <a:endParaRPr lang="fr-FR"/>
        </a:p>
      </dgm:t>
    </dgm:pt>
    <dgm:pt modelId="{5294E466-FE66-4912-A766-7A1FD989B51B}" type="sibTrans" cxnId="{8DC7BF1A-DD5C-48AE-B2F5-FBBE0E35CC54}">
      <dgm:prSet/>
      <dgm:spPr/>
      <dgm:t>
        <a:bodyPr/>
        <a:lstStyle/>
        <a:p>
          <a:endParaRPr lang="fr-FR"/>
        </a:p>
      </dgm:t>
    </dgm:pt>
    <dgm:pt modelId="{7DF09965-6ADC-4330-8EC0-0C49F13B5CC6}">
      <dgm:prSet/>
      <dgm:spPr/>
      <dgm:t>
        <a:bodyPr/>
        <a:lstStyle/>
        <a:p>
          <a:r>
            <a:rPr lang="fr-FR" b="1" i="0"/>
            <a:t>La conception design considérablement simplifiée </a:t>
          </a:r>
          <a:endParaRPr lang="fr-FR"/>
        </a:p>
      </dgm:t>
    </dgm:pt>
    <dgm:pt modelId="{1FE56A80-D825-4940-96A5-6C4261E7CE0A}" type="parTrans" cxnId="{548BA6DE-C838-45C3-862C-B9D8460579B9}">
      <dgm:prSet/>
      <dgm:spPr/>
      <dgm:t>
        <a:bodyPr/>
        <a:lstStyle/>
        <a:p>
          <a:endParaRPr lang="fr-FR"/>
        </a:p>
      </dgm:t>
    </dgm:pt>
    <dgm:pt modelId="{20E100DB-1C21-40E8-B677-D7CF62184739}" type="sibTrans" cxnId="{548BA6DE-C838-45C3-862C-B9D8460579B9}">
      <dgm:prSet/>
      <dgm:spPr/>
      <dgm:t>
        <a:bodyPr/>
        <a:lstStyle/>
        <a:p>
          <a:endParaRPr lang="fr-FR"/>
        </a:p>
      </dgm:t>
    </dgm:pt>
    <dgm:pt modelId="{CAA2E37D-E9EA-49B8-B951-EEA160B5F695}">
      <dgm:prSet/>
      <dgm:spPr/>
      <dgm:t>
        <a:bodyPr/>
        <a:lstStyle/>
        <a:p>
          <a:r>
            <a:rPr lang="fr-FR" b="1" i="0"/>
            <a:t>Une maintenance accélérée et optimisée </a:t>
          </a:r>
          <a:endParaRPr lang="fr-FR"/>
        </a:p>
      </dgm:t>
    </dgm:pt>
    <dgm:pt modelId="{C0007126-7CD5-4213-811E-47F2A5E5E06B}" type="parTrans" cxnId="{4623FA5F-CE13-488D-B9D7-50F09DE0BFF6}">
      <dgm:prSet/>
      <dgm:spPr/>
      <dgm:t>
        <a:bodyPr/>
        <a:lstStyle/>
        <a:p>
          <a:endParaRPr lang="fr-FR"/>
        </a:p>
      </dgm:t>
    </dgm:pt>
    <dgm:pt modelId="{0A972234-1CF7-4F33-96FC-C201C7DB57F2}" type="sibTrans" cxnId="{4623FA5F-CE13-488D-B9D7-50F09DE0BFF6}">
      <dgm:prSet/>
      <dgm:spPr/>
      <dgm:t>
        <a:bodyPr/>
        <a:lstStyle/>
        <a:p>
          <a:endParaRPr lang="fr-FR"/>
        </a:p>
      </dgm:t>
    </dgm:pt>
    <dgm:pt modelId="{2D23F2E3-88E8-4540-B500-C615EE9F8C63}" type="pres">
      <dgm:prSet presAssocID="{59D23D2A-0D3A-4EFA-A5E2-102E6228D6AE}" presName="linear" presStyleCnt="0">
        <dgm:presLayoutVars>
          <dgm:dir/>
          <dgm:animLvl val="lvl"/>
          <dgm:resizeHandles val="exact"/>
        </dgm:presLayoutVars>
      </dgm:prSet>
      <dgm:spPr/>
    </dgm:pt>
    <dgm:pt modelId="{D135F17F-A2C9-4DF9-8805-0DCFFCDA2EBA}" type="pres">
      <dgm:prSet presAssocID="{F0685B4D-AE49-4379-ADD7-DD1571357C0D}" presName="parentLin" presStyleCnt="0"/>
      <dgm:spPr/>
    </dgm:pt>
    <dgm:pt modelId="{9C177227-FBDE-4D07-B434-248493523FAD}" type="pres">
      <dgm:prSet presAssocID="{F0685B4D-AE49-4379-ADD7-DD1571357C0D}" presName="parentLeftMargin" presStyleLbl="node1" presStyleIdx="0" presStyleCnt="4"/>
      <dgm:spPr/>
    </dgm:pt>
    <dgm:pt modelId="{1187C273-7181-4A36-B426-5371D521BEBD}" type="pres">
      <dgm:prSet presAssocID="{F0685B4D-AE49-4379-ADD7-DD1571357C0D}" presName="parentText" presStyleLbl="node1" presStyleIdx="0" presStyleCnt="4">
        <dgm:presLayoutVars>
          <dgm:chMax val="0"/>
          <dgm:bulletEnabled val="1"/>
        </dgm:presLayoutVars>
      </dgm:prSet>
      <dgm:spPr/>
    </dgm:pt>
    <dgm:pt modelId="{CD5D0435-A341-48CF-B77C-B4950E4F9036}" type="pres">
      <dgm:prSet presAssocID="{F0685B4D-AE49-4379-ADD7-DD1571357C0D}" presName="negativeSpace" presStyleCnt="0"/>
      <dgm:spPr/>
    </dgm:pt>
    <dgm:pt modelId="{AEFC9627-F377-4C5A-9CAF-E518B7B31FF2}" type="pres">
      <dgm:prSet presAssocID="{F0685B4D-AE49-4379-ADD7-DD1571357C0D}" presName="childText" presStyleLbl="conFgAcc1" presStyleIdx="0" presStyleCnt="4">
        <dgm:presLayoutVars>
          <dgm:bulletEnabled val="1"/>
        </dgm:presLayoutVars>
      </dgm:prSet>
      <dgm:spPr/>
    </dgm:pt>
    <dgm:pt modelId="{9C0E2EB8-3D10-435F-B312-3C58DF98CA3B}" type="pres">
      <dgm:prSet presAssocID="{69843F9F-8815-4F15-ADEB-503D868908B4}" presName="spaceBetweenRectangles" presStyleCnt="0"/>
      <dgm:spPr/>
    </dgm:pt>
    <dgm:pt modelId="{7AFED9CC-4DED-493F-A9F8-2C43C615022E}" type="pres">
      <dgm:prSet presAssocID="{B7C415E6-D670-4153-9CAA-259A8475B468}" presName="parentLin" presStyleCnt="0"/>
      <dgm:spPr/>
    </dgm:pt>
    <dgm:pt modelId="{BB2ED164-8C21-4BFB-BF64-4188ECB10E2E}" type="pres">
      <dgm:prSet presAssocID="{B7C415E6-D670-4153-9CAA-259A8475B468}" presName="parentLeftMargin" presStyleLbl="node1" presStyleIdx="0" presStyleCnt="4"/>
      <dgm:spPr/>
    </dgm:pt>
    <dgm:pt modelId="{3E5D153C-3633-4405-9409-5779C7AFEE77}" type="pres">
      <dgm:prSet presAssocID="{B7C415E6-D670-4153-9CAA-259A8475B468}" presName="parentText" presStyleLbl="node1" presStyleIdx="1" presStyleCnt="4">
        <dgm:presLayoutVars>
          <dgm:chMax val="0"/>
          <dgm:bulletEnabled val="1"/>
        </dgm:presLayoutVars>
      </dgm:prSet>
      <dgm:spPr/>
    </dgm:pt>
    <dgm:pt modelId="{ED8BD272-587E-4DA7-A74F-28CFEE8C21CD}" type="pres">
      <dgm:prSet presAssocID="{B7C415E6-D670-4153-9CAA-259A8475B468}" presName="negativeSpace" presStyleCnt="0"/>
      <dgm:spPr/>
    </dgm:pt>
    <dgm:pt modelId="{BCF3C50E-5D0C-4837-B906-C2F2B4050490}" type="pres">
      <dgm:prSet presAssocID="{B7C415E6-D670-4153-9CAA-259A8475B468}" presName="childText" presStyleLbl="conFgAcc1" presStyleIdx="1" presStyleCnt="4">
        <dgm:presLayoutVars>
          <dgm:bulletEnabled val="1"/>
        </dgm:presLayoutVars>
      </dgm:prSet>
      <dgm:spPr/>
    </dgm:pt>
    <dgm:pt modelId="{26B79567-0D71-460E-BEF8-76B2F3CB3119}" type="pres">
      <dgm:prSet presAssocID="{5294E466-FE66-4912-A766-7A1FD989B51B}" presName="spaceBetweenRectangles" presStyleCnt="0"/>
      <dgm:spPr/>
    </dgm:pt>
    <dgm:pt modelId="{7B0769B2-7088-4248-9E2E-E803570322AA}" type="pres">
      <dgm:prSet presAssocID="{7DF09965-6ADC-4330-8EC0-0C49F13B5CC6}" presName="parentLin" presStyleCnt="0"/>
      <dgm:spPr/>
    </dgm:pt>
    <dgm:pt modelId="{C576DB13-D891-421E-84DF-A5E4D23DB0E5}" type="pres">
      <dgm:prSet presAssocID="{7DF09965-6ADC-4330-8EC0-0C49F13B5CC6}" presName="parentLeftMargin" presStyleLbl="node1" presStyleIdx="1" presStyleCnt="4"/>
      <dgm:spPr/>
    </dgm:pt>
    <dgm:pt modelId="{E977CB66-BC57-4330-8A5C-6DCECD7476F9}" type="pres">
      <dgm:prSet presAssocID="{7DF09965-6ADC-4330-8EC0-0C49F13B5CC6}" presName="parentText" presStyleLbl="node1" presStyleIdx="2" presStyleCnt="4">
        <dgm:presLayoutVars>
          <dgm:chMax val="0"/>
          <dgm:bulletEnabled val="1"/>
        </dgm:presLayoutVars>
      </dgm:prSet>
      <dgm:spPr/>
    </dgm:pt>
    <dgm:pt modelId="{DB4F227F-8A37-4077-BEBC-CA4E07490514}" type="pres">
      <dgm:prSet presAssocID="{7DF09965-6ADC-4330-8EC0-0C49F13B5CC6}" presName="negativeSpace" presStyleCnt="0"/>
      <dgm:spPr/>
    </dgm:pt>
    <dgm:pt modelId="{055FB25A-AE8F-41E3-B6B1-6128F6786DA7}" type="pres">
      <dgm:prSet presAssocID="{7DF09965-6ADC-4330-8EC0-0C49F13B5CC6}" presName="childText" presStyleLbl="conFgAcc1" presStyleIdx="2" presStyleCnt="4">
        <dgm:presLayoutVars>
          <dgm:bulletEnabled val="1"/>
        </dgm:presLayoutVars>
      </dgm:prSet>
      <dgm:spPr/>
    </dgm:pt>
    <dgm:pt modelId="{EA1E4931-D0C8-47CD-8D31-E6434DAF90AD}" type="pres">
      <dgm:prSet presAssocID="{20E100DB-1C21-40E8-B677-D7CF62184739}" presName="spaceBetweenRectangles" presStyleCnt="0"/>
      <dgm:spPr/>
    </dgm:pt>
    <dgm:pt modelId="{A1D41BD3-0EC4-437C-8243-F6DDEB3233BF}" type="pres">
      <dgm:prSet presAssocID="{CAA2E37D-E9EA-49B8-B951-EEA160B5F695}" presName="parentLin" presStyleCnt="0"/>
      <dgm:spPr/>
    </dgm:pt>
    <dgm:pt modelId="{824CE58E-9E93-433B-9A08-F960F8C8601C}" type="pres">
      <dgm:prSet presAssocID="{CAA2E37D-E9EA-49B8-B951-EEA160B5F695}" presName="parentLeftMargin" presStyleLbl="node1" presStyleIdx="2" presStyleCnt="4"/>
      <dgm:spPr/>
    </dgm:pt>
    <dgm:pt modelId="{42CA93F4-1577-4782-A44E-98CC2B89AF01}" type="pres">
      <dgm:prSet presAssocID="{CAA2E37D-E9EA-49B8-B951-EEA160B5F695}" presName="parentText" presStyleLbl="node1" presStyleIdx="3" presStyleCnt="4">
        <dgm:presLayoutVars>
          <dgm:chMax val="0"/>
          <dgm:bulletEnabled val="1"/>
        </dgm:presLayoutVars>
      </dgm:prSet>
      <dgm:spPr/>
    </dgm:pt>
    <dgm:pt modelId="{2E375450-9798-48B5-BFF0-63CF7025C6B3}" type="pres">
      <dgm:prSet presAssocID="{CAA2E37D-E9EA-49B8-B951-EEA160B5F695}" presName="negativeSpace" presStyleCnt="0"/>
      <dgm:spPr/>
    </dgm:pt>
    <dgm:pt modelId="{BE08CA4F-E8D7-4675-B7E1-3A9CA8C4FA56}" type="pres">
      <dgm:prSet presAssocID="{CAA2E37D-E9EA-49B8-B951-EEA160B5F695}" presName="childText" presStyleLbl="conFgAcc1" presStyleIdx="3" presStyleCnt="4">
        <dgm:presLayoutVars>
          <dgm:bulletEnabled val="1"/>
        </dgm:presLayoutVars>
      </dgm:prSet>
      <dgm:spPr/>
    </dgm:pt>
  </dgm:ptLst>
  <dgm:cxnLst>
    <dgm:cxn modelId="{8DC7BF1A-DD5C-48AE-B2F5-FBBE0E35CC54}" srcId="{59D23D2A-0D3A-4EFA-A5E2-102E6228D6AE}" destId="{B7C415E6-D670-4153-9CAA-259A8475B468}" srcOrd="1" destOrd="0" parTransId="{0F58FEEF-C853-4C9E-9F99-11B9B8C0CB6A}" sibTransId="{5294E466-FE66-4912-A766-7A1FD989B51B}"/>
    <dgm:cxn modelId="{AFAD665D-5F6B-428C-A07B-00C2AEC9BEE8}" type="presOf" srcId="{B7C415E6-D670-4153-9CAA-259A8475B468}" destId="{3E5D153C-3633-4405-9409-5779C7AFEE77}" srcOrd="1" destOrd="0" presId="urn:microsoft.com/office/officeart/2005/8/layout/list1"/>
    <dgm:cxn modelId="{4623FA5F-CE13-488D-B9D7-50F09DE0BFF6}" srcId="{59D23D2A-0D3A-4EFA-A5E2-102E6228D6AE}" destId="{CAA2E37D-E9EA-49B8-B951-EEA160B5F695}" srcOrd="3" destOrd="0" parTransId="{C0007126-7CD5-4213-811E-47F2A5E5E06B}" sibTransId="{0A972234-1CF7-4F33-96FC-C201C7DB57F2}"/>
    <dgm:cxn modelId="{F612F068-18BB-42E2-A84C-A32DE8B89AE9}" type="presOf" srcId="{CAA2E37D-E9EA-49B8-B951-EEA160B5F695}" destId="{824CE58E-9E93-433B-9A08-F960F8C8601C}" srcOrd="0" destOrd="0" presId="urn:microsoft.com/office/officeart/2005/8/layout/list1"/>
    <dgm:cxn modelId="{CC6DD480-00FE-484F-A22D-AD0D8B3229CC}" type="presOf" srcId="{7DF09965-6ADC-4330-8EC0-0C49F13B5CC6}" destId="{E977CB66-BC57-4330-8A5C-6DCECD7476F9}" srcOrd="1" destOrd="0" presId="urn:microsoft.com/office/officeart/2005/8/layout/list1"/>
    <dgm:cxn modelId="{8CA34C84-3B3E-4DCC-A808-44A9E3DA4612}" type="presOf" srcId="{B7C415E6-D670-4153-9CAA-259A8475B468}" destId="{BB2ED164-8C21-4BFB-BF64-4188ECB10E2E}" srcOrd="0" destOrd="0" presId="urn:microsoft.com/office/officeart/2005/8/layout/list1"/>
    <dgm:cxn modelId="{A486F1AC-A227-4F71-9FD7-CAFEAE98E5BB}" type="presOf" srcId="{7DF09965-6ADC-4330-8EC0-0C49F13B5CC6}" destId="{C576DB13-D891-421E-84DF-A5E4D23DB0E5}" srcOrd="0" destOrd="0" presId="urn:microsoft.com/office/officeart/2005/8/layout/list1"/>
    <dgm:cxn modelId="{F9F883C6-197C-4AC9-BEB5-204B3F887C63}" type="presOf" srcId="{F0685B4D-AE49-4379-ADD7-DD1571357C0D}" destId="{1187C273-7181-4A36-B426-5371D521BEBD}" srcOrd="1" destOrd="0" presId="urn:microsoft.com/office/officeart/2005/8/layout/list1"/>
    <dgm:cxn modelId="{E2024BD3-F382-4F8C-AB7A-7EFA4DF64354}" type="presOf" srcId="{59D23D2A-0D3A-4EFA-A5E2-102E6228D6AE}" destId="{2D23F2E3-88E8-4540-B500-C615EE9F8C63}" srcOrd="0" destOrd="0" presId="urn:microsoft.com/office/officeart/2005/8/layout/list1"/>
    <dgm:cxn modelId="{B1A210DE-4140-4A5E-B389-1AA06C5BE1FC}" type="presOf" srcId="{CAA2E37D-E9EA-49B8-B951-EEA160B5F695}" destId="{42CA93F4-1577-4782-A44E-98CC2B89AF01}" srcOrd="1" destOrd="0" presId="urn:microsoft.com/office/officeart/2005/8/layout/list1"/>
    <dgm:cxn modelId="{548BA6DE-C838-45C3-862C-B9D8460579B9}" srcId="{59D23D2A-0D3A-4EFA-A5E2-102E6228D6AE}" destId="{7DF09965-6ADC-4330-8EC0-0C49F13B5CC6}" srcOrd="2" destOrd="0" parTransId="{1FE56A80-D825-4940-96A5-6C4261E7CE0A}" sibTransId="{20E100DB-1C21-40E8-B677-D7CF62184739}"/>
    <dgm:cxn modelId="{486C2BE2-57FA-4B3F-9CAB-0749FAEFD534}" type="presOf" srcId="{F0685B4D-AE49-4379-ADD7-DD1571357C0D}" destId="{9C177227-FBDE-4D07-B434-248493523FAD}" srcOrd="0" destOrd="0" presId="urn:microsoft.com/office/officeart/2005/8/layout/list1"/>
    <dgm:cxn modelId="{C74F25FC-F196-4B01-B430-81FB6FED8709}" srcId="{59D23D2A-0D3A-4EFA-A5E2-102E6228D6AE}" destId="{F0685B4D-AE49-4379-ADD7-DD1571357C0D}" srcOrd="0" destOrd="0" parTransId="{F1F5AC5C-2A07-4C87-A716-5330D55FB605}" sibTransId="{69843F9F-8815-4F15-ADEB-503D868908B4}"/>
    <dgm:cxn modelId="{D6F66986-7E4D-4845-949A-0762AD36D65E}" type="presParOf" srcId="{2D23F2E3-88E8-4540-B500-C615EE9F8C63}" destId="{D135F17F-A2C9-4DF9-8805-0DCFFCDA2EBA}" srcOrd="0" destOrd="0" presId="urn:microsoft.com/office/officeart/2005/8/layout/list1"/>
    <dgm:cxn modelId="{64CC5F7E-1EE1-404E-AEFC-CBA9AD6C1CD3}" type="presParOf" srcId="{D135F17F-A2C9-4DF9-8805-0DCFFCDA2EBA}" destId="{9C177227-FBDE-4D07-B434-248493523FAD}" srcOrd="0" destOrd="0" presId="urn:microsoft.com/office/officeart/2005/8/layout/list1"/>
    <dgm:cxn modelId="{5ACDB2AB-9E03-4EB3-B01C-430D293C028E}" type="presParOf" srcId="{D135F17F-A2C9-4DF9-8805-0DCFFCDA2EBA}" destId="{1187C273-7181-4A36-B426-5371D521BEBD}" srcOrd="1" destOrd="0" presId="urn:microsoft.com/office/officeart/2005/8/layout/list1"/>
    <dgm:cxn modelId="{F2C85ED9-0DC3-4C92-85FE-1CE7530ABAF6}" type="presParOf" srcId="{2D23F2E3-88E8-4540-B500-C615EE9F8C63}" destId="{CD5D0435-A341-48CF-B77C-B4950E4F9036}" srcOrd="1" destOrd="0" presId="urn:microsoft.com/office/officeart/2005/8/layout/list1"/>
    <dgm:cxn modelId="{55FB541B-492F-4CA2-970D-97C16EEBE02F}" type="presParOf" srcId="{2D23F2E3-88E8-4540-B500-C615EE9F8C63}" destId="{AEFC9627-F377-4C5A-9CAF-E518B7B31FF2}" srcOrd="2" destOrd="0" presId="urn:microsoft.com/office/officeart/2005/8/layout/list1"/>
    <dgm:cxn modelId="{1A354D97-0ABA-49F7-BCC5-26F576309655}" type="presParOf" srcId="{2D23F2E3-88E8-4540-B500-C615EE9F8C63}" destId="{9C0E2EB8-3D10-435F-B312-3C58DF98CA3B}" srcOrd="3" destOrd="0" presId="urn:microsoft.com/office/officeart/2005/8/layout/list1"/>
    <dgm:cxn modelId="{1D173690-F662-4FF6-8430-BFFF9B9B6AE8}" type="presParOf" srcId="{2D23F2E3-88E8-4540-B500-C615EE9F8C63}" destId="{7AFED9CC-4DED-493F-A9F8-2C43C615022E}" srcOrd="4" destOrd="0" presId="urn:microsoft.com/office/officeart/2005/8/layout/list1"/>
    <dgm:cxn modelId="{C3037D73-C91C-4D99-8004-DA46CEB65436}" type="presParOf" srcId="{7AFED9CC-4DED-493F-A9F8-2C43C615022E}" destId="{BB2ED164-8C21-4BFB-BF64-4188ECB10E2E}" srcOrd="0" destOrd="0" presId="urn:microsoft.com/office/officeart/2005/8/layout/list1"/>
    <dgm:cxn modelId="{3CE4D1AC-124F-4C15-9BDE-5F328734BA3A}" type="presParOf" srcId="{7AFED9CC-4DED-493F-A9F8-2C43C615022E}" destId="{3E5D153C-3633-4405-9409-5779C7AFEE77}" srcOrd="1" destOrd="0" presId="urn:microsoft.com/office/officeart/2005/8/layout/list1"/>
    <dgm:cxn modelId="{883735D7-6365-4964-BEBB-3C248A53371D}" type="presParOf" srcId="{2D23F2E3-88E8-4540-B500-C615EE9F8C63}" destId="{ED8BD272-587E-4DA7-A74F-28CFEE8C21CD}" srcOrd="5" destOrd="0" presId="urn:microsoft.com/office/officeart/2005/8/layout/list1"/>
    <dgm:cxn modelId="{B3E65011-A8AA-4C57-BFDE-2431550C8987}" type="presParOf" srcId="{2D23F2E3-88E8-4540-B500-C615EE9F8C63}" destId="{BCF3C50E-5D0C-4837-B906-C2F2B4050490}" srcOrd="6" destOrd="0" presId="urn:microsoft.com/office/officeart/2005/8/layout/list1"/>
    <dgm:cxn modelId="{BE0CA462-B082-4610-9C33-C39B49D51FBC}" type="presParOf" srcId="{2D23F2E3-88E8-4540-B500-C615EE9F8C63}" destId="{26B79567-0D71-460E-BEF8-76B2F3CB3119}" srcOrd="7" destOrd="0" presId="urn:microsoft.com/office/officeart/2005/8/layout/list1"/>
    <dgm:cxn modelId="{88F898E4-A8B5-45E6-BD2E-29D0CA8F2993}" type="presParOf" srcId="{2D23F2E3-88E8-4540-B500-C615EE9F8C63}" destId="{7B0769B2-7088-4248-9E2E-E803570322AA}" srcOrd="8" destOrd="0" presId="urn:microsoft.com/office/officeart/2005/8/layout/list1"/>
    <dgm:cxn modelId="{04F04C84-C8C1-4BCD-97B5-6CF75EBCAD87}" type="presParOf" srcId="{7B0769B2-7088-4248-9E2E-E803570322AA}" destId="{C576DB13-D891-421E-84DF-A5E4D23DB0E5}" srcOrd="0" destOrd="0" presId="urn:microsoft.com/office/officeart/2005/8/layout/list1"/>
    <dgm:cxn modelId="{42E3A4C1-8B7E-4DF3-8203-31BB0346516B}" type="presParOf" srcId="{7B0769B2-7088-4248-9E2E-E803570322AA}" destId="{E977CB66-BC57-4330-8A5C-6DCECD7476F9}" srcOrd="1" destOrd="0" presId="urn:microsoft.com/office/officeart/2005/8/layout/list1"/>
    <dgm:cxn modelId="{7A8FFD9A-8D6F-4FC7-BF42-41C44022F666}" type="presParOf" srcId="{2D23F2E3-88E8-4540-B500-C615EE9F8C63}" destId="{DB4F227F-8A37-4077-BEBC-CA4E07490514}" srcOrd="9" destOrd="0" presId="urn:microsoft.com/office/officeart/2005/8/layout/list1"/>
    <dgm:cxn modelId="{778D459B-B0B5-4F11-AAE2-46690FF8600E}" type="presParOf" srcId="{2D23F2E3-88E8-4540-B500-C615EE9F8C63}" destId="{055FB25A-AE8F-41E3-B6B1-6128F6786DA7}" srcOrd="10" destOrd="0" presId="urn:microsoft.com/office/officeart/2005/8/layout/list1"/>
    <dgm:cxn modelId="{C111CE00-B0FE-4B74-92D3-FFD4A9D49E45}" type="presParOf" srcId="{2D23F2E3-88E8-4540-B500-C615EE9F8C63}" destId="{EA1E4931-D0C8-47CD-8D31-E6434DAF90AD}" srcOrd="11" destOrd="0" presId="urn:microsoft.com/office/officeart/2005/8/layout/list1"/>
    <dgm:cxn modelId="{22CAF94A-E9BA-456C-A641-65780252A936}" type="presParOf" srcId="{2D23F2E3-88E8-4540-B500-C615EE9F8C63}" destId="{A1D41BD3-0EC4-437C-8243-F6DDEB3233BF}" srcOrd="12" destOrd="0" presId="urn:microsoft.com/office/officeart/2005/8/layout/list1"/>
    <dgm:cxn modelId="{7A2E4A80-6C08-41AB-A634-D8232696AC50}" type="presParOf" srcId="{A1D41BD3-0EC4-437C-8243-F6DDEB3233BF}" destId="{824CE58E-9E93-433B-9A08-F960F8C8601C}" srcOrd="0" destOrd="0" presId="urn:microsoft.com/office/officeart/2005/8/layout/list1"/>
    <dgm:cxn modelId="{5510BFDD-CD1A-4E8B-B8E0-B695881E16E8}" type="presParOf" srcId="{A1D41BD3-0EC4-437C-8243-F6DDEB3233BF}" destId="{42CA93F4-1577-4782-A44E-98CC2B89AF01}" srcOrd="1" destOrd="0" presId="urn:microsoft.com/office/officeart/2005/8/layout/list1"/>
    <dgm:cxn modelId="{13B7D379-DEFB-44E7-B543-DDDB6DCF5250}" type="presParOf" srcId="{2D23F2E3-88E8-4540-B500-C615EE9F8C63}" destId="{2E375450-9798-48B5-BFF0-63CF7025C6B3}" srcOrd="13" destOrd="0" presId="urn:microsoft.com/office/officeart/2005/8/layout/list1"/>
    <dgm:cxn modelId="{1D78DD88-ABD5-46EA-A832-4C3B28B781A0}" type="presParOf" srcId="{2D23F2E3-88E8-4540-B500-C615EE9F8C63}" destId="{BE08CA4F-E8D7-4675-B7E1-3A9CA8C4FA5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C9627-F377-4C5A-9CAF-E518B7B31FF2}">
      <dsp:nvSpPr>
        <dsp:cNvPr id="0" name=""/>
        <dsp:cNvSpPr/>
      </dsp:nvSpPr>
      <dsp:spPr>
        <a:xfrm>
          <a:off x="0" y="277291"/>
          <a:ext cx="7717500" cy="378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87C273-7181-4A36-B426-5371D521BEBD}">
      <dsp:nvSpPr>
        <dsp:cNvPr id="0" name=""/>
        <dsp:cNvSpPr/>
      </dsp:nvSpPr>
      <dsp:spPr>
        <a:xfrm>
          <a:off x="385875" y="55891"/>
          <a:ext cx="5402250" cy="442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192" tIns="0" rIns="204192" bIns="0" numCol="1" spcCol="1270" anchor="ctr" anchorCtr="0">
          <a:noAutofit/>
        </a:bodyPr>
        <a:lstStyle/>
        <a:p>
          <a:pPr marL="0" lvl="0" indent="0" algn="l" defTabSz="666750">
            <a:lnSpc>
              <a:spcPct val="90000"/>
            </a:lnSpc>
            <a:spcBef>
              <a:spcPct val="0"/>
            </a:spcBef>
            <a:spcAft>
              <a:spcPct val="35000"/>
            </a:spcAft>
            <a:buNone/>
          </a:pPr>
          <a:r>
            <a:rPr lang="fr-FR" sz="1500" b="1" i="0" kern="1200"/>
            <a:t>l’UX : de très bonnes performances, proches du natif</a:t>
          </a:r>
          <a:endParaRPr lang="fr-FR" sz="1500" kern="1200"/>
        </a:p>
      </dsp:txBody>
      <dsp:txXfrm>
        <a:off x="407491" y="77507"/>
        <a:ext cx="5359018" cy="399568"/>
      </dsp:txXfrm>
    </dsp:sp>
    <dsp:sp modelId="{BCF3C50E-5D0C-4837-B906-C2F2B4050490}">
      <dsp:nvSpPr>
        <dsp:cNvPr id="0" name=""/>
        <dsp:cNvSpPr/>
      </dsp:nvSpPr>
      <dsp:spPr>
        <a:xfrm>
          <a:off x="0" y="957691"/>
          <a:ext cx="7717500" cy="378000"/>
        </a:xfrm>
        <a:prstGeom prst="rect">
          <a:avLst/>
        </a:prstGeom>
        <a:solidFill>
          <a:schemeClr val="lt1">
            <a:alpha val="90000"/>
            <a:hueOff val="0"/>
            <a:satOff val="0"/>
            <a:lumOff val="0"/>
            <a:alphaOff val="0"/>
          </a:schemeClr>
        </a:solidFill>
        <a:ln w="25400" cap="flat" cmpd="sng" algn="ctr">
          <a:solidFill>
            <a:schemeClr val="accent2">
              <a:hueOff val="-2821752"/>
              <a:satOff val="-2747"/>
              <a:lumOff val="-1438"/>
              <a:alphaOff val="0"/>
            </a:schemeClr>
          </a:solidFill>
          <a:prstDash val="solid"/>
        </a:ln>
        <a:effectLst/>
      </dsp:spPr>
      <dsp:style>
        <a:lnRef idx="2">
          <a:scrgbClr r="0" g="0" b="0"/>
        </a:lnRef>
        <a:fillRef idx="1">
          <a:scrgbClr r="0" g="0" b="0"/>
        </a:fillRef>
        <a:effectRef idx="0">
          <a:scrgbClr r="0" g="0" b="0"/>
        </a:effectRef>
        <a:fontRef idx="minor"/>
      </dsp:style>
    </dsp:sp>
    <dsp:sp modelId="{3E5D153C-3633-4405-9409-5779C7AFEE77}">
      <dsp:nvSpPr>
        <dsp:cNvPr id="0" name=""/>
        <dsp:cNvSpPr/>
      </dsp:nvSpPr>
      <dsp:spPr>
        <a:xfrm>
          <a:off x="385875" y="736291"/>
          <a:ext cx="5402250" cy="442800"/>
        </a:xfrm>
        <a:prstGeom prst="roundRect">
          <a:avLst/>
        </a:prstGeom>
        <a:solidFill>
          <a:schemeClr val="accent2">
            <a:hueOff val="-2821752"/>
            <a:satOff val="-2747"/>
            <a:lumOff val="-14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192" tIns="0" rIns="204192" bIns="0" numCol="1" spcCol="1270" anchor="ctr" anchorCtr="0">
          <a:noAutofit/>
        </a:bodyPr>
        <a:lstStyle/>
        <a:p>
          <a:pPr marL="0" lvl="0" indent="0" algn="l" defTabSz="666750">
            <a:lnSpc>
              <a:spcPct val="90000"/>
            </a:lnSpc>
            <a:spcBef>
              <a:spcPct val="0"/>
            </a:spcBef>
            <a:spcAft>
              <a:spcPct val="35000"/>
            </a:spcAft>
            <a:buNone/>
          </a:pPr>
          <a:r>
            <a:rPr lang="fr-FR" sz="1500" b="1" i="0" kern="1200"/>
            <a:t>Un framework avantageux pour les développeurs</a:t>
          </a:r>
          <a:endParaRPr lang="fr-FR" sz="1500" kern="1200"/>
        </a:p>
      </dsp:txBody>
      <dsp:txXfrm>
        <a:off x="407491" y="757907"/>
        <a:ext cx="5359018" cy="399568"/>
      </dsp:txXfrm>
    </dsp:sp>
    <dsp:sp modelId="{055FB25A-AE8F-41E3-B6B1-6128F6786DA7}">
      <dsp:nvSpPr>
        <dsp:cNvPr id="0" name=""/>
        <dsp:cNvSpPr/>
      </dsp:nvSpPr>
      <dsp:spPr>
        <a:xfrm>
          <a:off x="0" y="1638091"/>
          <a:ext cx="7717500" cy="378000"/>
        </a:xfrm>
        <a:prstGeom prst="rect">
          <a:avLst/>
        </a:prstGeom>
        <a:solidFill>
          <a:schemeClr val="lt1">
            <a:alpha val="90000"/>
            <a:hueOff val="0"/>
            <a:satOff val="0"/>
            <a:lumOff val="0"/>
            <a:alphaOff val="0"/>
          </a:schemeClr>
        </a:solidFill>
        <a:ln w="25400" cap="flat" cmpd="sng" algn="ctr">
          <a:solidFill>
            <a:schemeClr val="accent2">
              <a:hueOff val="-5643504"/>
              <a:satOff val="-5495"/>
              <a:lumOff val="-2876"/>
              <a:alphaOff val="0"/>
            </a:schemeClr>
          </a:solidFill>
          <a:prstDash val="solid"/>
        </a:ln>
        <a:effectLst/>
      </dsp:spPr>
      <dsp:style>
        <a:lnRef idx="2">
          <a:scrgbClr r="0" g="0" b="0"/>
        </a:lnRef>
        <a:fillRef idx="1">
          <a:scrgbClr r="0" g="0" b="0"/>
        </a:fillRef>
        <a:effectRef idx="0">
          <a:scrgbClr r="0" g="0" b="0"/>
        </a:effectRef>
        <a:fontRef idx="minor"/>
      </dsp:style>
    </dsp:sp>
    <dsp:sp modelId="{E977CB66-BC57-4330-8A5C-6DCECD7476F9}">
      <dsp:nvSpPr>
        <dsp:cNvPr id="0" name=""/>
        <dsp:cNvSpPr/>
      </dsp:nvSpPr>
      <dsp:spPr>
        <a:xfrm>
          <a:off x="385875" y="1416691"/>
          <a:ext cx="5402250" cy="442800"/>
        </a:xfrm>
        <a:prstGeom prst="roundRect">
          <a:avLst/>
        </a:prstGeom>
        <a:solidFill>
          <a:schemeClr val="accent2">
            <a:hueOff val="-5643504"/>
            <a:satOff val="-5495"/>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192" tIns="0" rIns="204192" bIns="0" numCol="1" spcCol="1270" anchor="ctr" anchorCtr="0">
          <a:noAutofit/>
        </a:bodyPr>
        <a:lstStyle/>
        <a:p>
          <a:pPr marL="0" lvl="0" indent="0" algn="l" defTabSz="666750">
            <a:lnSpc>
              <a:spcPct val="90000"/>
            </a:lnSpc>
            <a:spcBef>
              <a:spcPct val="0"/>
            </a:spcBef>
            <a:spcAft>
              <a:spcPct val="35000"/>
            </a:spcAft>
            <a:buNone/>
          </a:pPr>
          <a:r>
            <a:rPr lang="fr-FR" sz="1500" b="1" i="0" kern="1200"/>
            <a:t>La conception design considérablement simplifiée </a:t>
          </a:r>
          <a:endParaRPr lang="fr-FR" sz="1500" kern="1200"/>
        </a:p>
      </dsp:txBody>
      <dsp:txXfrm>
        <a:off x="407491" y="1438307"/>
        <a:ext cx="5359018" cy="399568"/>
      </dsp:txXfrm>
    </dsp:sp>
    <dsp:sp modelId="{BE08CA4F-E8D7-4675-B7E1-3A9CA8C4FA56}">
      <dsp:nvSpPr>
        <dsp:cNvPr id="0" name=""/>
        <dsp:cNvSpPr/>
      </dsp:nvSpPr>
      <dsp:spPr>
        <a:xfrm>
          <a:off x="0" y="2318491"/>
          <a:ext cx="7717500" cy="378000"/>
        </a:xfrm>
        <a:prstGeom prst="rect">
          <a:avLst/>
        </a:prstGeom>
        <a:solidFill>
          <a:schemeClr val="lt1">
            <a:alpha val="90000"/>
            <a:hueOff val="0"/>
            <a:satOff val="0"/>
            <a:lumOff val="0"/>
            <a:alphaOff val="0"/>
          </a:schemeClr>
        </a:solidFill>
        <a:ln w="25400" cap="flat" cmpd="sng" algn="ctr">
          <a:solidFill>
            <a:schemeClr val="accent2">
              <a:hueOff val="-8465255"/>
              <a:satOff val="-8242"/>
              <a:lumOff val="-4314"/>
              <a:alphaOff val="0"/>
            </a:schemeClr>
          </a:solidFill>
          <a:prstDash val="solid"/>
        </a:ln>
        <a:effectLst/>
      </dsp:spPr>
      <dsp:style>
        <a:lnRef idx="2">
          <a:scrgbClr r="0" g="0" b="0"/>
        </a:lnRef>
        <a:fillRef idx="1">
          <a:scrgbClr r="0" g="0" b="0"/>
        </a:fillRef>
        <a:effectRef idx="0">
          <a:scrgbClr r="0" g="0" b="0"/>
        </a:effectRef>
        <a:fontRef idx="minor"/>
      </dsp:style>
    </dsp:sp>
    <dsp:sp modelId="{42CA93F4-1577-4782-A44E-98CC2B89AF01}">
      <dsp:nvSpPr>
        <dsp:cNvPr id="0" name=""/>
        <dsp:cNvSpPr/>
      </dsp:nvSpPr>
      <dsp:spPr>
        <a:xfrm>
          <a:off x="385875" y="2097091"/>
          <a:ext cx="5402250" cy="442800"/>
        </a:xfrm>
        <a:prstGeom prst="roundRect">
          <a:avLst/>
        </a:prstGeom>
        <a:solidFill>
          <a:schemeClr val="accent2">
            <a:hueOff val="-8465255"/>
            <a:satOff val="-8242"/>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192" tIns="0" rIns="204192" bIns="0" numCol="1" spcCol="1270" anchor="ctr" anchorCtr="0">
          <a:noAutofit/>
        </a:bodyPr>
        <a:lstStyle/>
        <a:p>
          <a:pPr marL="0" lvl="0" indent="0" algn="l" defTabSz="666750">
            <a:lnSpc>
              <a:spcPct val="90000"/>
            </a:lnSpc>
            <a:spcBef>
              <a:spcPct val="0"/>
            </a:spcBef>
            <a:spcAft>
              <a:spcPct val="35000"/>
            </a:spcAft>
            <a:buNone/>
          </a:pPr>
          <a:r>
            <a:rPr lang="fr-FR" sz="1500" b="1" i="0" kern="1200"/>
            <a:t>Une maintenance accélérée et optimisée </a:t>
          </a:r>
          <a:endParaRPr lang="fr-FR" sz="1500" kern="1200"/>
        </a:p>
      </dsp:txBody>
      <dsp:txXfrm>
        <a:off x="407491" y="2118707"/>
        <a:ext cx="535901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977028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sz="1100" b="0" i="0" u="none" strike="noStrike" dirty="0">
                <a:solidFill>
                  <a:srgbClr val="000000"/>
                </a:solidFill>
                <a:effectLst/>
                <a:latin typeface="Arial" panose="020B0604020202020204" pitchFamily="34" charset="0"/>
              </a:rPr>
              <a:t>Notre Solution “</a:t>
            </a:r>
            <a:r>
              <a:rPr lang="fr-FR" sz="1100" b="0" i="0" u="none" strike="noStrike" dirty="0" err="1">
                <a:solidFill>
                  <a:srgbClr val="000000"/>
                </a:solidFill>
                <a:effectLst/>
                <a:latin typeface="Arial" panose="020B0604020202020204" pitchFamily="34" charset="0"/>
              </a:rPr>
              <a:t>DigiCamp</a:t>
            </a:r>
            <a:r>
              <a:rPr lang="fr-FR" sz="1100" b="0" i="0" u="none" strike="noStrike" dirty="0">
                <a:solidFill>
                  <a:srgbClr val="000000"/>
                </a:solidFill>
                <a:effectLst/>
                <a:latin typeface="Arial" panose="020B0604020202020204" pitchFamily="34" charset="0"/>
              </a:rPr>
              <a:t>” est capable d’accompagner le professeur, ainsi que l’étudiant depuis son entrée au campus Al </a:t>
            </a:r>
            <a:r>
              <a:rPr lang="fr-FR" sz="1100" b="0" i="0" u="none" strike="noStrike" dirty="0" err="1">
                <a:solidFill>
                  <a:srgbClr val="000000"/>
                </a:solidFill>
                <a:effectLst/>
                <a:latin typeface="Arial" panose="020B0604020202020204" pitchFamily="34" charset="0"/>
              </a:rPr>
              <a:t>Irfane</a:t>
            </a:r>
            <a:r>
              <a:rPr lang="fr-FR" sz="1100" b="0" i="0" u="none" strike="noStrike" dirty="0">
                <a:solidFill>
                  <a:srgbClr val="000000"/>
                </a:solidFill>
                <a:effectLst/>
                <a:latin typeface="Arial" panose="020B0604020202020204" pitchFamily="34" charset="0"/>
              </a:rPr>
              <a:t>  jusqu’à sa sortie.</a:t>
            </a:r>
            <a:endParaRPr lang="fr-FR" dirty="0">
              <a:effectLst/>
            </a:endParaRPr>
          </a:p>
          <a:p>
            <a:endParaRPr lang="en-US" dirty="0"/>
          </a:p>
        </p:txBody>
      </p:sp>
    </p:spTree>
    <p:extLst>
      <p:ext uri="{BB962C8B-B14F-4D97-AF65-F5344CB8AC3E}">
        <p14:creationId xmlns:p14="http://schemas.microsoft.com/office/powerpoint/2010/main" val="653915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sz="1100" b="0" i="0" dirty="0">
                <a:solidFill>
                  <a:srgbClr val="384C74"/>
                </a:solidFill>
                <a:effectLst/>
                <a:latin typeface="HKGroteskPro"/>
              </a:rPr>
              <a:t>Un </a:t>
            </a:r>
            <a:r>
              <a:rPr lang="fr-FR" sz="1100" b="1" i="0" dirty="0">
                <a:solidFill>
                  <a:srgbClr val="384C74"/>
                </a:solidFill>
                <a:effectLst/>
                <a:latin typeface="HKGroteskPro"/>
              </a:rPr>
              <a:t>beacon</a:t>
            </a:r>
            <a:r>
              <a:rPr lang="fr-FR" sz="1100" b="0" i="0" dirty="0">
                <a:solidFill>
                  <a:srgbClr val="384C74"/>
                </a:solidFill>
                <a:effectLst/>
                <a:latin typeface="HKGroteskPro"/>
              </a:rPr>
              <a:t> est une petite balise </a:t>
            </a:r>
            <a:r>
              <a:rPr lang="fr-FR" sz="1100" b="1" i="0" dirty="0" err="1">
                <a:solidFill>
                  <a:srgbClr val="384C74"/>
                </a:solidFill>
                <a:effectLst/>
                <a:latin typeface="HKGroteskPro"/>
              </a:rPr>
              <a:t>bluetooth</a:t>
            </a:r>
            <a:r>
              <a:rPr lang="fr-FR" sz="1100" b="0" i="0" dirty="0">
                <a:solidFill>
                  <a:srgbClr val="384C74"/>
                </a:solidFill>
                <a:effectLst/>
                <a:latin typeface="HKGroteskPro"/>
              </a:rPr>
              <a:t> </a:t>
            </a:r>
            <a:r>
              <a:rPr lang="fr-FR" sz="1100" b="0" i="0" dirty="0" err="1">
                <a:solidFill>
                  <a:srgbClr val="384C74"/>
                </a:solidFill>
                <a:effectLst/>
                <a:latin typeface="HKGroteskPro"/>
              </a:rPr>
              <a:t>low</a:t>
            </a:r>
            <a:r>
              <a:rPr lang="fr-FR" sz="1100" b="0" i="0" dirty="0">
                <a:solidFill>
                  <a:srgbClr val="384C74"/>
                </a:solidFill>
                <a:effectLst/>
                <a:latin typeface="HKGroteskPro"/>
              </a:rPr>
              <a:t> </a:t>
            </a:r>
            <a:r>
              <a:rPr lang="fr-FR" sz="1100" b="0" i="0" dirty="0" err="1">
                <a:solidFill>
                  <a:srgbClr val="384C74"/>
                </a:solidFill>
                <a:effectLst/>
                <a:latin typeface="HKGroteskPro"/>
              </a:rPr>
              <a:t>energy</a:t>
            </a:r>
            <a:r>
              <a:rPr lang="fr-FR" sz="1100" b="0" i="0" dirty="0">
                <a:solidFill>
                  <a:srgbClr val="384C74"/>
                </a:solidFill>
                <a:effectLst/>
                <a:latin typeface="HKGroteskPro"/>
              </a:rPr>
              <a:t>  qui émet une </a:t>
            </a:r>
            <a:r>
              <a:rPr lang="fr-FR" sz="1100" b="1" i="0" dirty="0">
                <a:solidFill>
                  <a:srgbClr val="384C74"/>
                </a:solidFill>
                <a:effectLst/>
                <a:latin typeface="HKGroteskPro"/>
              </a:rPr>
              <a:t>onde radio</a:t>
            </a:r>
            <a:r>
              <a:rPr lang="fr-FR" sz="1100" b="0" i="0" dirty="0">
                <a:solidFill>
                  <a:srgbClr val="384C74"/>
                </a:solidFill>
                <a:effectLst/>
                <a:latin typeface="HKGroteskPro"/>
              </a:rPr>
              <a:t> à faible portée et qui ne consomme que très peu d’énergie. Cette onde est captée par les </a:t>
            </a:r>
            <a:r>
              <a:rPr lang="fr-FR" sz="1100" b="1" i="0" dirty="0">
                <a:solidFill>
                  <a:srgbClr val="384C74"/>
                </a:solidFill>
                <a:effectLst/>
                <a:latin typeface="HKGroteskPro"/>
              </a:rPr>
              <a:t>smartphones</a:t>
            </a:r>
            <a:r>
              <a:rPr lang="fr-FR" sz="1100" b="0" i="0" dirty="0">
                <a:solidFill>
                  <a:srgbClr val="384C74"/>
                </a:solidFill>
                <a:effectLst/>
                <a:latin typeface="HKGroteskPro"/>
              </a:rPr>
              <a:t> qui peuvent alors recevoir différents contenus (push notifications, messages, médias ,etc…)</a:t>
            </a:r>
          </a:p>
          <a:p>
            <a:endParaRPr lang="fr-FR" dirty="0"/>
          </a:p>
        </p:txBody>
      </p:sp>
    </p:spTree>
    <p:extLst>
      <p:ext uri="{BB962C8B-B14F-4D97-AF65-F5344CB8AC3E}">
        <p14:creationId xmlns:p14="http://schemas.microsoft.com/office/powerpoint/2010/main" val="3580297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sz="1100" b="0" i="0" u="none" strike="noStrike" dirty="0">
                <a:solidFill>
                  <a:srgbClr val="000000"/>
                </a:solidFill>
                <a:effectLst/>
                <a:latin typeface="Arial" panose="020B0604020202020204" pitchFamily="34" charset="0"/>
              </a:rPr>
              <a:t>Notre Solution “</a:t>
            </a:r>
            <a:r>
              <a:rPr lang="fr-FR" sz="1100" b="0" i="0" u="none" strike="noStrike" dirty="0" err="1">
                <a:solidFill>
                  <a:srgbClr val="000000"/>
                </a:solidFill>
                <a:effectLst/>
                <a:latin typeface="Arial" panose="020B0604020202020204" pitchFamily="34" charset="0"/>
              </a:rPr>
              <a:t>DigiCamp</a:t>
            </a:r>
            <a:r>
              <a:rPr lang="fr-FR" sz="1100" b="0" i="0" u="none" strike="noStrike" dirty="0">
                <a:solidFill>
                  <a:srgbClr val="000000"/>
                </a:solidFill>
                <a:effectLst/>
                <a:latin typeface="Arial" panose="020B0604020202020204" pitchFamily="34" charset="0"/>
              </a:rPr>
              <a:t>” est capable d’accompagner le professeur, ainsi que l’étudiant depuis son entrée au campus Al </a:t>
            </a:r>
            <a:r>
              <a:rPr lang="fr-FR" sz="1100" b="0" i="0" u="none" strike="noStrike" dirty="0" err="1">
                <a:solidFill>
                  <a:srgbClr val="000000"/>
                </a:solidFill>
                <a:effectLst/>
                <a:latin typeface="Arial" panose="020B0604020202020204" pitchFamily="34" charset="0"/>
              </a:rPr>
              <a:t>Irfane</a:t>
            </a:r>
            <a:r>
              <a:rPr lang="fr-FR" sz="1100" b="0" i="0" u="none" strike="noStrike" dirty="0">
                <a:solidFill>
                  <a:srgbClr val="000000"/>
                </a:solidFill>
                <a:effectLst/>
                <a:latin typeface="Arial" panose="020B0604020202020204" pitchFamily="34" charset="0"/>
              </a:rPr>
              <a:t>  jusqu’à sa sortie.</a:t>
            </a:r>
            <a:endParaRPr lang="fr-FR" dirty="0">
              <a:effectLst/>
            </a:endParaRPr>
          </a:p>
          <a:p>
            <a:endParaRPr lang="en-US" dirty="0"/>
          </a:p>
        </p:txBody>
      </p:sp>
    </p:spTree>
    <p:extLst>
      <p:ext uri="{BB962C8B-B14F-4D97-AF65-F5344CB8AC3E}">
        <p14:creationId xmlns:p14="http://schemas.microsoft.com/office/powerpoint/2010/main" val="1181466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a:r>
              <a:rPr lang="fr-FR" b="0" i="0" dirty="0">
                <a:solidFill>
                  <a:srgbClr val="384C74"/>
                </a:solidFill>
                <a:effectLst/>
                <a:latin typeface="HKGroteskPro"/>
              </a:rPr>
              <a:t>Les beacons peuvent être utilisés de façon immobile, c’est-à-dire qu’ils sont placés dans des endroits et définissent des zones.</a:t>
            </a:r>
          </a:p>
          <a:p>
            <a:pPr algn="l"/>
            <a:r>
              <a:rPr lang="fr-FR" b="0" i="0" dirty="0">
                <a:solidFill>
                  <a:srgbClr val="384C74"/>
                </a:solidFill>
                <a:effectLst/>
                <a:latin typeface="HKGroteskPro"/>
              </a:rPr>
              <a:t>Lorsqu’un utilisateur entre dans la zone, des informations peuvent être poussées sur son smartphone.</a:t>
            </a:r>
          </a:p>
          <a:p>
            <a:pPr algn="l"/>
            <a:r>
              <a:rPr lang="fr-FR" b="0" i="0" dirty="0">
                <a:solidFill>
                  <a:srgbClr val="384C74"/>
                </a:solidFill>
                <a:effectLst/>
                <a:latin typeface="HKGroteskPro"/>
              </a:rPr>
              <a:t>Ce type d’utilisation est fréquent dans :</a:t>
            </a:r>
          </a:p>
          <a:p>
            <a:pPr algn="l"/>
            <a:r>
              <a:rPr lang="fr-FR" b="0" i="0" dirty="0">
                <a:solidFill>
                  <a:srgbClr val="384C74"/>
                </a:solidFill>
                <a:effectLst/>
                <a:latin typeface="HKGroteskPro"/>
              </a:rPr>
              <a:t>Les secteur de vente est de tourisme</a:t>
            </a:r>
          </a:p>
        </p:txBody>
      </p:sp>
    </p:spTree>
    <p:extLst>
      <p:ext uri="{BB962C8B-B14F-4D97-AF65-F5344CB8AC3E}">
        <p14:creationId xmlns:p14="http://schemas.microsoft.com/office/powerpoint/2010/main" val="3861366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2f1af8f57_0_2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Business plan</a:t>
            </a:r>
            <a:endParaRPr dirty="0"/>
          </a:p>
        </p:txBody>
      </p:sp>
      <p:sp>
        <p:nvSpPr>
          <p:cNvPr id="160" name="Google Shape;160;gd2f1af8f57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dirty="0"/>
              <a:t>Cette phase de notre étude est la plus importante, puisque c’est la première étape du cycle de développement du projet, au cours de laquelle les fonctionnalités que l'application devrait satisfaire seront déterminées. Nous dégagerons dans CETTE partie  les différents besoins fonctionnels et non fonctionnels</a:t>
            </a:r>
          </a:p>
          <a:p>
            <a:endParaRPr lang="fr-FR" dirty="0"/>
          </a:p>
        </p:txBody>
      </p:sp>
    </p:spTree>
    <p:extLst>
      <p:ext uri="{BB962C8B-B14F-4D97-AF65-F5344CB8AC3E}">
        <p14:creationId xmlns:p14="http://schemas.microsoft.com/office/powerpoint/2010/main" val="3202526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3591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9600" y="762775"/>
            <a:ext cx="3618000" cy="2420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996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1">
  <p:cSld name="CUSTOM_10">
    <p:spTree>
      <p:nvGrpSpPr>
        <p:cNvPr id="1" name="Shape 122"/>
        <p:cNvGrpSpPr/>
        <p:nvPr/>
      </p:nvGrpSpPr>
      <p:grpSpPr>
        <a:xfrm>
          <a:off x="0" y="0"/>
          <a:ext cx="0" cy="0"/>
          <a:chOff x="0" y="0"/>
          <a:chExt cx="0" cy="0"/>
        </a:xfrm>
      </p:grpSpPr>
      <p:sp>
        <p:nvSpPr>
          <p:cNvPr id="123" name="Google Shape;123;p25"/>
          <p:cNvSpPr txBox="1">
            <a:spLocks noGrp="1"/>
          </p:cNvSpPr>
          <p:nvPr>
            <p:ph type="title" hasCustomPrompt="1"/>
          </p:nvPr>
        </p:nvSpPr>
        <p:spPr>
          <a:xfrm>
            <a:off x="2374200" y="1186650"/>
            <a:ext cx="4395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9600"/>
              <a:buNone/>
              <a:defRPr sz="9600">
                <a:solidFill>
                  <a:schemeClr val="accent6"/>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24" name="Google Shape;124;p25"/>
          <p:cNvSpPr txBox="1">
            <a:spLocks noGrp="1"/>
          </p:cNvSpPr>
          <p:nvPr>
            <p:ph type="body" idx="1"/>
          </p:nvPr>
        </p:nvSpPr>
        <p:spPr>
          <a:xfrm>
            <a:off x="2374200" y="3073950"/>
            <a:ext cx="4395600" cy="7713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400"/>
            </a:lvl1pPr>
            <a:lvl2pPr marL="914400" lvl="1" indent="-317500" algn="r" rtl="0">
              <a:spcBef>
                <a:spcPts val="0"/>
              </a:spcBef>
              <a:spcAft>
                <a:spcPts val="0"/>
              </a:spcAft>
              <a:buSzPts val="1400"/>
              <a:buChar char="○"/>
              <a:defRPr/>
            </a:lvl2pPr>
            <a:lvl3pPr marL="1371600" lvl="2" indent="-317500" algn="r" rtl="0">
              <a:spcBef>
                <a:spcPts val="1600"/>
              </a:spcBef>
              <a:spcAft>
                <a:spcPts val="0"/>
              </a:spcAft>
              <a:buSzPts val="1400"/>
              <a:buChar char="■"/>
              <a:defRPr/>
            </a:lvl3pPr>
            <a:lvl4pPr marL="1828800" lvl="3" indent="-317500" algn="r" rtl="0">
              <a:spcBef>
                <a:spcPts val="1600"/>
              </a:spcBef>
              <a:spcAft>
                <a:spcPts val="0"/>
              </a:spcAft>
              <a:buSzPts val="1400"/>
              <a:buChar char="●"/>
              <a:defRPr/>
            </a:lvl4pPr>
            <a:lvl5pPr marL="2286000" lvl="4" indent="-317500" algn="r" rtl="0">
              <a:spcBef>
                <a:spcPts val="1600"/>
              </a:spcBef>
              <a:spcAft>
                <a:spcPts val="0"/>
              </a:spcAft>
              <a:buSzPts val="1400"/>
              <a:buChar char="○"/>
              <a:defRPr/>
            </a:lvl5pPr>
            <a:lvl6pPr marL="2743200" lvl="5" indent="-317500" algn="r" rtl="0">
              <a:spcBef>
                <a:spcPts val="1600"/>
              </a:spcBef>
              <a:spcAft>
                <a:spcPts val="0"/>
              </a:spcAft>
              <a:buSzPts val="1400"/>
              <a:buChar char="■"/>
              <a:defRPr/>
            </a:lvl6pPr>
            <a:lvl7pPr marL="3200400" lvl="6" indent="-317500" algn="r" rtl="0">
              <a:spcBef>
                <a:spcPts val="1600"/>
              </a:spcBef>
              <a:spcAft>
                <a:spcPts val="0"/>
              </a:spcAft>
              <a:buSzPts val="1400"/>
              <a:buChar char="●"/>
              <a:defRPr/>
            </a:lvl7pPr>
            <a:lvl8pPr marL="3657600" lvl="7" indent="-317500" algn="r" rtl="0">
              <a:spcBef>
                <a:spcPts val="1600"/>
              </a:spcBef>
              <a:spcAft>
                <a:spcPts val="0"/>
              </a:spcAft>
              <a:buSzPts val="1400"/>
              <a:buChar char="○"/>
              <a:defRPr/>
            </a:lvl8pPr>
            <a:lvl9pPr marL="4114800" lvl="8" indent="-317500" algn="r" rtl="0">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2">
  <p:cSld name="CUSTOM_13">
    <p:spTree>
      <p:nvGrpSpPr>
        <p:cNvPr id="1" name="Shape 132"/>
        <p:cNvGrpSpPr/>
        <p:nvPr/>
      </p:nvGrpSpPr>
      <p:grpSpPr>
        <a:xfrm>
          <a:off x="0" y="0"/>
          <a:ext cx="0" cy="0"/>
          <a:chOff x="0" y="0"/>
          <a:chExt cx="0" cy="0"/>
        </a:xfrm>
      </p:grpSpPr>
      <p:sp>
        <p:nvSpPr>
          <p:cNvPr id="133" name="Google Shape;133;p27"/>
          <p:cNvSpPr txBox="1">
            <a:spLocks noGrp="1"/>
          </p:cNvSpPr>
          <p:nvPr>
            <p:ph type="title"/>
          </p:nvPr>
        </p:nvSpPr>
        <p:spPr>
          <a:xfrm>
            <a:off x="854275" y="1242775"/>
            <a:ext cx="3158700" cy="155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2400"/>
              <a:buNone/>
              <a:defRPr sz="2400">
                <a:solidFill>
                  <a:schemeClr val="accent6"/>
                </a:solidFill>
              </a:defRPr>
            </a:lvl2pPr>
            <a:lvl3pPr lvl="2" rtl="0">
              <a:spcBef>
                <a:spcPts val="0"/>
              </a:spcBef>
              <a:spcAft>
                <a:spcPts val="0"/>
              </a:spcAft>
              <a:buClr>
                <a:schemeClr val="accent6"/>
              </a:buClr>
              <a:buSzPts val="2400"/>
              <a:buNone/>
              <a:defRPr sz="2400">
                <a:solidFill>
                  <a:schemeClr val="accent6"/>
                </a:solidFill>
              </a:defRPr>
            </a:lvl3pPr>
            <a:lvl4pPr lvl="3" rtl="0">
              <a:spcBef>
                <a:spcPts val="0"/>
              </a:spcBef>
              <a:spcAft>
                <a:spcPts val="0"/>
              </a:spcAft>
              <a:buClr>
                <a:schemeClr val="accent6"/>
              </a:buClr>
              <a:buSzPts val="2400"/>
              <a:buNone/>
              <a:defRPr sz="2400">
                <a:solidFill>
                  <a:schemeClr val="accent6"/>
                </a:solidFill>
              </a:defRPr>
            </a:lvl4pPr>
            <a:lvl5pPr lvl="4" rtl="0">
              <a:spcBef>
                <a:spcPts val="0"/>
              </a:spcBef>
              <a:spcAft>
                <a:spcPts val="0"/>
              </a:spcAft>
              <a:buClr>
                <a:schemeClr val="accent6"/>
              </a:buClr>
              <a:buSzPts val="2400"/>
              <a:buNone/>
              <a:defRPr sz="2400">
                <a:solidFill>
                  <a:schemeClr val="accent6"/>
                </a:solidFill>
              </a:defRPr>
            </a:lvl5pPr>
            <a:lvl6pPr lvl="5" rtl="0">
              <a:spcBef>
                <a:spcPts val="0"/>
              </a:spcBef>
              <a:spcAft>
                <a:spcPts val="0"/>
              </a:spcAft>
              <a:buClr>
                <a:schemeClr val="accent6"/>
              </a:buClr>
              <a:buSzPts val="2400"/>
              <a:buNone/>
              <a:defRPr sz="2400">
                <a:solidFill>
                  <a:schemeClr val="accent6"/>
                </a:solidFill>
              </a:defRPr>
            </a:lvl6pPr>
            <a:lvl7pPr lvl="6" rtl="0">
              <a:spcBef>
                <a:spcPts val="0"/>
              </a:spcBef>
              <a:spcAft>
                <a:spcPts val="0"/>
              </a:spcAft>
              <a:buClr>
                <a:schemeClr val="accent6"/>
              </a:buClr>
              <a:buSzPts val="2400"/>
              <a:buNone/>
              <a:defRPr sz="2400">
                <a:solidFill>
                  <a:schemeClr val="accent6"/>
                </a:solidFill>
              </a:defRPr>
            </a:lvl7pPr>
            <a:lvl8pPr lvl="7" rtl="0">
              <a:spcBef>
                <a:spcPts val="0"/>
              </a:spcBef>
              <a:spcAft>
                <a:spcPts val="0"/>
              </a:spcAft>
              <a:buClr>
                <a:schemeClr val="accent6"/>
              </a:buClr>
              <a:buSzPts val="2400"/>
              <a:buNone/>
              <a:defRPr sz="2400">
                <a:solidFill>
                  <a:schemeClr val="accent6"/>
                </a:solidFill>
              </a:defRPr>
            </a:lvl8pPr>
            <a:lvl9pPr lvl="8" rtl="0">
              <a:spcBef>
                <a:spcPts val="0"/>
              </a:spcBef>
              <a:spcAft>
                <a:spcPts val="0"/>
              </a:spcAft>
              <a:buClr>
                <a:schemeClr val="accent6"/>
              </a:buClr>
              <a:buSzPts val="2400"/>
              <a:buNone/>
              <a:defRPr sz="2400">
                <a:solidFill>
                  <a:schemeClr val="accent6"/>
                </a:solidFill>
              </a:defRPr>
            </a:lvl9pPr>
          </a:lstStyle>
          <a:p>
            <a:endParaRPr/>
          </a:p>
        </p:txBody>
      </p:sp>
      <p:sp>
        <p:nvSpPr>
          <p:cNvPr id="134" name="Google Shape;134;p27"/>
          <p:cNvSpPr txBox="1">
            <a:spLocks noGrp="1"/>
          </p:cNvSpPr>
          <p:nvPr>
            <p:ph type="subTitle" idx="1"/>
          </p:nvPr>
        </p:nvSpPr>
        <p:spPr>
          <a:xfrm>
            <a:off x="854250" y="2774825"/>
            <a:ext cx="3158700" cy="127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CUSTOM_9">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1167625" y="19839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46" name="Google Shape;146;p29"/>
          <p:cNvSpPr txBox="1">
            <a:spLocks noGrp="1"/>
          </p:cNvSpPr>
          <p:nvPr>
            <p:ph type="subTitle" idx="1"/>
          </p:nvPr>
        </p:nvSpPr>
        <p:spPr>
          <a:xfrm>
            <a:off x="1167625" y="25357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7" name="Google Shape;147;p29"/>
          <p:cNvSpPr txBox="1">
            <a:spLocks noGrp="1"/>
          </p:cNvSpPr>
          <p:nvPr>
            <p:ph type="title" idx="2"/>
          </p:nvPr>
        </p:nvSpPr>
        <p:spPr>
          <a:xfrm>
            <a:off x="3637201" y="30507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48" name="Google Shape;148;p29"/>
          <p:cNvSpPr txBox="1">
            <a:spLocks noGrp="1"/>
          </p:cNvSpPr>
          <p:nvPr>
            <p:ph type="subTitle" idx="3"/>
          </p:nvPr>
        </p:nvSpPr>
        <p:spPr>
          <a:xfrm>
            <a:off x="3637201" y="36025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9" name="Google Shape;149;p29"/>
          <p:cNvSpPr txBox="1">
            <a:spLocks noGrp="1"/>
          </p:cNvSpPr>
          <p:nvPr>
            <p:ph type="title" idx="4"/>
          </p:nvPr>
        </p:nvSpPr>
        <p:spPr>
          <a:xfrm>
            <a:off x="6106776" y="19839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50" name="Google Shape;150;p29"/>
          <p:cNvSpPr txBox="1">
            <a:spLocks noGrp="1"/>
          </p:cNvSpPr>
          <p:nvPr>
            <p:ph type="subTitle" idx="5"/>
          </p:nvPr>
        </p:nvSpPr>
        <p:spPr>
          <a:xfrm>
            <a:off x="6106776" y="25357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51" name="Google Shape;151;p29"/>
          <p:cNvSpPr txBox="1">
            <a:spLocks noGrp="1"/>
          </p:cNvSpPr>
          <p:nvPr>
            <p:ph type="title" idx="6"/>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52" name="Google Shape;152;p2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1">
  <p:cSld name="CUSTOM_8">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1673525" y="2185138"/>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0" name="Google Shape;170;p31"/>
          <p:cNvSpPr txBox="1">
            <a:spLocks noGrp="1"/>
          </p:cNvSpPr>
          <p:nvPr>
            <p:ph type="subTitle" idx="1"/>
          </p:nvPr>
        </p:nvSpPr>
        <p:spPr>
          <a:xfrm>
            <a:off x="1673525" y="2786638"/>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1" name="Google Shape;171;p31"/>
          <p:cNvSpPr txBox="1">
            <a:spLocks noGrp="1"/>
          </p:cNvSpPr>
          <p:nvPr>
            <p:ph type="title" idx="2"/>
          </p:nvPr>
        </p:nvSpPr>
        <p:spPr>
          <a:xfrm>
            <a:off x="5753026" y="1001350"/>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2" name="Google Shape;172;p31"/>
          <p:cNvSpPr txBox="1">
            <a:spLocks noGrp="1"/>
          </p:cNvSpPr>
          <p:nvPr>
            <p:ph type="subTitle" idx="3"/>
          </p:nvPr>
        </p:nvSpPr>
        <p:spPr>
          <a:xfrm>
            <a:off x="5753025" y="1602850"/>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3" name="Google Shape;173;p31"/>
          <p:cNvSpPr txBox="1">
            <a:spLocks noGrp="1"/>
          </p:cNvSpPr>
          <p:nvPr>
            <p:ph type="title" idx="4"/>
          </p:nvPr>
        </p:nvSpPr>
        <p:spPr>
          <a:xfrm>
            <a:off x="5753026" y="3394750"/>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4" name="Google Shape;174;p31"/>
          <p:cNvSpPr txBox="1">
            <a:spLocks noGrp="1"/>
          </p:cNvSpPr>
          <p:nvPr>
            <p:ph type="subTitle" idx="5"/>
          </p:nvPr>
        </p:nvSpPr>
        <p:spPr>
          <a:xfrm>
            <a:off x="5753025" y="3996250"/>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5" name="Google Shape;175;p31"/>
          <p:cNvSpPr txBox="1">
            <a:spLocks noGrp="1"/>
          </p:cNvSpPr>
          <p:nvPr>
            <p:ph type="title" idx="6"/>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76" name="Google Shape;176;p31"/>
          <p:cNvSpPr txBox="1">
            <a:spLocks noGrp="1"/>
          </p:cNvSpPr>
          <p:nvPr>
            <p:ph type="title" idx="7"/>
          </p:nvPr>
        </p:nvSpPr>
        <p:spPr>
          <a:xfrm>
            <a:off x="1670725" y="1001350"/>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7" name="Google Shape;177;p31"/>
          <p:cNvSpPr txBox="1">
            <a:spLocks noGrp="1"/>
          </p:cNvSpPr>
          <p:nvPr>
            <p:ph type="subTitle" idx="8"/>
          </p:nvPr>
        </p:nvSpPr>
        <p:spPr>
          <a:xfrm>
            <a:off x="1670725" y="1602850"/>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8" name="Google Shape;178;p31"/>
          <p:cNvSpPr txBox="1">
            <a:spLocks noGrp="1"/>
          </p:cNvSpPr>
          <p:nvPr>
            <p:ph type="title" idx="9"/>
          </p:nvPr>
        </p:nvSpPr>
        <p:spPr>
          <a:xfrm>
            <a:off x="1670726" y="3394750"/>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9" name="Google Shape;179;p31"/>
          <p:cNvSpPr txBox="1">
            <a:spLocks noGrp="1"/>
          </p:cNvSpPr>
          <p:nvPr>
            <p:ph type="subTitle" idx="13"/>
          </p:nvPr>
        </p:nvSpPr>
        <p:spPr>
          <a:xfrm>
            <a:off x="1670725" y="3996250"/>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0" name="Google Shape;180;p31"/>
          <p:cNvSpPr txBox="1">
            <a:spLocks noGrp="1"/>
          </p:cNvSpPr>
          <p:nvPr>
            <p:ph type="title" idx="14"/>
          </p:nvPr>
        </p:nvSpPr>
        <p:spPr>
          <a:xfrm>
            <a:off x="5756872" y="2185138"/>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81" name="Google Shape;181;p31"/>
          <p:cNvSpPr txBox="1">
            <a:spLocks noGrp="1"/>
          </p:cNvSpPr>
          <p:nvPr>
            <p:ph type="subTitle" idx="15"/>
          </p:nvPr>
        </p:nvSpPr>
        <p:spPr>
          <a:xfrm>
            <a:off x="5756870" y="2786638"/>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182" name="Google Shape;182;p31"/>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5">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4846475" y="1698363"/>
            <a:ext cx="3411300" cy="755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90" name="Google Shape;190;p33"/>
          <p:cNvSpPr txBox="1">
            <a:spLocks noGrp="1"/>
          </p:cNvSpPr>
          <p:nvPr>
            <p:ph type="subTitle" idx="1"/>
          </p:nvPr>
        </p:nvSpPr>
        <p:spPr>
          <a:xfrm>
            <a:off x="4846475" y="2435763"/>
            <a:ext cx="3411300" cy="127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list">
  <p:cSld name="CUSTOM_2">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93" name="Google Shape;193;p34"/>
          <p:cNvSpPr txBox="1">
            <a:spLocks noGrp="1"/>
          </p:cNvSpPr>
          <p:nvPr>
            <p:ph type="title" idx="2"/>
          </p:nvPr>
        </p:nvSpPr>
        <p:spPr>
          <a:xfrm>
            <a:off x="3484850" y="1388875"/>
            <a:ext cx="4923600" cy="602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94" name="Google Shape;194;p34"/>
          <p:cNvSpPr txBox="1">
            <a:spLocks noGrp="1"/>
          </p:cNvSpPr>
          <p:nvPr>
            <p:ph type="subTitle" idx="1"/>
          </p:nvPr>
        </p:nvSpPr>
        <p:spPr>
          <a:xfrm>
            <a:off x="3484850" y="2078275"/>
            <a:ext cx="2461800" cy="1948800"/>
          </a:xfrm>
          <a:prstGeom prst="rect">
            <a:avLst/>
          </a:prstGeom>
        </p:spPr>
        <p:txBody>
          <a:bodyPr spcFirstLastPara="1" wrap="square" lIns="91425" tIns="91425" rIns="91425" bIns="91425" anchor="b" anchorCtr="0">
            <a:noAutofit/>
          </a:bodyPr>
          <a:lstStyle>
            <a:lvl1pPr lvl="0">
              <a:spcBef>
                <a:spcPts val="0"/>
              </a:spcBef>
              <a:spcAft>
                <a:spcPts val="0"/>
              </a:spcAft>
              <a:buClr>
                <a:schemeClr val="dk2"/>
              </a:buClr>
              <a:buSzPts val="1400"/>
              <a:buChar char="●"/>
              <a:defRPr sz="1400"/>
            </a:lvl1pPr>
            <a:lvl2pPr lvl="1">
              <a:spcBef>
                <a:spcPts val="1000"/>
              </a:spcBef>
              <a:spcAft>
                <a:spcPts val="0"/>
              </a:spcAft>
              <a:buClr>
                <a:schemeClr val="dk2"/>
              </a:buClr>
              <a:buSzPts val="1400"/>
              <a:buChar char="○"/>
              <a:defRPr/>
            </a:lvl2pPr>
            <a:lvl3pPr lvl="2">
              <a:spcBef>
                <a:spcPts val="1600"/>
              </a:spcBef>
              <a:spcAft>
                <a:spcPts val="0"/>
              </a:spcAft>
              <a:buClr>
                <a:schemeClr val="dk2"/>
              </a:buClr>
              <a:buSzPts val="1400"/>
              <a:buChar char="■"/>
              <a:defRPr/>
            </a:lvl3pPr>
            <a:lvl4pPr lvl="3">
              <a:spcBef>
                <a:spcPts val="1600"/>
              </a:spcBef>
              <a:spcAft>
                <a:spcPts val="0"/>
              </a:spcAft>
              <a:buClr>
                <a:schemeClr val="dk2"/>
              </a:buClr>
              <a:buSzPts val="1400"/>
              <a:buChar char="●"/>
              <a:defRPr/>
            </a:lvl4pPr>
            <a:lvl5pPr lvl="4">
              <a:spcBef>
                <a:spcPts val="1600"/>
              </a:spcBef>
              <a:spcAft>
                <a:spcPts val="0"/>
              </a:spcAft>
              <a:buClr>
                <a:schemeClr val="dk2"/>
              </a:buClr>
              <a:buSzPts val="1400"/>
              <a:buChar char="○"/>
              <a:defRPr/>
            </a:lvl5pPr>
            <a:lvl6pPr lvl="5">
              <a:spcBef>
                <a:spcPts val="1600"/>
              </a:spcBef>
              <a:spcAft>
                <a:spcPts val="0"/>
              </a:spcAft>
              <a:buClr>
                <a:schemeClr val="dk2"/>
              </a:buClr>
              <a:buSzPts val="1400"/>
              <a:buChar char="■"/>
              <a:defRPr/>
            </a:lvl6pPr>
            <a:lvl7pPr lvl="6">
              <a:spcBef>
                <a:spcPts val="1600"/>
              </a:spcBef>
              <a:spcAft>
                <a:spcPts val="0"/>
              </a:spcAft>
              <a:buClr>
                <a:schemeClr val="dk2"/>
              </a:buClr>
              <a:buSzPts val="1400"/>
              <a:buChar char="●"/>
              <a:defRPr/>
            </a:lvl7pPr>
            <a:lvl8pPr lvl="7">
              <a:spcBef>
                <a:spcPts val="1600"/>
              </a:spcBef>
              <a:spcAft>
                <a:spcPts val="0"/>
              </a:spcAft>
              <a:buClr>
                <a:schemeClr val="dk2"/>
              </a:buClr>
              <a:buSzPts val="1400"/>
              <a:buChar char="○"/>
              <a:defRPr/>
            </a:lvl8pPr>
            <a:lvl9pPr lvl="8">
              <a:spcBef>
                <a:spcPts val="1600"/>
              </a:spcBef>
              <a:spcAft>
                <a:spcPts val="1600"/>
              </a:spcAft>
              <a:buClr>
                <a:schemeClr val="dk2"/>
              </a:buClr>
              <a:buSzPts val="1400"/>
              <a:buChar char="■"/>
              <a:defRPr/>
            </a:lvl9pPr>
          </a:lstStyle>
          <a:p>
            <a:endParaRPr/>
          </a:p>
        </p:txBody>
      </p:sp>
      <p:cxnSp>
        <p:nvCxnSpPr>
          <p:cNvPr id="195" name="Google Shape;195;p3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96" name="Google Shape;196;p34"/>
          <p:cNvSpPr txBox="1">
            <a:spLocks noGrp="1"/>
          </p:cNvSpPr>
          <p:nvPr>
            <p:ph type="subTitle" idx="3"/>
          </p:nvPr>
        </p:nvSpPr>
        <p:spPr>
          <a:xfrm>
            <a:off x="5946650" y="2078275"/>
            <a:ext cx="2461800" cy="194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400"/>
              <a:buChar char="●"/>
              <a:defRPr sz="1400"/>
            </a:lvl1pPr>
            <a:lvl2pPr lvl="1" rtl="0">
              <a:spcBef>
                <a:spcPts val="1000"/>
              </a:spcBef>
              <a:spcAft>
                <a:spcPts val="0"/>
              </a:spcAft>
              <a:buClr>
                <a:schemeClr val="dk2"/>
              </a:buClr>
              <a:buSzPts val="1400"/>
              <a:buChar char="○"/>
              <a:defRPr/>
            </a:lvl2pPr>
            <a:lvl3pPr lvl="2" rtl="0">
              <a:spcBef>
                <a:spcPts val="1600"/>
              </a:spcBef>
              <a:spcAft>
                <a:spcPts val="0"/>
              </a:spcAft>
              <a:buClr>
                <a:schemeClr val="dk2"/>
              </a:buClr>
              <a:buSzPts val="1400"/>
              <a:buChar char="■"/>
              <a:defRPr/>
            </a:lvl3pPr>
            <a:lvl4pPr lvl="3" rtl="0">
              <a:spcBef>
                <a:spcPts val="1600"/>
              </a:spcBef>
              <a:spcAft>
                <a:spcPts val="0"/>
              </a:spcAft>
              <a:buClr>
                <a:schemeClr val="dk2"/>
              </a:buClr>
              <a:buSzPts val="1400"/>
              <a:buChar char="●"/>
              <a:defRPr/>
            </a:lvl4pPr>
            <a:lvl5pPr lvl="4" rtl="0">
              <a:spcBef>
                <a:spcPts val="1600"/>
              </a:spcBef>
              <a:spcAft>
                <a:spcPts val="0"/>
              </a:spcAft>
              <a:buClr>
                <a:schemeClr val="dk2"/>
              </a:buClr>
              <a:buSzPts val="1400"/>
              <a:buChar char="○"/>
              <a:defRPr/>
            </a:lvl5pPr>
            <a:lvl6pPr lvl="5" rtl="0">
              <a:spcBef>
                <a:spcPts val="1600"/>
              </a:spcBef>
              <a:spcAft>
                <a:spcPts val="0"/>
              </a:spcAft>
              <a:buClr>
                <a:schemeClr val="dk2"/>
              </a:buClr>
              <a:buSzPts val="1400"/>
              <a:buChar char="■"/>
              <a:defRPr/>
            </a:lvl6pPr>
            <a:lvl7pPr lvl="6" rtl="0">
              <a:spcBef>
                <a:spcPts val="1600"/>
              </a:spcBef>
              <a:spcAft>
                <a:spcPts val="0"/>
              </a:spcAft>
              <a:buClr>
                <a:schemeClr val="dk2"/>
              </a:buClr>
              <a:buSzPts val="1400"/>
              <a:buChar char="●"/>
              <a:defRPr/>
            </a:lvl7pPr>
            <a:lvl8pPr lvl="7" rtl="0">
              <a:spcBef>
                <a:spcPts val="1600"/>
              </a:spcBef>
              <a:spcAft>
                <a:spcPts val="0"/>
              </a:spcAft>
              <a:buClr>
                <a:schemeClr val="dk2"/>
              </a:buClr>
              <a:buSzPts val="1400"/>
              <a:buChar char="○"/>
              <a:defRPr/>
            </a:lvl8pPr>
            <a:lvl9pPr lvl="8" rtl="0">
              <a:spcBef>
                <a:spcPts val="1600"/>
              </a:spcBef>
              <a:spcAft>
                <a:spcPts val="1600"/>
              </a:spcAft>
              <a:buClr>
                <a:schemeClr val="dk2"/>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 name="Shape 197"/>
        <p:cNvGrpSpPr/>
        <p:nvPr/>
      </p:nvGrpSpPr>
      <p:grpSpPr>
        <a:xfrm>
          <a:off x="0" y="0"/>
          <a:ext cx="0" cy="0"/>
          <a:chOff x="0" y="0"/>
          <a:chExt cx="0" cy="0"/>
        </a:xfrm>
      </p:grpSpPr>
      <p:sp>
        <p:nvSpPr>
          <p:cNvPr id="198" name="Google Shape;198;p35"/>
          <p:cNvSpPr txBox="1">
            <a:spLocks noGrp="1"/>
          </p:cNvSpPr>
          <p:nvPr>
            <p:ph type="title" hasCustomPrompt="1"/>
          </p:nvPr>
        </p:nvSpPr>
        <p:spPr>
          <a:xfrm>
            <a:off x="4368875" y="460725"/>
            <a:ext cx="4049400" cy="1093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199" name="Google Shape;199;p35"/>
          <p:cNvSpPr txBox="1">
            <a:spLocks noGrp="1"/>
          </p:cNvSpPr>
          <p:nvPr>
            <p:ph type="subTitle" idx="1"/>
          </p:nvPr>
        </p:nvSpPr>
        <p:spPr>
          <a:xfrm>
            <a:off x="4368875" y="1412200"/>
            <a:ext cx="4049400" cy="631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200" name="Google Shape;200;p35"/>
          <p:cNvSpPr txBox="1">
            <a:spLocks noGrp="1"/>
          </p:cNvSpPr>
          <p:nvPr>
            <p:ph type="title" idx="2" hasCustomPrompt="1"/>
          </p:nvPr>
        </p:nvSpPr>
        <p:spPr>
          <a:xfrm>
            <a:off x="4368875" y="1663000"/>
            <a:ext cx="4049400" cy="1190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201" name="Google Shape;201;p35"/>
          <p:cNvSpPr txBox="1">
            <a:spLocks noGrp="1"/>
          </p:cNvSpPr>
          <p:nvPr>
            <p:ph type="subTitle" idx="3"/>
          </p:nvPr>
        </p:nvSpPr>
        <p:spPr>
          <a:xfrm>
            <a:off x="4368875" y="2731300"/>
            <a:ext cx="4049400" cy="631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202" name="Google Shape;202;p35"/>
          <p:cNvSpPr txBox="1">
            <a:spLocks noGrp="1"/>
          </p:cNvSpPr>
          <p:nvPr>
            <p:ph type="title" idx="4" hasCustomPrompt="1"/>
          </p:nvPr>
        </p:nvSpPr>
        <p:spPr>
          <a:xfrm>
            <a:off x="4368875" y="2982700"/>
            <a:ext cx="4049400" cy="1190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203" name="Google Shape;203;p35"/>
          <p:cNvSpPr txBox="1">
            <a:spLocks noGrp="1"/>
          </p:cNvSpPr>
          <p:nvPr>
            <p:ph type="subTitle" idx="5"/>
          </p:nvPr>
        </p:nvSpPr>
        <p:spPr>
          <a:xfrm>
            <a:off x="4368875" y="4051000"/>
            <a:ext cx="4049400" cy="63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1600"/>
              </a:spcBef>
              <a:spcAft>
                <a:spcPts val="0"/>
              </a:spcAft>
              <a:buNone/>
              <a:defRPr/>
            </a:lvl2pPr>
            <a:lvl3pPr lvl="2" algn="r" rtl="0">
              <a:lnSpc>
                <a:spcPct val="100000"/>
              </a:lnSpc>
              <a:spcBef>
                <a:spcPts val="1600"/>
              </a:spcBef>
              <a:spcAft>
                <a:spcPts val="0"/>
              </a:spcAft>
              <a:buNone/>
              <a:defRPr/>
            </a:lvl3pPr>
            <a:lvl4pPr lvl="3" algn="r" rtl="0">
              <a:lnSpc>
                <a:spcPct val="100000"/>
              </a:lnSpc>
              <a:spcBef>
                <a:spcPts val="1600"/>
              </a:spcBef>
              <a:spcAft>
                <a:spcPts val="0"/>
              </a:spcAft>
              <a:buNone/>
              <a:defRPr/>
            </a:lvl4pPr>
            <a:lvl5pPr lvl="4" algn="r" rtl="0">
              <a:lnSpc>
                <a:spcPct val="100000"/>
              </a:lnSpc>
              <a:spcBef>
                <a:spcPts val="1600"/>
              </a:spcBef>
              <a:spcAft>
                <a:spcPts val="0"/>
              </a:spcAft>
              <a:buNone/>
              <a:defRPr/>
            </a:lvl5pPr>
            <a:lvl6pPr lvl="5" algn="r" rtl="0">
              <a:lnSpc>
                <a:spcPct val="100000"/>
              </a:lnSpc>
              <a:spcBef>
                <a:spcPts val="1600"/>
              </a:spcBef>
              <a:spcAft>
                <a:spcPts val="0"/>
              </a:spcAft>
              <a:buNone/>
              <a:defRPr/>
            </a:lvl6pPr>
            <a:lvl7pPr lvl="6" algn="r" rtl="0">
              <a:lnSpc>
                <a:spcPct val="100000"/>
              </a:lnSpc>
              <a:spcBef>
                <a:spcPts val="1600"/>
              </a:spcBef>
              <a:spcAft>
                <a:spcPts val="0"/>
              </a:spcAft>
              <a:buNone/>
              <a:defRPr/>
            </a:lvl7pPr>
            <a:lvl8pPr lvl="7" algn="r" rtl="0">
              <a:lnSpc>
                <a:spcPct val="100000"/>
              </a:lnSpc>
              <a:spcBef>
                <a:spcPts val="1600"/>
              </a:spcBef>
              <a:spcAft>
                <a:spcPts val="0"/>
              </a:spcAft>
              <a:buNone/>
              <a:defRPr/>
            </a:lvl8pPr>
            <a:lvl9pPr lvl="8" algn="r" rtl="0">
              <a:lnSpc>
                <a:spcPct val="100000"/>
              </a:lnSpc>
              <a:spcBef>
                <a:spcPts val="1600"/>
              </a:spcBef>
              <a:spcAft>
                <a:spcPts val="1600"/>
              </a:spcAft>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1">
  <p:cSld name="CUSTOM_14">
    <p:spTree>
      <p:nvGrpSpPr>
        <p:cNvPr id="1" name="Shape 204"/>
        <p:cNvGrpSpPr/>
        <p:nvPr/>
      </p:nvGrpSpPr>
      <p:grpSpPr>
        <a:xfrm>
          <a:off x="0" y="0"/>
          <a:ext cx="0" cy="0"/>
          <a:chOff x="0" y="0"/>
          <a:chExt cx="0" cy="0"/>
        </a:xfrm>
      </p:grpSpPr>
      <p:sp>
        <p:nvSpPr>
          <p:cNvPr id="205" name="Google Shape;205;p36"/>
          <p:cNvSpPr txBox="1">
            <a:spLocks noGrp="1"/>
          </p:cNvSpPr>
          <p:nvPr>
            <p:ph type="title" hasCustomPrompt="1"/>
          </p:nvPr>
        </p:nvSpPr>
        <p:spPr>
          <a:xfrm>
            <a:off x="709175"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6" name="Google Shape;206;p36"/>
          <p:cNvSpPr txBox="1">
            <a:spLocks noGrp="1"/>
          </p:cNvSpPr>
          <p:nvPr>
            <p:ph type="title" idx="2" hasCustomPrompt="1"/>
          </p:nvPr>
        </p:nvSpPr>
        <p:spPr>
          <a:xfrm>
            <a:off x="2691000"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7" name="Google Shape;207;p36"/>
          <p:cNvSpPr txBox="1">
            <a:spLocks noGrp="1"/>
          </p:cNvSpPr>
          <p:nvPr>
            <p:ph type="title" idx="3" hasCustomPrompt="1"/>
          </p:nvPr>
        </p:nvSpPr>
        <p:spPr>
          <a:xfrm>
            <a:off x="4672825"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8" name="Google Shape;208;p36"/>
          <p:cNvSpPr txBox="1">
            <a:spLocks noGrp="1"/>
          </p:cNvSpPr>
          <p:nvPr>
            <p:ph type="subTitle" idx="1"/>
          </p:nvPr>
        </p:nvSpPr>
        <p:spPr>
          <a:xfrm>
            <a:off x="709163"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09" name="Google Shape;209;p36"/>
          <p:cNvSpPr txBox="1">
            <a:spLocks noGrp="1"/>
          </p:cNvSpPr>
          <p:nvPr>
            <p:ph type="subTitle" idx="4"/>
          </p:nvPr>
        </p:nvSpPr>
        <p:spPr>
          <a:xfrm>
            <a:off x="2690988"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0" name="Google Shape;210;p36"/>
          <p:cNvSpPr txBox="1">
            <a:spLocks noGrp="1"/>
          </p:cNvSpPr>
          <p:nvPr>
            <p:ph type="subTitle" idx="5"/>
          </p:nvPr>
        </p:nvSpPr>
        <p:spPr>
          <a:xfrm>
            <a:off x="4672813"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1" name="Google Shape;211;p36"/>
          <p:cNvSpPr txBox="1">
            <a:spLocks noGrp="1"/>
          </p:cNvSpPr>
          <p:nvPr>
            <p:ph type="title" idx="6" hasCustomPrompt="1"/>
          </p:nvPr>
        </p:nvSpPr>
        <p:spPr>
          <a:xfrm>
            <a:off x="6654650"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2" name="Google Shape;212;p36"/>
          <p:cNvSpPr txBox="1">
            <a:spLocks noGrp="1"/>
          </p:cNvSpPr>
          <p:nvPr>
            <p:ph type="subTitle" idx="7"/>
          </p:nvPr>
        </p:nvSpPr>
        <p:spPr>
          <a:xfrm>
            <a:off x="6654638"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3" name="Google Shape;213;p36"/>
          <p:cNvSpPr txBox="1">
            <a:spLocks noGrp="1"/>
          </p:cNvSpPr>
          <p:nvPr>
            <p:ph type="title" idx="8"/>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14" name="Google Shape;214;p3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2">
  <p:cSld name="CUSTOM_15">
    <p:spTree>
      <p:nvGrpSpPr>
        <p:cNvPr id="1" name="Shape 215"/>
        <p:cNvGrpSpPr/>
        <p:nvPr/>
      </p:nvGrpSpPr>
      <p:grpSpPr>
        <a:xfrm>
          <a:off x="0" y="0"/>
          <a:ext cx="0" cy="0"/>
          <a:chOff x="0" y="0"/>
          <a:chExt cx="0" cy="0"/>
        </a:xfrm>
      </p:grpSpPr>
      <p:sp>
        <p:nvSpPr>
          <p:cNvPr id="216" name="Google Shape;216;p37"/>
          <p:cNvSpPr txBox="1">
            <a:spLocks noGrp="1"/>
          </p:cNvSpPr>
          <p:nvPr>
            <p:ph type="title" hasCustomPrompt="1"/>
          </p:nvPr>
        </p:nvSpPr>
        <p:spPr>
          <a:xfrm>
            <a:off x="1057550" y="1378547"/>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7" name="Google Shape;217;p37"/>
          <p:cNvSpPr txBox="1">
            <a:spLocks noGrp="1"/>
          </p:cNvSpPr>
          <p:nvPr>
            <p:ph type="title" idx="2" hasCustomPrompt="1"/>
          </p:nvPr>
        </p:nvSpPr>
        <p:spPr>
          <a:xfrm>
            <a:off x="3644375" y="1378547"/>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8" name="Google Shape;218;p37"/>
          <p:cNvSpPr txBox="1">
            <a:spLocks noGrp="1"/>
          </p:cNvSpPr>
          <p:nvPr>
            <p:ph type="subTitle" idx="1"/>
          </p:nvPr>
        </p:nvSpPr>
        <p:spPr>
          <a:xfrm>
            <a:off x="1057550"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9" name="Google Shape;219;p37"/>
          <p:cNvSpPr txBox="1">
            <a:spLocks noGrp="1"/>
          </p:cNvSpPr>
          <p:nvPr>
            <p:ph type="subTitle" idx="3"/>
          </p:nvPr>
        </p:nvSpPr>
        <p:spPr>
          <a:xfrm>
            <a:off x="3644375"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0" name="Google Shape;220;p37"/>
          <p:cNvSpPr txBox="1">
            <a:spLocks noGrp="1"/>
          </p:cNvSpPr>
          <p:nvPr>
            <p:ph type="subTitle" idx="4"/>
          </p:nvPr>
        </p:nvSpPr>
        <p:spPr>
          <a:xfrm>
            <a:off x="1045000" y="3381200"/>
            <a:ext cx="1780200" cy="4449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21" name="Google Shape;221;p37"/>
          <p:cNvSpPr txBox="1">
            <a:spLocks noGrp="1"/>
          </p:cNvSpPr>
          <p:nvPr>
            <p:ph type="subTitle" idx="5"/>
          </p:nvPr>
        </p:nvSpPr>
        <p:spPr>
          <a:xfrm>
            <a:off x="3644375" y="3381200"/>
            <a:ext cx="1780200" cy="4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2" name="Google Shape;222;p37"/>
          <p:cNvSpPr txBox="1">
            <a:spLocks noGrp="1"/>
          </p:cNvSpPr>
          <p:nvPr>
            <p:ph type="title" idx="6" hasCustomPrompt="1"/>
          </p:nvPr>
        </p:nvSpPr>
        <p:spPr>
          <a:xfrm>
            <a:off x="6318700" y="1378550"/>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23" name="Google Shape;223;p37"/>
          <p:cNvSpPr txBox="1">
            <a:spLocks noGrp="1"/>
          </p:cNvSpPr>
          <p:nvPr>
            <p:ph type="subTitle" idx="7"/>
          </p:nvPr>
        </p:nvSpPr>
        <p:spPr>
          <a:xfrm>
            <a:off x="6318750"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4" name="Google Shape;224;p37"/>
          <p:cNvSpPr txBox="1">
            <a:spLocks noGrp="1"/>
          </p:cNvSpPr>
          <p:nvPr>
            <p:ph type="subTitle" idx="8"/>
          </p:nvPr>
        </p:nvSpPr>
        <p:spPr>
          <a:xfrm>
            <a:off x="6318750" y="3381200"/>
            <a:ext cx="1780200" cy="4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5" name="Google Shape;225;p37"/>
          <p:cNvSpPr txBox="1">
            <a:spLocks noGrp="1"/>
          </p:cNvSpPr>
          <p:nvPr>
            <p:ph type="title" idx="9"/>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26" name="Google Shape;226;p3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227"/>
        <p:cNvGrpSpPr/>
        <p:nvPr/>
      </p:nvGrpSpPr>
      <p:grpSpPr>
        <a:xfrm>
          <a:off x="0" y="0"/>
          <a:ext cx="0" cy="0"/>
          <a:chOff x="0" y="0"/>
          <a:chExt cx="0" cy="0"/>
        </a:xfrm>
      </p:grpSpPr>
      <p:sp>
        <p:nvSpPr>
          <p:cNvPr id="228" name="Google Shape;228;p38"/>
          <p:cNvSpPr txBox="1">
            <a:spLocks noGrp="1"/>
          </p:cNvSpPr>
          <p:nvPr>
            <p:ph type="ctrTitle"/>
          </p:nvPr>
        </p:nvSpPr>
        <p:spPr>
          <a:xfrm>
            <a:off x="726575" y="1979350"/>
            <a:ext cx="3149100" cy="12336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Clr>
                <a:schemeClr val="accent6"/>
              </a:buClr>
              <a:buSzPts val="3600"/>
              <a:buNone/>
              <a:defRPr sz="3600">
                <a:solidFill>
                  <a:schemeClr val="accent6"/>
                </a:solidFill>
              </a:defRPr>
            </a:lvl1pPr>
            <a:lvl2pPr lvl="1" algn="r" rtl="0">
              <a:spcBef>
                <a:spcPts val="0"/>
              </a:spcBef>
              <a:spcAft>
                <a:spcPts val="0"/>
              </a:spcAft>
              <a:buClr>
                <a:schemeClr val="accent6"/>
              </a:buClr>
              <a:buSzPts val="5200"/>
              <a:buNone/>
              <a:defRPr sz="5200">
                <a:solidFill>
                  <a:schemeClr val="accent6"/>
                </a:solidFill>
              </a:defRPr>
            </a:lvl2pPr>
            <a:lvl3pPr lvl="2" algn="r" rtl="0">
              <a:spcBef>
                <a:spcPts val="0"/>
              </a:spcBef>
              <a:spcAft>
                <a:spcPts val="0"/>
              </a:spcAft>
              <a:buClr>
                <a:schemeClr val="accent6"/>
              </a:buClr>
              <a:buSzPts val="5200"/>
              <a:buNone/>
              <a:defRPr sz="5200">
                <a:solidFill>
                  <a:schemeClr val="accent6"/>
                </a:solidFill>
              </a:defRPr>
            </a:lvl3pPr>
            <a:lvl4pPr lvl="3" algn="r" rtl="0">
              <a:spcBef>
                <a:spcPts val="0"/>
              </a:spcBef>
              <a:spcAft>
                <a:spcPts val="0"/>
              </a:spcAft>
              <a:buClr>
                <a:schemeClr val="accent6"/>
              </a:buClr>
              <a:buSzPts val="5200"/>
              <a:buNone/>
              <a:defRPr sz="5200">
                <a:solidFill>
                  <a:schemeClr val="accent6"/>
                </a:solidFill>
              </a:defRPr>
            </a:lvl4pPr>
            <a:lvl5pPr lvl="4" algn="r" rtl="0">
              <a:spcBef>
                <a:spcPts val="0"/>
              </a:spcBef>
              <a:spcAft>
                <a:spcPts val="0"/>
              </a:spcAft>
              <a:buClr>
                <a:schemeClr val="accent6"/>
              </a:buClr>
              <a:buSzPts val="5200"/>
              <a:buNone/>
              <a:defRPr sz="5200">
                <a:solidFill>
                  <a:schemeClr val="accent6"/>
                </a:solidFill>
              </a:defRPr>
            </a:lvl5pPr>
            <a:lvl6pPr lvl="5" algn="r" rtl="0">
              <a:spcBef>
                <a:spcPts val="0"/>
              </a:spcBef>
              <a:spcAft>
                <a:spcPts val="0"/>
              </a:spcAft>
              <a:buClr>
                <a:schemeClr val="accent6"/>
              </a:buClr>
              <a:buSzPts val="5200"/>
              <a:buNone/>
              <a:defRPr sz="5200">
                <a:solidFill>
                  <a:schemeClr val="accent6"/>
                </a:solidFill>
              </a:defRPr>
            </a:lvl6pPr>
            <a:lvl7pPr lvl="6" algn="r" rtl="0">
              <a:spcBef>
                <a:spcPts val="0"/>
              </a:spcBef>
              <a:spcAft>
                <a:spcPts val="0"/>
              </a:spcAft>
              <a:buClr>
                <a:schemeClr val="accent6"/>
              </a:buClr>
              <a:buSzPts val="5200"/>
              <a:buNone/>
              <a:defRPr sz="5200">
                <a:solidFill>
                  <a:schemeClr val="accent6"/>
                </a:solidFill>
              </a:defRPr>
            </a:lvl7pPr>
            <a:lvl8pPr lvl="7" algn="r" rtl="0">
              <a:spcBef>
                <a:spcPts val="0"/>
              </a:spcBef>
              <a:spcAft>
                <a:spcPts val="0"/>
              </a:spcAft>
              <a:buClr>
                <a:schemeClr val="accent6"/>
              </a:buClr>
              <a:buSzPts val="5200"/>
              <a:buNone/>
              <a:defRPr sz="5200">
                <a:solidFill>
                  <a:schemeClr val="accent6"/>
                </a:solidFill>
              </a:defRPr>
            </a:lvl8pPr>
            <a:lvl9pPr lvl="8" algn="r" rtl="0">
              <a:spcBef>
                <a:spcPts val="0"/>
              </a:spcBef>
              <a:spcAft>
                <a:spcPts val="0"/>
              </a:spcAft>
              <a:buClr>
                <a:schemeClr val="accent6"/>
              </a:buClr>
              <a:buSzPts val="5200"/>
              <a:buNone/>
              <a:defRPr sz="5200">
                <a:solidFill>
                  <a:schemeClr val="accent6"/>
                </a:solidFill>
              </a:defRPr>
            </a:lvl9pPr>
          </a:lstStyle>
          <a:p>
            <a:endParaRPr/>
          </a:p>
        </p:txBody>
      </p:sp>
      <p:sp>
        <p:nvSpPr>
          <p:cNvPr id="229" name="Google Shape;229;p38"/>
          <p:cNvSpPr txBox="1">
            <a:spLocks noGrp="1"/>
          </p:cNvSpPr>
          <p:nvPr>
            <p:ph type="subTitle" idx="1"/>
          </p:nvPr>
        </p:nvSpPr>
        <p:spPr>
          <a:xfrm>
            <a:off x="726575" y="3250025"/>
            <a:ext cx="31491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solidFill>
                  <a:schemeClr val="dk1"/>
                </a:solidFill>
              </a:defRPr>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a:endParaRPr/>
          </a:p>
        </p:txBody>
      </p:sp>
      <p:sp>
        <p:nvSpPr>
          <p:cNvPr id="230" name="Google Shape;230;p38"/>
          <p:cNvSpPr txBox="1">
            <a:spLocks noGrp="1"/>
          </p:cNvSpPr>
          <p:nvPr>
            <p:ph type="title" idx="2" hasCustomPrompt="1"/>
          </p:nvPr>
        </p:nvSpPr>
        <p:spPr>
          <a:xfrm>
            <a:off x="726575" y="1139775"/>
            <a:ext cx="3149100" cy="792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6"/>
              </a:buClr>
              <a:buSzPts val="7200"/>
              <a:buNone/>
              <a:defRPr sz="7200">
                <a:solidFill>
                  <a:schemeClr val="accent6"/>
                </a:solidFill>
              </a:defRPr>
            </a:lvl1pPr>
            <a:lvl2pPr lvl="1" algn="r" rtl="0">
              <a:spcBef>
                <a:spcPts val="0"/>
              </a:spcBef>
              <a:spcAft>
                <a:spcPts val="0"/>
              </a:spcAft>
              <a:buClr>
                <a:schemeClr val="accent6"/>
              </a:buClr>
              <a:buSzPts val="6000"/>
              <a:buNone/>
              <a:defRPr sz="6000">
                <a:solidFill>
                  <a:schemeClr val="accent6"/>
                </a:solidFill>
              </a:defRPr>
            </a:lvl2pPr>
            <a:lvl3pPr lvl="2" algn="r" rtl="0">
              <a:spcBef>
                <a:spcPts val="0"/>
              </a:spcBef>
              <a:spcAft>
                <a:spcPts val="0"/>
              </a:spcAft>
              <a:buClr>
                <a:schemeClr val="accent6"/>
              </a:buClr>
              <a:buSzPts val="6000"/>
              <a:buNone/>
              <a:defRPr sz="6000">
                <a:solidFill>
                  <a:schemeClr val="accent6"/>
                </a:solidFill>
              </a:defRPr>
            </a:lvl3pPr>
            <a:lvl4pPr lvl="3" algn="r" rtl="0">
              <a:spcBef>
                <a:spcPts val="0"/>
              </a:spcBef>
              <a:spcAft>
                <a:spcPts val="0"/>
              </a:spcAft>
              <a:buClr>
                <a:schemeClr val="accent6"/>
              </a:buClr>
              <a:buSzPts val="6000"/>
              <a:buNone/>
              <a:defRPr sz="6000">
                <a:solidFill>
                  <a:schemeClr val="accent6"/>
                </a:solidFill>
              </a:defRPr>
            </a:lvl4pPr>
            <a:lvl5pPr lvl="4" algn="r" rtl="0">
              <a:spcBef>
                <a:spcPts val="0"/>
              </a:spcBef>
              <a:spcAft>
                <a:spcPts val="0"/>
              </a:spcAft>
              <a:buClr>
                <a:schemeClr val="accent6"/>
              </a:buClr>
              <a:buSzPts val="6000"/>
              <a:buNone/>
              <a:defRPr sz="6000">
                <a:solidFill>
                  <a:schemeClr val="accent6"/>
                </a:solidFill>
              </a:defRPr>
            </a:lvl5pPr>
            <a:lvl6pPr lvl="5" algn="r" rtl="0">
              <a:spcBef>
                <a:spcPts val="0"/>
              </a:spcBef>
              <a:spcAft>
                <a:spcPts val="0"/>
              </a:spcAft>
              <a:buClr>
                <a:schemeClr val="accent6"/>
              </a:buClr>
              <a:buSzPts val="6000"/>
              <a:buNone/>
              <a:defRPr sz="6000">
                <a:solidFill>
                  <a:schemeClr val="accent6"/>
                </a:solidFill>
              </a:defRPr>
            </a:lvl6pPr>
            <a:lvl7pPr lvl="6" algn="r" rtl="0">
              <a:spcBef>
                <a:spcPts val="0"/>
              </a:spcBef>
              <a:spcAft>
                <a:spcPts val="0"/>
              </a:spcAft>
              <a:buClr>
                <a:schemeClr val="accent6"/>
              </a:buClr>
              <a:buSzPts val="6000"/>
              <a:buNone/>
              <a:defRPr sz="6000">
                <a:solidFill>
                  <a:schemeClr val="accent6"/>
                </a:solidFill>
              </a:defRPr>
            </a:lvl7pPr>
            <a:lvl8pPr lvl="7" algn="r" rtl="0">
              <a:spcBef>
                <a:spcPts val="0"/>
              </a:spcBef>
              <a:spcAft>
                <a:spcPts val="0"/>
              </a:spcAft>
              <a:buClr>
                <a:schemeClr val="accent6"/>
              </a:buClr>
              <a:buSzPts val="6000"/>
              <a:buNone/>
              <a:defRPr sz="6000">
                <a:solidFill>
                  <a:schemeClr val="accent6"/>
                </a:solidFill>
              </a:defRPr>
            </a:lvl8pPr>
            <a:lvl9pPr lvl="8" algn="r"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rgbClr val="285761"/>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dirty="0"/>
          </a:p>
        </p:txBody>
      </p:sp>
      <p:cxnSp>
        <p:nvCxnSpPr>
          <p:cNvPr id="26" name="Google Shape;26;p6"/>
          <p:cNvCxnSpPr/>
          <p:nvPr/>
        </p:nvCxnSpPr>
        <p:spPr>
          <a:xfrm>
            <a:off x="4309800" y="1023550"/>
            <a:ext cx="524400" cy="0"/>
          </a:xfrm>
          <a:prstGeom prst="straightConnector1">
            <a:avLst/>
          </a:prstGeom>
          <a:noFill/>
          <a:ln w="38100" cap="flat" cmpd="sng">
            <a:solidFill>
              <a:srgbClr val="285761"/>
            </a:solidFill>
            <a:prstDash val="solid"/>
            <a:round/>
            <a:headEnd type="none" w="med" len="med"/>
            <a:tailEnd type="none" w="med" len="med"/>
          </a:ln>
        </p:spPr>
      </p:cxnSp>
      <p:sp>
        <p:nvSpPr>
          <p:cNvPr id="2" name="TextBox 1">
            <a:extLst>
              <a:ext uri="{FF2B5EF4-FFF2-40B4-BE49-F238E27FC236}">
                <a16:creationId xmlns:a16="http://schemas.microsoft.com/office/drawing/2014/main" id="{740012F8-E0B2-4EB8-B73C-8EA5092F1B9A}"/>
              </a:ext>
            </a:extLst>
          </p:cNvPr>
          <p:cNvSpPr txBox="1"/>
          <p:nvPr userDrawn="1"/>
        </p:nvSpPr>
        <p:spPr>
          <a:xfrm>
            <a:off x="8731489" y="4835723"/>
            <a:ext cx="412511" cy="307777"/>
          </a:xfrm>
          <a:prstGeom prst="rect">
            <a:avLst/>
          </a:prstGeom>
          <a:noFill/>
        </p:spPr>
        <p:txBody>
          <a:bodyPr wrap="square" rtlCol="0">
            <a:spAutoFit/>
          </a:bodyPr>
          <a:lstStyle/>
          <a:p>
            <a:fld id="{E87BC434-97FA-455F-9150-DCD0D1E1F00A}" type="slidenum">
              <a:rPr lang="fr-FR" smtClean="0"/>
              <a:t>‹N°›</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1"/>
        <p:cNvGrpSpPr/>
        <p:nvPr/>
      </p:nvGrpSpPr>
      <p:grpSpPr>
        <a:xfrm>
          <a:off x="0" y="0"/>
          <a:ext cx="0" cy="0"/>
          <a:chOff x="0" y="0"/>
          <a:chExt cx="0" cy="0"/>
        </a:xfrm>
      </p:grpSpPr>
      <p:sp>
        <p:nvSpPr>
          <p:cNvPr id="152" name="Google Shape;152;p8"/>
          <p:cNvSpPr txBox="1">
            <a:spLocks noGrp="1"/>
          </p:cNvSpPr>
          <p:nvPr>
            <p:ph type="sldNum" idx="12"/>
          </p:nvPr>
        </p:nvSpPr>
        <p:spPr>
          <a:xfrm>
            <a:off x="8472458" y="4663217"/>
            <a:ext cx="548700" cy="393600"/>
          </a:xfrm>
          <a:prstGeom prst="rect">
            <a:avLst/>
          </a:prstGeom>
        </p:spPr>
        <p:txBody>
          <a:bodyPr spcFirstLastPara="1" wrap="square" lIns="18000" tIns="91425" rIns="18000"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fr"/>
              <a:t>‹N°›</a:t>
            </a:fld>
            <a:endParaRPr/>
          </a:p>
        </p:txBody>
      </p:sp>
    </p:spTree>
    <p:extLst>
      <p:ext uri="{BB962C8B-B14F-4D97-AF65-F5344CB8AC3E}">
        <p14:creationId xmlns:p14="http://schemas.microsoft.com/office/powerpoint/2010/main" val="24811498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3" name="Google Shape;26;p6">
            <a:extLst>
              <a:ext uri="{FF2B5EF4-FFF2-40B4-BE49-F238E27FC236}">
                <a16:creationId xmlns:a16="http://schemas.microsoft.com/office/drawing/2014/main" id="{3148F1D3-FC2F-4750-912A-2C0FE8C10A61}"/>
              </a:ext>
            </a:extLst>
          </p:cNvPr>
          <p:cNvCxnSpPr/>
          <p:nvPr userDrawn="1"/>
        </p:nvCxnSpPr>
        <p:spPr>
          <a:xfrm>
            <a:off x="4309800" y="446032"/>
            <a:ext cx="524400" cy="0"/>
          </a:xfrm>
          <a:prstGeom prst="straightConnector1">
            <a:avLst/>
          </a:prstGeom>
          <a:noFill/>
          <a:ln w="38100" cap="flat" cmpd="sng">
            <a:solidFill>
              <a:srgbClr val="285761"/>
            </a:solidFill>
            <a:prstDash val="solid"/>
            <a:round/>
            <a:headEnd type="none" w="med" len="med"/>
            <a:tailEnd type="none" w="med" len="med"/>
          </a:ln>
        </p:spPr>
      </p:cxnSp>
    </p:spTree>
    <p:extLst>
      <p:ext uri="{BB962C8B-B14F-4D97-AF65-F5344CB8AC3E}">
        <p14:creationId xmlns:p14="http://schemas.microsoft.com/office/powerpoint/2010/main" val="3448691977"/>
      </p:ext>
    </p:extLst>
  </p:cSld>
  <p:clrMapOvr>
    <a:masterClrMapping/>
  </p:clrMapOvr>
  <mc:AlternateContent xmlns:mc="http://schemas.openxmlformats.org/markup-compatibility/2006" xmlns:p14="http://schemas.microsoft.com/office/powerpoint/2010/main">
    <mc:Choice Requires="p14">
      <p:transition spd="med" p14:dur="7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713225" y="1374600"/>
            <a:ext cx="4450800" cy="2394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4000"/>
              <a:buNone/>
              <a:defRPr sz="7200">
                <a:solidFill>
                  <a:schemeClr val="accent6"/>
                </a:solidFill>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1">
  <p:cSld name="CUSTOM_12">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1871700" y="3005750"/>
            <a:ext cx="3135000" cy="2027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000"/>
              <a:buNone/>
              <a:defRPr sz="3400">
                <a:solidFill>
                  <a:schemeClr val="lt1"/>
                </a:solidFill>
              </a:defRPr>
            </a:lvl1pPr>
            <a:lvl2pPr lvl="1" algn="r" rtl="0">
              <a:spcBef>
                <a:spcPts val="0"/>
              </a:spcBef>
              <a:spcAft>
                <a:spcPts val="0"/>
              </a:spcAft>
              <a:buClr>
                <a:schemeClr val="accent1"/>
              </a:buClr>
              <a:buSzPts val="3600"/>
              <a:buNone/>
              <a:defRPr sz="3600">
                <a:solidFill>
                  <a:schemeClr val="accent1"/>
                </a:solidFill>
              </a:defRPr>
            </a:lvl2pPr>
            <a:lvl3pPr lvl="2" algn="r" rtl="0">
              <a:spcBef>
                <a:spcPts val="0"/>
              </a:spcBef>
              <a:spcAft>
                <a:spcPts val="0"/>
              </a:spcAft>
              <a:buClr>
                <a:schemeClr val="accent1"/>
              </a:buClr>
              <a:buSzPts val="3600"/>
              <a:buNone/>
              <a:defRPr sz="3600">
                <a:solidFill>
                  <a:schemeClr val="accent1"/>
                </a:solidFill>
              </a:defRPr>
            </a:lvl3pPr>
            <a:lvl4pPr lvl="3" algn="r" rtl="0">
              <a:spcBef>
                <a:spcPts val="0"/>
              </a:spcBef>
              <a:spcAft>
                <a:spcPts val="0"/>
              </a:spcAft>
              <a:buClr>
                <a:schemeClr val="accent1"/>
              </a:buClr>
              <a:buSzPts val="3600"/>
              <a:buNone/>
              <a:defRPr sz="3600">
                <a:solidFill>
                  <a:schemeClr val="accent1"/>
                </a:solidFill>
              </a:defRPr>
            </a:lvl4pPr>
            <a:lvl5pPr lvl="4" algn="r" rtl="0">
              <a:spcBef>
                <a:spcPts val="0"/>
              </a:spcBef>
              <a:spcAft>
                <a:spcPts val="0"/>
              </a:spcAft>
              <a:buClr>
                <a:schemeClr val="accent1"/>
              </a:buClr>
              <a:buSzPts val="3600"/>
              <a:buNone/>
              <a:defRPr sz="3600">
                <a:solidFill>
                  <a:schemeClr val="accent1"/>
                </a:solidFill>
              </a:defRPr>
            </a:lvl5pPr>
            <a:lvl6pPr lvl="5" algn="r" rtl="0">
              <a:spcBef>
                <a:spcPts val="0"/>
              </a:spcBef>
              <a:spcAft>
                <a:spcPts val="0"/>
              </a:spcAft>
              <a:buClr>
                <a:schemeClr val="accent1"/>
              </a:buClr>
              <a:buSzPts val="3600"/>
              <a:buNone/>
              <a:defRPr sz="3600">
                <a:solidFill>
                  <a:schemeClr val="accent1"/>
                </a:solidFill>
              </a:defRPr>
            </a:lvl6pPr>
            <a:lvl7pPr lvl="6" algn="r" rtl="0">
              <a:spcBef>
                <a:spcPts val="0"/>
              </a:spcBef>
              <a:spcAft>
                <a:spcPts val="0"/>
              </a:spcAft>
              <a:buClr>
                <a:schemeClr val="accent1"/>
              </a:buClr>
              <a:buSzPts val="3600"/>
              <a:buNone/>
              <a:defRPr sz="3600">
                <a:solidFill>
                  <a:schemeClr val="accent1"/>
                </a:solidFill>
              </a:defRPr>
            </a:lvl7pPr>
            <a:lvl8pPr lvl="7" algn="r" rtl="0">
              <a:spcBef>
                <a:spcPts val="0"/>
              </a:spcBef>
              <a:spcAft>
                <a:spcPts val="0"/>
              </a:spcAft>
              <a:buClr>
                <a:schemeClr val="accent1"/>
              </a:buClr>
              <a:buSzPts val="3600"/>
              <a:buNone/>
              <a:defRPr sz="3600">
                <a:solidFill>
                  <a:schemeClr val="accent1"/>
                </a:solidFill>
              </a:defRPr>
            </a:lvl8pPr>
            <a:lvl9pPr lvl="8" algn="r" rtl="0">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1">
  <p:cSld name="CUSTOM_1">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713225" y="1321900"/>
            <a:ext cx="4120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62" name="Google Shape;62;p16"/>
          <p:cNvSpPr txBox="1">
            <a:spLocks noGrp="1"/>
          </p:cNvSpPr>
          <p:nvPr>
            <p:ph type="subTitle" idx="1"/>
          </p:nvPr>
        </p:nvSpPr>
        <p:spPr>
          <a:xfrm>
            <a:off x="713225" y="2165000"/>
            <a:ext cx="4120800" cy="1656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ns 2">
  <p:cSld name="CUSTOM_6">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692175" y="631525"/>
            <a:ext cx="2776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83" name="Google Shape;83;p20"/>
          <p:cNvSpPr txBox="1">
            <a:spLocks noGrp="1"/>
          </p:cNvSpPr>
          <p:nvPr>
            <p:ph type="subTitle" idx="1"/>
          </p:nvPr>
        </p:nvSpPr>
        <p:spPr>
          <a:xfrm>
            <a:off x="692175" y="1387225"/>
            <a:ext cx="2776800" cy="10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4" name="Google Shape;84;p20"/>
          <p:cNvSpPr txBox="1">
            <a:spLocks noGrp="1"/>
          </p:cNvSpPr>
          <p:nvPr>
            <p:ph type="subTitle" idx="2"/>
          </p:nvPr>
        </p:nvSpPr>
        <p:spPr>
          <a:xfrm>
            <a:off x="5653977" y="3418588"/>
            <a:ext cx="2776800" cy="109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5" name="Google Shape;85;p20"/>
          <p:cNvSpPr txBox="1">
            <a:spLocks noGrp="1"/>
          </p:cNvSpPr>
          <p:nvPr>
            <p:ph type="title" idx="3"/>
          </p:nvPr>
        </p:nvSpPr>
        <p:spPr>
          <a:xfrm>
            <a:off x="5653975" y="2662888"/>
            <a:ext cx="2776800" cy="755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1">
  <p:cSld name="CUSTOM_7">
    <p:spTree>
      <p:nvGrpSpPr>
        <p:cNvPr id="1" name="Shape 97"/>
        <p:cNvGrpSpPr/>
        <p:nvPr/>
      </p:nvGrpSpPr>
      <p:grpSpPr>
        <a:xfrm>
          <a:off x="0" y="0"/>
          <a:ext cx="0" cy="0"/>
          <a:chOff x="0" y="0"/>
          <a:chExt cx="0" cy="0"/>
        </a:xfrm>
      </p:grpSpPr>
      <p:sp>
        <p:nvSpPr>
          <p:cNvPr id="98" name="Google Shape;98;p22"/>
          <p:cNvSpPr txBox="1">
            <a:spLocks noGrp="1"/>
          </p:cNvSpPr>
          <p:nvPr>
            <p:ph type="title"/>
          </p:nvPr>
        </p:nvSpPr>
        <p:spPr>
          <a:xfrm>
            <a:off x="859238" y="1511562"/>
            <a:ext cx="2423100" cy="751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99" name="Google Shape;99;p22"/>
          <p:cNvSpPr txBox="1">
            <a:spLocks noGrp="1"/>
          </p:cNvSpPr>
          <p:nvPr>
            <p:ph type="subTitle" idx="1"/>
          </p:nvPr>
        </p:nvSpPr>
        <p:spPr>
          <a:xfrm>
            <a:off x="859238" y="2247542"/>
            <a:ext cx="2423100" cy="75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0" name="Google Shape;100;p22"/>
          <p:cNvSpPr txBox="1">
            <a:spLocks noGrp="1"/>
          </p:cNvSpPr>
          <p:nvPr>
            <p:ph type="title" idx="2"/>
          </p:nvPr>
        </p:nvSpPr>
        <p:spPr>
          <a:xfrm>
            <a:off x="859238" y="2827844"/>
            <a:ext cx="2423100" cy="751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01" name="Google Shape;101;p22"/>
          <p:cNvSpPr txBox="1">
            <a:spLocks noGrp="1"/>
          </p:cNvSpPr>
          <p:nvPr>
            <p:ph type="subTitle" idx="3"/>
          </p:nvPr>
        </p:nvSpPr>
        <p:spPr>
          <a:xfrm>
            <a:off x="859238" y="3555687"/>
            <a:ext cx="2423100" cy="75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2" name="Google Shape;102;p22"/>
          <p:cNvSpPr txBox="1">
            <a:spLocks noGrp="1"/>
          </p:cNvSpPr>
          <p:nvPr>
            <p:ph type="title" idx="4"/>
          </p:nvPr>
        </p:nvSpPr>
        <p:spPr>
          <a:xfrm>
            <a:off x="5861657" y="1511562"/>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03" name="Google Shape;103;p22"/>
          <p:cNvSpPr txBox="1">
            <a:spLocks noGrp="1"/>
          </p:cNvSpPr>
          <p:nvPr>
            <p:ph type="subTitle" idx="5"/>
          </p:nvPr>
        </p:nvSpPr>
        <p:spPr>
          <a:xfrm>
            <a:off x="5861657" y="2247542"/>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4" name="Google Shape;104;p22"/>
          <p:cNvSpPr txBox="1">
            <a:spLocks noGrp="1"/>
          </p:cNvSpPr>
          <p:nvPr>
            <p:ph type="title" idx="6"/>
          </p:nvPr>
        </p:nvSpPr>
        <p:spPr>
          <a:xfrm>
            <a:off x="5861657" y="2827844"/>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05" name="Google Shape;105;p22"/>
          <p:cNvSpPr txBox="1">
            <a:spLocks noGrp="1"/>
          </p:cNvSpPr>
          <p:nvPr>
            <p:ph type="subTitle" idx="7"/>
          </p:nvPr>
        </p:nvSpPr>
        <p:spPr>
          <a:xfrm>
            <a:off x="5861657" y="3555687"/>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6" name="Google Shape;106;p22"/>
          <p:cNvSpPr txBox="1">
            <a:spLocks noGrp="1"/>
          </p:cNvSpPr>
          <p:nvPr>
            <p:ph type="title" idx="8"/>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07" name="Google Shape;107;p22"/>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2">
  <p:cSld name="CUSTOM_16">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10" name="Google Shape;110;p23"/>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11" name="Google Shape;111;p23"/>
          <p:cNvSpPr txBox="1">
            <a:spLocks noGrp="1"/>
          </p:cNvSpPr>
          <p:nvPr>
            <p:ph type="title" idx="2"/>
          </p:nvPr>
        </p:nvSpPr>
        <p:spPr>
          <a:xfrm>
            <a:off x="5007425" y="13563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2" name="Google Shape;112;p23"/>
          <p:cNvSpPr txBox="1">
            <a:spLocks noGrp="1"/>
          </p:cNvSpPr>
          <p:nvPr>
            <p:ph type="subTitle" idx="1"/>
          </p:nvPr>
        </p:nvSpPr>
        <p:spPr>
          <a:xfrm>
            <a:off x="5007425" y="176389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160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3" name="Google Shape;113;p23"/>
          <p:cNvSpPr txBox="1">
            <a:spLocks noGrp="1"/>
          </p:cNvSpPr>
          <p:nvPr>
            <p:ph type="title" idx="3"/>
          </p:nvPr>
        </p:nvSpPr>
        <p:spPr>
          <a:xfrm>
            <a:off x="5007425" y="212730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4" name="Google Shape;114;p23"/>
          <p:cNvSpPr txBox="1">
            <a:spLocks noGrp="1"/>
          </p:cNvSpPr>
          <p:nvPr>
            <p:ph type="subTitle" idx="4"/>
          </p:nvPr>
        </p:nvSpPr>
        <p:spPr>
          <a:xfrm>
            <a:off x="5007425" y="253484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5" name="Google Shape;115;p23"/>
          <p:cNvSpPr txBox="1">
            <a:spLocks noGrp="1"/>
          </p:cNvSpPr>
          <p:nvPr>
            <p:ph type="title" idx="5"/>
          </p:nvPr>
        </p:nvSpPr>
        <p:spPr>
          <a:xfrm>
            <a:off x="5007425" y="2898238"/>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6" name="Google Shape;116;p23"/>
          <p:cNvSpPr txBox="1">
            <a:spLocks noGrp="1"/>
          </p:cNvSpPr>
          <p:nvPr>
            <p:ph type="subTitle" idx="6"/>
          </p:nvPr>
        </p:nvSpPr>
        <p:spPr>
          <a:xfrm>
            <a:off x="5007425" y="3295973"/>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7" name="Google Shape;117;p23"/>
          <p:cNvSpPr txBox="1">
            <a:spLocks noGrp="1"/>
          </p:cNvSpPr>
          <p:nvPr>
            <p:ph type="title" idx="7"/>
          </p:nvPr>
        </p:nvSpPr>
        <p:spPr>
          <a:xfrm>
            <a:off x="5007425" y="36635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8" name="Google Shape;118;p23"/>
          <p:cNvSpPr txBox="1">
            <a:spLocks noGrp="1"/>
          </p:cNvSpPr>
          <p:nvPr>
            <p:ph type="subTitle" idx="8"/>
          </p:nvPr>
        </p:nvSpPr>
        <p:spPr>
          <a:xfrm>
            <a:off x="5007425" y="4057100"/>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9" r:id="rId4"/>
    <p:sldLayoutId id="2147483661" r:id="rId5"/>
    <p:sldLayoutId id="2147483662" r:id="rId6"/>
    <p:sldLayoutId id="2147483666" r:id="rId7"/>
    <p:sldLayoutId id="2147483668" r:id="rId8"/>
    <p:sldLayoutId id="2147483669" r:id="rId9"/>
    <p:sldLayoutId id="2147483671" r:id="rId10"/>
    <p:sldLayoutId id="2147483673" r:id="rId11"/>
    <p:sldLayoutId id="2147483675" r:id="rId12"/>
    <p:sldLayoutId id="2147483677" r:id="rId13"/>
    <p:sldLayoutId id="2147483679" r:id="rId14"/>
    <p:sldLayoutId id="2147483680" r:id="rId15"/>
    <p:sldLayoutId id="2147483681" r:id="rId16"/>
    <p:sldLayoutId id="2147483682" r:id="rId17"/>
    <p:sldLayoutId id="2147483683" r:id="rId18"/>
    <p:sldLayoutId id="2147483684" r:id="rId19"/>
    <p:sldLayoutId id="2147483689" r:id="rId20"/>
    <p:sldLayoutId id="2147483690" r:id="rId21"/>
  </p:sldLayoutIdLst>
  <mc:AlternateContent xmlns:mc="http://schemas.openxmlformats.org/markup-compatibility/2006" xmlns:p14="http://schemas.microsoft.com/office/powerpoint/2010/main">
    <mc:Choice Requires="p14">
      <p:transition spd="med" p14:dur="7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microsoft.com/office/2007/relationships/hdphoto" Target="../media/hdphoto2.wdp"/><Relationship Id="rId12"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11" Type="http://schemas.microsoft.com/office/2007/relationships/hdphoto" Target="../media/hdphoto3.wdp"/><Relationship Id="rId5" Type="http://schemas.microsoft.com/office/2007/relationships/hdphoto" Target="../media/hdphoto1.wdp"/><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grpSp>
        <p:nvGrpSpPr>
          <p:cNvPr id="248" name="Google Shape;248;p43"/>
          <p:cNvGrpSpPr/>
          <p:nvPr/>
        </p:nvGrpSpPr>
        <p:grpSpPr>
          <a:xfrm>
            <a:off x="4020093" y="909882"/>
            <a:ext cx="5065148" cy="3795451"/>
            <a:chOff x="936525" y="238100"/>
            <a:chExt cx="5319975" cy="3986400"/>
          </a:xfrm>
        </p:grpSpPr>
        <p:sp>
          <p:nvSpPr>
            <p:cNvPr id="249" name="Google Shape;249;p43"/>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43"/>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3"/>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3"/>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3"/>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43"/>
          <p:cNvGrpSpPr/>
          <p:nvPr/>
        </p:nvGrpSpPr>
        <p:grpSpPr>
          <a:xfrm>
            <a:off x="4760184" y="934899"/>
            <a:ext cx="4341814" cy="3659112"/>
            <a:chOff x="1713850" y="264375"/>
            <a:chExt cx="4560250" cy="3843201"/>
          </a:xfrm>
        </p:grpSpPr>
        <p:sp>
          <p:nvSpPr>
            <p:cNvPr id="258" name="Google Shape;258;p43"/>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3"/>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3"/>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3"/>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rgbClr val="004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43"/>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43"/>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3"/>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3"/>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3"/>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3"/>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3"/>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3"/>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3"/>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3"/>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43"/>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3"/>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3"/>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3"/>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3"/>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3"/>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3"/>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3"/>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3"/>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3"/>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3"/>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43"/>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3"/>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43"/>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3"/>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3"/>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3"/>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3"/>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3"/>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3"/>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3"/>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3"/>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3"/>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3"/>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3"/>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3"/>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3"/>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3"/>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3"/>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3"/>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3"/>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3"/>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3"/>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3"/>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3"/>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3"/>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3"/>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3"/>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3"/>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3"/>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3"/>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3"/>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3"/>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3"/>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3"/>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3"/>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3"/>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3"/>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3"/>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3"/>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3"/>
            <p:cNvSpPr/>
            <p:nvPr/>
          </p:nvSpPr>
          <p:spPr>
            <a:xfrm>
              <a:off x="3560800" y="2996475"/>
              <a:ext cx="1775175" cy="1111101"/>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2" name="Google Shape;256;p43">
            <a:extLst>
              <a:ext uri="{FF2B5EF4-FFF2-40B4-BE49-F238E27FC236}">
                <a16:creationId xmlns:a16="http://schemas.microsoft.com/office/drawing/2014/main" id="{6230BB2C-2020-42B9-9518-4B9B81B956C2}"/>
              </a:ext>
            </a:extLst>
          </p:cNvPr>
          <p:cNvCxnSpPr>
            <a:cxnSpLocks/>
          </p:cNvCxnSpPr>
          <p:nvPr/>
        </p:nvCxnSpPr>
        <p:spPr>
          <a:xfrm>
            <a:off x="-806692" y="3740380"/>
            <a:ext cx="1047552" cy="3809"/>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83" name="ZoneTexte 82">
            <a:extLst>
              <a:ext uri="{FF2B5EF4-FFF2-40B4-BE49-F238E27FC236}">
                <a16:creationId xmlns:a16="http://schemas.microsoft.com/office/drawing/2014/main" id="{13ADF3A3-40D9-47D3-8C36-592A4FC3EF48}"/>
              </a:ext>
            </a:extLst>
          </p:cNvPr>
          <p:cNvSpPr txBox="1"/>
          <p:nvPr/>
        </p:nvSpPr>
        <p:spPr>
          <a:xfrm>
            <a:off x="325380" y="1646044"/>
            <a:ext cx="3856586" cy="1138773"/>
          </a:xfrm>
          <a:prstGeom prst="rect">
            <a:avLst/>
          </a:prstGeom>
          <a:noFill/>
        </p:spPr>
        <p:txBody>
          <a:bodyPr wrap="square">
            <a:spAutoFit/>
          </a:bodyPr>
          <a:lstStyle/>
          <a:p>
            <a:r>
              <a:rPr lang="en-US" sz="5400" b="1" dirty="0">
                <a:solidFill>
                  <a:srgbClr val="004481"/>
                </a:solidFill>
              </a:rPr>
              <a:t>DIGI</a:t>
            </a:r>
            <a:r>
              <a:rPr lang="en-US" sz="5400" dirty="0">
                <a:solidFill>
                  <a:srgbClr val="004481"/>
                </a:solidFill>
              </a:rPr>
              <a:t>CAMP</a:t>
            </a:r>
            <a:endParaRPr lang="en-US" dirty="0">
              <a:solidFill>
                <a:srgbClr val="004481"/>
              </a:solidFill>
            </a:endParaRPr>
          </a:p>
          <a:p>
            <a:endParaRPr lang="en-US" dirty="0"/>
          </a:p>
        </p:txBody>
      </p:sp>
      <p:sp>
        <p:nvSpPr>
          <p:cNvPr id="88" name="ZoneTexte 87">
            <a:extLst>
              <a:ext uri="{FF2B5EF4-FFF2-40B4-BE49-F238E27FC236}">
                <a16:creationId xmlns:a16="http://schemas.microsoft.com/office/drawing/2014/main" id="{AB8ACDD6-4F3E-4868-A916-0A2A65896A79}"/>
              </a:ext>
            </a:extLst>
          </p:cNvPr>
          <p:cNvSpPr txBox="1"/>
          <p:nvPr/>
        </p:nvSpPr>
        <p:spPr>
          <a:xfrm>
            <a:off x="241386" y="3531783"/>
            <a:ext cx="4739832" cy="1569660"/>
          </a:xfrm>
          <a:prstGeom prst="rect">
            <a:avLst/>
          </a:prstGeom>
          <a:noFill/>
        </p:spPr>
        <p:txBody>
          <a:bodyPr wrap="square">
            <a:spAutoFit/>
          </a:bodyPr>
          <a:lstStyle/>
          <a:p>
            <a:r>
              <a:rPr lang="en-US" sz="1800" b="1" dirty="0" err="1">
                <a:solidFill>
                  <a:schemeClr val="tx1"/>
                </a:solidFill>
                <a:latin typeface="Trebuchet MS" panose="020B0603020202020204" pitchFamily="34" charset="0"/>
              </a:rPr>
              <a:t>Réalisé</a:t>
            </a:r>
            <a:r>
              <a:rPr lang="en-US" sz="1800" b="1" dirty="0">
                <a:solidFill>
                  <a:schemeClr val="tx1"/>
                </a:solidFill>
                <a:latin typeface="Trebuchet MS" panose="020B0603020202020204" pitchFamily="34" charset="0"/>
              </a:rPr>
              <a:t> par : </a:t>
            </a:r>
          </a:p>
          <a:p>
            <a:pPr marL="285750" indent="-285750">
              <a:buFontTx/>
              <a:buChar char="-"/>
            </a:pPr>
            <a:r>
              <a:rPr lang="en-US" dirty="0">
                <a:solidFill>
                  <a:schemeClr val="tx1"/>
                </a:solidFill>
                <a:latin typeface="Trebuchet MS" panose="020B0603020202020204" pitchFamily="34" charset="0"/>
              </a:rPr>
              <a:t>Anas ELKACEMI</a:t>
            </a:r>
          </a:p>
          <a:p>
            <a:pPr marL="285750" indent="-285750">
              <a:buFontTx/>
              <a:buChar char="-"/>
            </a:pPr>
            <a:r>
              <a:rPr kumimoji="0" lang="fr-FR" altLang="fr-FR" i="0" u="none" strike="noStrike" cap="none" normalizeH="0" baseline="0" dirty="0">
                <a:ln>
                  <a:noFill/>
                </a:ln>
                <a:solidFill>
                  <a:srgbClr val="000000"/>
                </a:solidFill>
                <a:effectLst/>
                <a:latin typeface="Trebuchet MS" panose="020B0603020202020204" pitchFamily="34" charset="0"/>
                <a:cs typeface="Segoe UI" panose="020B0502040204020203" pitchFamily="34" charset="0"/>
              </a:rPr>
              <a:t>Fatima </a:t>
            </a:r>
            <a:r>
              <a:rPr kumimoji="0" lang="fr-FR" altLang="fr-FR" i="0" u="none" strike="noStrike" cap="none" normalizeH="0" baseline="0" dirty="0" err="1">
                <a:ln>
                  <a:noFill/>
                </a:ln>
                <a:solidFill>
                  <a:srgbClr val="000000"/>
                </a:solidFill>
                <a:effectLst/>
                <a:latin typeface="Trebuchet MS" panose="020B0603020202020204" pitchFamily="34" charset="0"/>
                <a:cs typeface="Segoe UI" panose="020B0502040204020203" pitchFamily="34" charset="0"/>
              </a:rPr>
              <a:t>Zahraa</a:t>
            </a:r>
            <a:r>
              <a:rPr kumimoji="0" lang="fr-FR" altLang="fr-FR" i="0" u="none" strike="noStrike" cap="none" normalizeH="0" baseline="0" dirty="0">
                <a:ln>
                  <a:noFill/>
                </a:ln>
                <a:solidFill>
                  <a:srgbClr val="000000"/>
                </a:solidFill>
                <a:effectLst/>
                <a:latin typeface="Trebuchet MS" panose="020B0603020202020204" pitchFamily="34" charset="0"/>
                <a:cs typeface="Segoe UI" panose="020B0502040204020203" pitchFamily="34" charset="0"/>
              </a:rPr>
              <a:t> SOURI TABBAL</a:t>
            </a:r>
          </a:p>
          <a:p>
            <a:pPr marL="285750" indent="-285750">
              <a:buFontTx/>
              <a:buChar char="-"/>
            </a:pPr>
            <a:r>
              <a:rPr kumimoji="0" lang="fr-FR" altLang="fr-FR" i="0" u="none" strike="noStrike" cap="none" normalizeH="0" baseline="0" dirty="0">
                <a:ln>
                  <a:noFill/>
                </a:ln>
                <a:solidFill>
                  <a:srgbClr val="000000"/>
                </a:solidFill>
                <a:effectLst/>
                <a:latin typeface="Trebuchet MS" panose="020B0603020202020204" pitchFamily="34" charset="0"/>
                <a:cs typeface="Segoe UI" panose="020B0502040204020203" pitchFamily="34" charset="0"/>
              </a:rPr>
              <a:t>Yahya BENABDELMALEK</a:t>
            </a:r>
          </a:p>
          <a:p>
            <a:pPr marL="285750" indent="-285750">
              <a:buFontTx/>
              <a:buChar char="-"/>
            </a:pPr>
            <a:endParaRPr lang="en-US" sz="1800" dirty="0">
              <a:solidFill>
                <a:schemeClr val="tx1"/>
              </a:solidFill>
              <a:latin typeface="Trebuchet MS" panose="020B0603020202020204" pitchFamily="34" charset="0"/>
            </a:endParaRPr>
          </a:p>
          <a:p>
            <a:pPr marL="285750" indent="-285750">
              <a:buFontTx/>
              <a:buChar char="-"/>
            </a:pPr>
            <a:endParaRPr lang="en-US" sz="1800" dirty="0">
              <a:solidFill>
                <a:schemeClr val="tx1"/>
              </a:solidFill>
              <a:latin typeface="Trebuchet MS" panose="020B0603020202020204" pitchFamily="34" charset="0"/>
            </a:endParaRPr>
          </a:p>
        </p:txBody>
      </p:sp>
      <p:pic>
        <p:nvPicPr>
          <p:cNvPr id="92" name="Picture 3">
            <a:extLst>
              <a:ext uri="{FF2B5EF4-FFF2-40B4-BE49-F238E27FC236}">
                <a16:creationId xmlns:a16="http://schemas.microsoft.com/office/drawing/2014/main" id="{C32DE50B-A38C-4865-A42B-708F0F013530}"/>
              </a:ext>
            </a:extLst>
          </p:cNvPr>
          <p:cNvPicPr>
            <a:picLocks noChangeAspect="1"/>
          </p:cNvPicPr>
          <p:nvPr/>
        </p:nvPicPr>
        <p:blipFill rotWithShape="1">
          <a:blip r:embed="rId3"/>
          <a:srcRect t="55306" b="1904"/>
          <a:stretch/>
        </p:blipFill>
        <p:spPr>
          <a:xfrm rot="19951464">
            <a:off x="6026142" y="2058484"/>
            <a:ext cx="1436203" cy="1367842"/>
          </a:xfrm>
          <a:prstGeom prst="rect">
            <a:avLst/>
          </a:prstGeom>
        </p:spPr>
      </p:pic>
      <p:sp>
        <p:nvSpPr>
          <p:cNvPr id="124" name="Google Shape;321;p43">
            <a:extLst>
              <a:ext uri="{FF2B5EF4-FFF2-40B4-BE49-F238E27FC236}">
                <a16:creationId xmlns:a16="http://schemas.microsoft.com/office/drawing/2014/main" id="{923FE4F1-3D6F-4759-A3E2-028AB66A5A2E}"/>
              </a:ext>
            </a:extLst>
          </p:cNvPr>
          <p:cNvSpPr/>
          <p:nvPr/>
        </p:nvSpPr>
        <p:spPr>
          <a:xfrm>
            <a:off x="6678642" y="2161966"/>
            <a:ext cx="2798768" cy="3735469"/>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Rectangle 3">
            <a:extLst>
              <a:ext uri="{FF2B5EF4-FFF2-40B4-BE49-F238E27FC236}">
                <a16:creationId xmlns:a16="http://schemas.microsoft.com/office/drawing/2014/main" id="{CBDD5863-9A71-4684-85E4-1314F4F166FC}"/>
              </a:ext>
            </a:extLst>
          </p:cNvPr>
          <p:cNvSpPr>
            <a:spLocks noChangeArrowheads="1"/>
          </p:cNvSpPr>
          <p:nvPr/>
        </p:nvSpPr>
        <p:spPr bwMode="auto">
          <a:xfrm>
            <a:off x="240860" y="-739611"/>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fr-FR" altLang="fr-FR" sz="1200" b="1" i="0" u="none" strike="noStrike" cap="none" normalizeH="0" baseline="0">
                <a:ln>
                  <a:noFill/>
                </a:ln>
                <a:solidFill>
                  <a:srgbClr val="000000"/>
                </a:solidFill>
                <a:effectLst/>
                <a:latin typeface="inherit"/>
                <a:cs typeface="Segoe UI" panose="020B0502040204020203" pitchFamily="34" charset="0"/>
              </a:rPr>
              <a:t>Fatima Zahraa SOURI TABBAL</a:t>
            </a:r>
            <a:endParaRPr kumimoji="0" lang="fr-FR" altLang="fr-FR" sz="1000" b="0" i="0" u="none" strike="noStrike" cap="none" normalizeH="0" baseline="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3D8E017-6EDE-4DAD-9B2C-9648A2F42BE5}"/>
              </a:ext>
            </a:extLst>
          </p:cNvPr>
          <p:cNvSpPr>
            <a:spLocks noChangeArrowheads="1"/>
          </p:cNvSpPr>
          <p:nvPr/>
        </p:nvSpPr>
        <p:spPr bwMode="auto">
          <a:xfrm>
            <a:off x="240860" y="-739611"/>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000000"/>
                </a:solidFill>
                <a:effectLst/>
                <a:latin typeface="inherit"/>
                <a:cs typeface="Segoe UI" panose="020B0502040204020203" pitchFamily="34" charset="0"/>
              </a:rPr>
              <a:t>À :</a:t>
            </a:r>
            <a:endParaRPr kumimoji="0" lang="fr-FR" altLang="fr-FR"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cxnSp>
        <p:nvCxnSpPr>
          <p:cNvPr id="89" name="Google Shape;256;p43">
            <a:extLst>
              <a:ext uri="{FF2B5EF4-FFF2-40B4-BE49-F238E27FC236}">
                <a16:creationId xmlns:a16="http://schemas.microsoft.com/office/drawing/2014/main" id="{3471BE1F-A766-416D-ACCA-664DF79DECF6}"/>
              </a:ext>
            </a:extLst>
          </p:cNvPr>
          <p:cNvCxnSpPr>
            <a:cxnSpLocks/>
          </p:cNvCxnSpPr>
          <p:nvPr/>
        </p:nvCxnSpPr>
        <p:spPr>
          <a:xfrm>
            <a:off x="-806692" y="4594011"/>
            <a:ext cx="1047552" cy="3809"/>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0" name="ZoneTexte 89">
            <a:extLst>
              <a:ext uri="{FF2B5EF4-FFF2-40B4-BE49-F238E27FC236}">
                <a16:creationId xmlns:a16="http://schemas.microsoft.com/office/drawing/2014/main" id="{67CDA249-3771-4719-8D10-36992869CC02}"/>
              </a:ext>
            </a:extLst>
          </p:cNvPr>
          <p:cNvSpPr txBox="1"/>
          <p:nvPr/>
        </p:nvSpPr>
        <p:spPr>
          <a:xfrm>
            <a:off x="241386" y="4465926"/>
            <a:ext cx="4739832" cy="1354217"/>
          </a:xfrm>
          <a:prstGeom prst="rect">
            <a:avLst/>
          </a:prstGeom>
          <a:noFill/>
        </p:spPr>
        <p:txBody>
          <a:bodyPr wrap="square">
            <a:spAutoFit/>
          </a:bodyPr>
          <a:lstStyle/>
          <a:p>
            <a:r>
              <a:rPr lang="en-US" sz="1800" b="1" dirty="0" err="1">
                <a:solidFill>
                  <a:schemeClr val="tx1"/>
                </a:solidFill>
                <a:latin typeface="Trebuchet MS" panose="020B0603020202020204" pitchFamily="34" charset="0"/>
              </a:rPr>
              <a:t>Encadré</a:t>
            </a:r>
            <a:r>
              <a:rPr lang="en-US" sz="1800" b="1" dirty="0">
                <a:solidFill>
                  <a:schemeClr val="tx1"/>
                </a:solidFill>
                <a:latin typeface="Trebuchet MS" panose="020B0603020202020204" pitchFamily="34" charset="0"/>
              </a:rPr>
              <a:t> par : </a:t>
            </a:r>
          </a:p>
          <a:p>
            <a:pPr marL="285750" indent="-285750">
              <a:buFontTx/>
              <a:buChar char="-"/>
            </a:pPr>
            <a:r>
              <a:rPr lang="en-US" dirty="0">
                <a:solidFill>
                  <a:schemeClr val="tx1"/>
                </a:solidFill>
                <a:latin typeface="Trebuchet MS" panose="020B0603020202020204" pitchFamily="34" charset="0"/>
              </a:rPr>
              <a:t>M Fatima MOURCHID</a:t>
            </a:r>
          </a:p>
          <a:p>
            <a:endParaRPr kumimoji="0" lang="fr-FR" altLang="fr-FR" i="0" u="none" strike="noStrike" cap="none" normalizeH="0" baseline="0" dirty="0">
              <a:ln>
                <a:noFill/>
              </a:ln>
              <a:solidFill>
                <a:srgbClr val="000000"/>
              </a:solidFill>
              <a:effectLst/>
              <a:latin typeface="Trebuchet MS" panose="020B0603020202020204" pitchFamily="34" charset="0"/>
              <a:cs typeface="Segoe UI" panose="020B0502040204020203" pitchFamily="34" charset="0"/>
            </a:endParaRPr>
          </a:p>
          <a:p>
            <a:pPr marL="285750" indent="-285750">
              <a:buFontTx/>
              <a:buChar char="-"/>
            </a:pPr>
            <a:endParaRPr lang="en-US" sz="1800" dirty="0">
              <a:solidFill>
                <a:schemeClr val="tx1"/>
              </a:solidFill>
              <a:latin typeface="Trebuchet MS" panose="020B0603020202020204" pitchFamily="34" charset="0"/>
            </a:endParaRPr>
          </a:p>
          <a:p>
            <a:pPr marL="285750" indent="-285750">
              <a:buFontTx/>
              <a:buChar char="-"/>
            </a:pPr>
            <a:endParaRPr lang="en-US" sz="1800" dirty="0">
              <a:solidFill>
                <a:schemeClr val="tx1"/>
              </a:solidFill>
              <a:latin typeface="Trebuchet MS" panose="020B0603020202020204" pitchFamily="34" charset="0"/>
            </a:endParaRPr>
          </a:p>
        </p:txBody>
      </p:sp>
      <p:pic>
        <p:nvPicPr>
          <p:cNvPr id="1034" name="Picture 10" descr="Ouverture des inscriptions - ESI - Dates-Concours.ma">
            <a:extLst>
              <a:ext uri="{FF2B5EF4-FFF2-40B4-BE49-F238E27FC236}">
                <a16:creationId xmlns:a16="http://schemas.microsoft.com/office/drawing/2014/main" id="{D8041734-8384-455A-A3AA-D4C421B19E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276" t="32143" r="31509" b="31346"/>
          <a:stretch/>
        </p:blipFill>
        <p:spPr bwMode="auto">
          <a:xfrm>
            <a:off x="445862" y="194533"/>
            <a:ext cx="618318" cy="606624"/>
          </a:xfrm>
          <a:prstGeom prst="rect">
            <a:avLst/>
          </a:prstGeom>
          <a:noFill/>
          <a:extLst>
            <a:ext uri="{909E8E84-426E-40DD-AFC4-6F175D3DCCD1}">
              <a14:hiddenFill xmlns:a14="http://schemas.microsoft.com/office/drawing/2010/main">
                <a:solidFill>
                  <a:srgbClr val="FFFFFF"/>
                </a:solidFill>
              </a14:hiddenFill>
            </a:ext>
          </a:extLst>
        </p:spPr>
      </p:pic>
      <p:sp>
        <p:nvSpPr>
          <p:cNvPr id="94" name="ZoneTexte 93">
            <a:extLst>
              <a:ext uri="{FF2B5EF4-FFF2-40B4-BE49-F238E27FC236}">
                <a16:creationId xmlns:a16="http://schemas.microsoft.com/office/drawing/2014/main" id="{E1B0BF70-9E4E-46E7-B6A9-9E45201C9630}"/>
              </a:ext>
            </a:extLst>
          </p:cNvPr>
          <p:cNvSpPr txBox="1"/>
          <p:nvPr/>
        </p:nvSpPr>
        <p:spPr>
          <a:xfrm rot="19935535">
            <a:off x="5994528" y="2227983"/>
            <a:ext cx="1140411" cy="307777"/>
          </a:xfrm>
          <a:prstGeom prst="rect">
            <a:avLst/>
          </a:prstGeom>
          <a:noFill/>
        </p:spPr>
        <p:txBody>
          <a:bodyPr wrap="square">
            <a:spAutoFit/>
          </a:bodyPr>
          <a:lstStyle/>
          <a:p>
            <a:r>
              <a:rPr lang="en-US" sz="1400" b="1" dirty="0">
                <a:solidFill>
                  <a:schemeClr val="bg1"/>
                </a:solidFill>
              </a:rPr>
              <a:t>DIGI</a:t>
            </a:r>
            <a:r>
              <a:rPr lang="en-US" sz="1400" dirty="0">
                <a:solidFill>
                  <a:schemeClr val="bg1"/>
                </a:solidFill>
              </a:rPr>
              <a:t>CAMP</a:t>
            </a:r>
            <a:endParaRPr lang="fr-FR" dirty="0">
              <a:solidFill>
                <a:schemeClr val="bg1"/>
              </a:solidFill>
            </a:endParaRPr>
          </a:p>
        </p:txBody>
      </p:sp>
      <p:cxnSp>
        <p:nvCxnSpPr>
          <p:cNvPr id="95" name="Google Shape;256;p43">
            <a:extLst>
              <a:ext uri="{FF2B5EF4-FFF2-40B4-BE49-F238E27FC236}">
                <a16:creationId xmlns:a16="http://schemas.microsoft.com/office/drawing/2014/main" id="{37F5744D-AE15-41FB-9AFC-E86D0D2534C9}"/>
              </a:ext>
            </a:extLst>
          </p:cNvPr>
          <p:cNvCxnSpPr>
            <a:cxnSpLocks/>
          </p:cNvCxnSpPr>
          <p:nvPr/>
        </p:nvCxnSpPr>
        <p:spPr>
          <a:xfrm>
            <a:off x="1155434" y="2627661"/>
            <a:ext cx="1047552" cy="3809"/>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7" name="ZoneTexte 96">
            <a:extLst>
              <a:ext uri="{FF2B5EF4-FFF2-40B4-BE49-F238E27FC236}">
                <a16:creationId xmlns:a16="http://schemas.microsoft.com/office/drawing/2014/main" id="{0FD6FFEB-7256-4952-9D20-09AD61981D8F}"/>
              </a:ext>
            </a:extLst>
          </p:cNvPr>
          <p:cNvSpPr txBox="1"/>
          <p:nvPr/>
        </p:nvSpPr>
        <p:spPr>
          <a:xfrm>
            <a:off x="2179184" y="2458356"/>
            <a:ext cx="5140518" cy="307777"/>
          </a:xfrm>
          <a:prstGeom prst="rect">
            <a:avLst/>
          </a:prstGeom>
          <a:noFill/>
        </p:spPr>
        <p:txBody>
          <a:bodyPr wrap="square">
            <a:spAutoFit/>
          </a:bodyPr>
          <a:lstStyle/>
          <a:p>
            <a:r>
              <a:rPr lang="en-US" dirty="0">
                <a:solidFill>
                  <a:schemeClr val="tx1"/>
                </a:solidFill>
                <a:latin typeface="Trebuchet MS" panose="020B0603020202020204" pitchFamily="34" charset="0"/>
              </a:rPr>
              <a:t>Growing connectivity</a:t>
            </a: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F2F7"/>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00B3EF-DE7C-4C6A-AA87-CE6FB9BDC494}"/>
              </a:ext>
            </a:extLst>
          </p:cNvPr>
          <p:cNvSpPr>
            <a:spLocks noGrp="1"/>
          </p:cNvSpPr>
          <p:nvPr>
            <p:ph type="title"/>
          </p:nvPr>
        </p:nvSpPr>
        <p:spPr>
          <a:xfrm>
            <a:off x="325816" y="201100"/>
            <a:ext cx="8394235" cy="755700"/>
          </a:xfrm>
        </p:spPr>
        <p:txBody>
          <a:bodyPr/>
          <a:lstStyle/>
          <a:p>
            <a:r>
              <a:rPr lang="fr-FR" dirty="0"/>
              <a:t>Stratégie de développement de l’application mobile</a:t>
            </a:r>
          </a:p>
        </p:txBody>
      </p:sp>
      <p:pic>
        <p:nvPicPr>
          <p:cNvPr id="2052" name="Picture 4" descr="Step by Step Guide to Mobile App Development Process | Product Engineering,  Digital Transformation, Custom Mobile App Development Company Florida, USA">
            <a:extLst>
              <a:ext uri="{FF2B5EF4-FFF2-40B4-BE49-F238E27FC236}">
                <a16:creationId xmlns:a16="http://schemas.microsoft.com/office/drawing/2014/main" id="{88DB053D-1C02-4EA2-BE69-1B421084E3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13" r="3743"/>
          <a:stretch/>
        </p:blipFill>
        <p:spPr bwMode="auto">
          <a:xfrm>
            <a:off x="507076" y="1188719"/>
            <a:ext cx="7801520" cy="3477071"/>
          </a:xfrm>
          <a:prstGeom prst="rect">
            <a:avLst/>
          </a:prstGeom>
          <a:solidFill>
            <a:srgbClr val="EFF2F7"/>
          </a:solidFill>
        </p:spPr>
      </p:pic>
      <p:sp>
        <p:nvSpPr>
          <p:cNvPr id="3" name="Rectangle 2">
            <a:extLst>
              <a:ext uri="{FF2B5EF4-FFF2-40B4-BE49-F238E27FC236}">
                <a16:creationId xmlns:a16="http://schemas.microsoft.com/office/drawing/2014/main" id="{CBD27210-17C7-4916-96BE-0524DDDA5359}"/>
              </a:ext>
            </a:extLst>
          </p:cNvPr>
          <p:cNvSpPr/>
          <p:nvPr/>
        </p:nvSpPr>
        <p:spPr>
          <a:xfrm>
            <a:off x="7730837" y="3981796"/>
            <a:ext cx="906088" cy="573579"/>
          </a:xfrm>
          <a:prstGeom prst="rect">
            <a:avLst/>
          </a:prstGeom>
          <a:solidFill>
            <a:srgbClr val="EFF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946861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F2F7"/>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6F0644-1E8F-4774-A202-262A3A50FA4A}"/>
              </a:ext>
            </a:extLst>
          </p:cNvPr>
          <p:cNvSpPr>
            <a:spLocks noGrp="1"/>
          </p:cNvSpPr>
          <p:nvPr>
            <p:ph type="title"/>
          </p:nvPr>
        </p:nvSpPr>
        <p:spPr>
          <a:xfrm>
            <a:off x="3291841" y="124691"/>
            <a:ext cx="5222012" cy="755700"/>
          </a:xfrm>
        </p:spPr>
        <p:txBody>
          <a:bodyPr/>
          <a:lstStyle/>
          <a:p>
            <a:r>
              <a:rPr lang="fr-FR" dirty="0" err="1"/>
              <a:t>Analysis</a:t>
            </a:r>
            <a:r>
              <a:rPr lang="fr-FR" dirty="0"/>
              <a:t> and </a:t>
            </a:r>
            <a:r>
              <a:rPr lang="fr-FR" dirty="0" err="1"/>
              <a:t>planing</a:t>
            </a:r>
            <a:endParaRPr lang="fr-FR" dirty="0"/>
          </a:p>
        </p:txBody>
      </p:sp>
      <p:pic>
        <p:nvPicPr>
          <p:cNvPr id="5" name="Image 4">
            <a:extLst>
              <a:ext uri="{FF2B5EF4-FFF2-40B4-BE49-F238E27FC236}">
                <a16:creationId xmlns:a16="http://schemas.microsoft.com/office/drawing/2014/main" id="{023CA7DD-6EAB-47D2-990A-722B6F7B3949}"/>
              </a:ext>
            </a:extLst>
          </p:cNvPr>
          <p:cNvPicPr>
            <a:picLocks noChangeAspect="1"/>
          </p:cNvPicPr>
          <p:nvPr/>
        </p:nvPicPr>
        <p:blipFill>
          <a:blip r:embed="rId3"/>
          <a:stretch>
            <a:fillRect/>
          </a:stretch>
        </p:blipFill>
        <p:spPr>
          <a:xfrm>
            <a:off x="0" y="0"/>
            <a:ext cx="3092334" cy="1225096"/>
          </a:xfrm>
          <a:prstGeom prst="rect">
            <a:avLst/>
          </a:prstGeom>
        </p:spPr>
      </p:pic>
      <p:sp>
        <p:nvSpPr>
          <p:cNvPr id="7" name="ZoneTexte 6">
            <a:extLst>
              <a:ext uri="{FF2B5EF4-FFF2-40B4-BE49-F238E27FC236}">
                <a16:creationId xmlns:a16="http://schemas.microsoft.com/office/drawing/2014/main" id="{7283767E-303C-4F3F-9187-BC2FAD20559A}"/>
              </a:ext>
            </a:extLst>
          </p:cNvPr>
          <p:cNvSpPr txBox="1"/>
          <p:nvPr/>
        </p:nvSpPr>
        <p:spPr>
          <a:xfrm>
            <a:off x="457199" y="1563669"/>
            <a:ext cx="4572000" cy="338554"/>
          </a:xfrm>
          <a:prstGeom prst="rect">
            <a:avLst/>
          </a:prstGeom>
          <a:noFill/>
        </p:spPr>
        <p:txBody>
          <a:bodyPr wrap="square">
            <a:spAutoFit/>
          </a:bodyPr>
          <a:lstStyle/>
          <a:p>
            <a:r>
              <a:rPr lang="fr-FR" sz="1600" b="1" dirty="0">
                <a:solidFill>
                  <a:srgbClr val="004481"/>
                </a:solidFill>
                <a:latin typeface="Trebuchet MS" panose="020B0603020202020204" pitchFamily="34" charset="0"/>
              </a:rPr>
              <a:t>Identification des besoins fonctionnels</a:t>
            </a:r>
          </a:p>
        </p:txBody>
      </p:sp>
      <p:sp>
        <p:nvSpPr>
          <p:cNvPr id="9" name="ZoneTexte 8">
            <a:extLst>
              <a:ext uri="{FF2B5EF4-FFF2-40B4-BE49-F238E27FC236}">
                <a16:creationId xmlns:a16="http://schemas.microsoft.com/office/drawing/2014/main" id="{87406B85-E83D-4FF8-87E3-F3E5A26B620D}"/>
              </a:ext>
            </a:extLst>
          </p:cNvPr>
          <p:cNvSpPr txBox="1"/>
          <p:nvPr/>
        </p:nvSpPr>
        <p:spPr>
          <a:xfrm>
            <a:off x="457199" y="1902450"/>
            <a:ext cx="6077052" cy="2677656"/>
          </a:xfrm>
          <a:prstGeom prst="rect">
            <a:avLst/>
          </a:prstGeom>
          <a:noFill/>
        </p:spPr>
        <p:txBody>
          <a:bodyPr wrap="square">
            <a:spAutoFit/>
          </a:bodyPr>
          <a:lstStyle/>
          <a:p>
            <a:r>
              <a:rPr lang="fr-FR" dirty="0">
                <a:latin typeface="Trebuchet MS" panose="020B0603020202020204" pitchFamily="34" charset="0"/>
              </a:rPr>
              <a:t>   L’application «DIGICAMP» donne des fonctionnalités aux utilisateurs qui sont classés sur trois parties : </a:t>
            </a:r>
          </a:p>
          <a:p>
            <a:r>
              <a:rPr lang="fr-FR" dirty="0">
                <a:latin typeface="Trebuchet MS" panose="020B0603020202020204" pitchFamily="34" charset="0"/>
              </a:rPr>
              <a:t>	- </a:t>
            </a:r>
            <a:r>
              <a:rPr lang="fr-FR" b="1" dirty="0">
                <a:latin typeface="Trebuchet MS" panose="020B0603020202020204" pitchFamily="34" charset="0"/>
              </a:rPr>
              <a:t>Corps Educatif</a:t>
            </a:r>
          </a:p>
          <a:p>
            <a:r>
              <a:rPr lang="fr-FR" b="1" dirty="0">
                <a:latin typeface="Trebuchet MS" panose="020B0603020202020204" pitchFamily="34" charset="0"/>
              </a:rPr>
              <a:t>	- Etudiants</a:t>
            </a:r>
          </a:p>
          <a:p>
            <a:r>
              <a:rPr lang="fr-FR" b="1" dirty="0">
                <a:latin typeface="Trebuchet MS" panose="020B0603020202020204" pitchFamily="34" charset="0"/>
              </a:rPr>
              <a:t>	- Administrateurs</a:t>
            </a:r>
          </a:p>
          <a:p>
            <a:r>
              <a:rPr lang="fr-FR" dirty="0">
                <a:latin typeface="Trebuchet MS" panose="020B0603020202020204" pitchFamily="34" charset="0"/>
              </a:rPr>
              <a:t>ainsi dans la phase de login, est selon le type d’utilisateur, les fonctionnalités et le droit d’accès </a:t>
            </a:r>
            <a:r>
              <a:rPr lang="fr-FR" dirty="0" err="1">
                <a:latin typeface="Trebuchet MS" panose="020B0603020202020204" pitchFamily="34" charset="0"/>
              </a:rPr>
              <a:t>différes</a:t>
            </a:r>
            <a:endParaRPr lang="fr-FR" dirty="0">
              <a:latin typeface="Trebuchet MS" panose="020B0603020202020204" pitchFamily="34" charset="0"/>
            </a:endParaRPr>
          </a:p>
          <a:p>
            <a:endParaRPr lang="fr-FR" dirty="0">
              <a:latin typeface="Trebuchet MS" panose="020B0603020202020204" pitchFamily="34" charset="0"/>
            </a:endParaRPr>
          </a:p>
          <a:p>
            <a:r>
              <a:rPr lang="fr-FR" dirty="0">
                <a:latin typeface="Trebuchet MS" panose="020B0603020202020204" pitchFamily="34" charset="0"/>
              </a:rPr>
              <a:t>    L’application permet d’afficher les diverses informations des utilisateurs, de l’Ecole ou l’université, ainsi que du campus, en utilisant Google </a:t>
            </a:r>
            <a:r>
              <a:rPr lang="fr-FR" dirty="0" err="1">
                <a:latin typeface="Trebuchet MS" panose="020B0603020202020204" pitchFamily="34" charset="0"/>
              </a:rPr>
              <a:t>Map</a:t>
            </a:r>
            <a:r>
              <a:rPr lang="fr-FR" dirty="0">
                <a:latin typeface="Trebuchet MS" panose="020B0603020202020204" pitchFamily="34" charset="0"/>
              </a:rPr>
              <a:t>, d’afficher la position actuelle de l’utilisateur et les distance qui les séparent vers les services du campus. </a:t>
            </a:r>
          </a:p>
        </p:txBody>
      </p:sp>
      <p:pic>
        <p:nvPicPr>
          <p:cNvPr id="10" name="Picture 26">
            <a:extLst>
              <a:ext uri="{FF2B5EF4-FFF2-40B4-BE49-F238E27FC236}">
                <a16:creationId xmlns:a16="http://schemas.microsoft.com/office/drawing/2014/main" id="{BD89FD0D-0F69-464F-B75E-9E42A0C01F65}"/>
              </a:ext>
            </a:extLst>
          </p:cNvPr>
          <p:cNvPicPr>
            <a:picLocks noChangeAspect="1"/>
          </p:cNvPicPr>
          <p:nvPr/>
        </p:nvPicPr>
        <p:blipFill rotWithShape="1">
          <a:blip r:embed="rId4"/>
          <a:srcRect b="1445"/>
          <a:stretch/>
        </p:blipFill>
        <p:spPr>
          <a:xfrm>
            <a:off x="6534251" y="1336286"/>
            <a:ext cx="2258063" cy="3363373"/>
          </a:xfrm>
          <a:prstGeom prst="rect">
            <a:avLst/>
          </a:prstGeom>
        </p:spPr>
      </p:pic>
      <p:pic>
        <p:nvPicPr>
          <p:cNvPr id="11" name="Picture 22">
            <a:extLst>
              <a:ext uri="{FF2B5EF4-FFF2-40B4-BE49-F238E27FC236}">
                <a16:creationId xmlns:a16="http://schemas.microsoft.com/office/drawing/2014/main" id="{38F0762B-7870-4C20-B387-895CD12A7A2B}"/>
              </a:ext>
            </a:extLst>
          </p:cNvPr>
          <p:cNvPicPr>
            <a:picLocks noChangeAspect="1"/>
          </p:cNvPicPr>
          <p:nvPr/>
        </p:nvPicPr>
        <p:blipFill>
          <a:blip r:embed="rId5"/>
          <a:stretch>
            <a:fillRect/>
          </a:stretch>
        </p:blipFill>
        <p:spPr>
          <a:xfrm>
            <a:off x="6900207" y="1387908"/>
            <a:ext cx="1526149" cy="3189244"/>
          </a:xfrm>
          <a:prstGeom prst="roundRect">
            <a:avLst/>
          </a:prstGeom>
        </p:spPr>
      </p:pic>
    </p:spTree>
    <p:extLst>
      <p:ext uri="{BB962C8B-B14F-4D97-AF65-F5344CB8AC3E}">
        <p14:creationId xmlns:p14="http://schemas.microsoft.com/office/powerpoint/2010/main" val="2938132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F2F7"/>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6F0644-1E8F-4774-A202-262A3A50FA4A}"/>
              </a:ext>
            </a:extLst>
          </p:cNvPr>
          <p:cNvSpPr>
            <a:spLocks noGrp="1"/>
          </p:cNvSpPr>
          <p:nvPr>
            <p:ph type="title"/>
          </p:nvPr>
        </p:nvSpPr>
        <p:spPr>
          <a:xfrm>
            <a:off x="3291841" y="124691"/>
            <a:ext cx="5222012" cy="755700"/>
          </a:xfrm>
        </p:spPr>
        <p:txBody>
          <a:bodyPr/>
          <a:lstStyle/>
          <a:p>
            <a:r>
              <a:rPr lang="fr-FR" dirty="0" err="1"/>
              <a:t>Analysis</a:t>
            </a:r>
            <a:r>
              <a:rPr lang="fr-FR" dirty="0"/>
              <a:t> and </a:t>
            </a:r>
            <a:r>
              <a:rPr lang="fr-FR" dirty="0" err="1"/>
              <a:t>planing</a:t>
            </a:r>
            <a:endParaRPr lang="fr-FR" dirty="0"/>
          </a:p>
        </p:txBody>
      </p:sp>
      <p:pic>
        <p:nvPicPr>
          <p:cNvPr id="5" name="Image 4">
            <a:extLst>
              <a:ext uri="{FF2B5EF4-FFF2-40B4-BE49-F238E27FC236}">
                <a16:creationId xmlns:a16="http://schemas.microsoft.com/office/drawing/2014/main" id="{023CA7DD-6EAB-47D2-990A-722B6F7B3949}"/>
              </a:ext>
            </a:extLst>
          </p:cNvPr>
          <p:cNvPicPr>
            <a:picLocks noChangeAspect="1"/>
          </p:cNvPicPr>
          <p:nvPr/>
        </p:nvPicPr>
        <p:blipFill>
          <a:blip r:embed="rId2"/>
          <a:stretch>
            <a:fillRect/>
          </a:stretch>
        </p:blipFill>
        <p:spPr>
          <a:xfrm>
            <a:off x="0" y="0"/>
            <a:ext cx="3092334" cy="1225096"/>
          </a:xfrm>
          <a:prstGeom prst="rect">
            <a:avLst/>
          </a:prstGeom>
        </p:spPr>
      </p:pic>
      <p:sp>
        <p:nvSpPr>
          <p:cNvPr id="7" name="ZoneTexte 6">
            <a:extLst>
              <a:ext uri="{FF2B5EF4-FFF2-40B4-BE49-F238E27FC236}">
                <a16:creationId xmlns:a16="http://schemas.microsoft.com/office/drawing/2014/main" id="{7283767E-303C-4F3F-9187-BC2FAD20559A}"/>
              </a:ext>
            </a:extLst>
          </p:cNvPr>
          <p:cNvSpPr txBox="1"/>
          <p:nvPr/>
        </p:nvSpPr>
        <p:spPr>
          <a:xfrm>
            <a:off x="457199" y="1563669"/>
            <a:ext cx="4572000" cy="338554"/>
          </a:xfrm>
          <a:prstGeom prst="rect">
            <a:avLst/>
          </a:prstGeom>
          <a:noFill/>
        </p:spPr>
        <p:txBody>
          <a:bodyPr wrap="square">
            <a:spAutoFit/>
          </a:bodyPr>
          <a:lstStyle/>
          <a:p>
            <a:r>
              <a:rPr lang="fr-FR" sz="1600" b="1" dirty="0">
                <a:solidFill>
                  <a:srgbClr val="004481"/>
                </a:solidFill>
                <a:latin typeface="Trebuchet MS" panose="020B0603020202020204" pitchFamily="34" charset="0"/>
              </a:rPr>
              <a:t>Identification des besoins non fonctionnels</a:t>
            </a:r>
          </a:p>
        </p:txBody>
      </p:sp>
      <p:sp>
        <p:nvSpPr>
          <p:cNvPr id="9" name="ZoneTexte 8">
            <a:extLst>
              <a:ext uri="{FF2B5EF4-FFF2-40B4-BE49-F238E27FC236}">
                <a16:creationId xmlns:a16="http://schemas.microsoft.com/office/drawing/2014/main" id="{87406B85-E83D-4FF8-87E3-F3E5A26B620D}"/>
              </a:ext>
            </a:extLst>
          </p:cNvPr>
          <p:cNvSpPr txBox="1"/>
          <p:nvPr/>
        </p:nvSpPr>
        <p:spPr>
          <a:xfrm>
            <a:off x="457199" y="1902223"/>
            <a:ext cx="6367550" cy="2677656"/>
          </a:xfrm>
          <a:prstGeom prst="rect">
            <a:avLst/>
          </a:prstGeom>
          <a:noFill/>
        </p:spPr>
        <p:txBody>
          <a:bodyPr wrap="square">
            <a:spAutoFit/>
          </a:bodyPr>
          <a:lstStyle/>
          <a:p>
            <a:r>
              <a:rPr lang="fr-FR" dirty="0">
                <a:latin typeface="Trebuchet MS" panose="020B0603020202020204" pitchFamily="34" charset="0"/>
              </a:rPr>
              <a:t>   Les besoins non fonctionnels décrivent toutes les contraintes auxquelles est soumis le système pour sa réalisation et son bon fonctionnement. </a:t>
            </a:r>
          </a:p>
          <a:p>
            <a:r>
              <a:rPr lang="fr-FR" b="1" dirty="0">
                <a:latin typeface="Trebuchet MS" panose="020B0603020202020204" pitchFamily="34" charset="0"/>
              </a:rPr>
              <a:t>• Ergonomie et souplesse: </a:t>
            </a:r>
            <a:r>
              <a:rPr lang="fr-FR" dirty="0">
                <a:latin typeface="Trebuchet MS" panose="020B0603020202020204" pitchFamily="34" charset="0"/>
              </a:rPr>
              <a:t>L’application doit offrir une interface conviviale et ergonomique exploitable par l’utilisateur. </a:t>
            </a:r>
          </a:p>
          <a:p>
            <a:r>
              <a:rPr lang="fr-FR" b="1" dirty="0">
                <a:latin typeface="Trebuchet MS" panose="020B0603020202020204" pitchFamily="34" charset="0"/>
              </a:rPr>
              <a:t>• Rapidité: </a:t>
            </a:r>
            <a:r>
              <a:rPr lang="fr-FR" dirty="0">
                <a:latin typeface="Trebuchet MS" panose="020B0603020202020204" pitchFamily="34" charset="0"/>
              </a:rPr>
              <a:t>L’application doit optimiser les traitements pour avoir un court temps de réponse. </a:t>
            </a:r>
          </a:p>
          <a:p>
            <a:r>
              <a:rPr lang="fr-FR" b="1" dirty="0">
                <a:latin typeface="Trebuchet MS" panose="020B0603020202020204" pitchFamily="34" charset="0"/>
              </a:rPr>
              <a:t>• Efficacité: </a:t>
            </a:r>
            <a:r>
              <a:rPr lang="fr-FR" dirty="0">
                <a:latin typeface="Trebuchet MS" panose="020B0603020202020204" pitchFamily="34" charset="0"/>
              </a:rPr>
              <a:t>L’application doit être fonctionnelle indépendamment de toutes circonstances pouvant entourer l’utilisateur</a:t>
            </a:r>
          </a:p>
          <a:p>
            <a:r>
              <a:rPr lang="fr-FR" b="1" dirty="0">
                <a:latin typeface="Trebuchet MS" panose="020B0603020202020204" pitchFamily="34" charset="0"/>
              </a:rPr>
              <a:t>• Maintenabilité et scalabilité: </a:t>
            </a:r>
            <a:r>
              <a:rPr lang="fr-FR" dirty="0">
                <a:latin typeface="Trebuchet MS" panose="020B0603020202020204" pitchFamily="34" charset="0"/>
              </a:rPr>
              <a:t>Le code de l’application doit être lisible et compréhensible afin d’assurer son état évolutif et extensible par rapport aux besoins du marché.</a:t>
            </a:r>
          </a:p>
          <a:p>
            <a:endParaRPr lang="fr-FR" dirty="0">
              <a:latin typeface="Trebuchet MS" panose="020B0603020202020204" pitchFamily="34" charset="0"/>
            </a:endParaRPr>
          </a:p>
        </p:txBody>
      </p:sp>
      <p:pic>
        <p:nvPicPr>
          <p:cNvPr id="10" name="Picture 26">
            <a:extLst>
              <a:ext uri="{FF2B5EF4-FFF2-40B4-BE49-F238E27FC236}">
                <a16:creationId xmlns:a16="http://schemas.microsoft.com/office/drawing/2014/main" id="{BD89FD0D-0F69-464F-B75E-9E42A0C01F65}"/>
              </a:ext>
            </a:extLst>
          </p:cNvPr>
          <p:cNvPicPr>
            <a:picLocks noChangeAspect="1"/>
          </p:cNvPicPr>
          <p:nvPr/>
        </p:nvPicPr>
        <p:blipFill rotWithShape="1">
          <a:blip r:embed="rId3"/>
          <a:srcRect b="1445"/>
          <a:stretch/>
        </p:blipFill>
        <p:spPr>
          <a:xfrm>
            <a:off x="6534251" y="1336286"/>
            <a:ext cx="2258063" cy="3363373"/>
          </a:xfrm>
          <a:prstGeom prst="rect">
            <a:avLst/>
          </a:prstGeom>
        </p:spPr>
      </p:pic>
      <p:pic>
        <p:nvPicPr>
          <p:cNvPr id="11" name="Picture 22">
            <a:extLst>
              <a:ext uri="{FF2B5EF4-FFF2-40B4-BE49-F238E27FC236}">
                <a16:creationId xmlns:a16="http://schemas.microsoft.com/office/drawing/2014/main" id="{38F0762B-7870-4C20-B387-895CD12A7A2B}"/>
              </a:ext>
            </a:extLst>
          </p:cNvPr>
          <p:cNvPicPr>
            <a:picLocks noChangeAspect="1"/>
          </p:cNvPicPr>
          <p:nvPr/>
        </p:nvPicPr>
        <p:blipFill>
          <a:blip r:embed="rId4"/>
          <a:stretch>
            <a:fillRect/>
          </a:stretch>
        </p:blipFill>
        <p:spPr>
          <a:xfrm>
            <a:off x="6900207" y="1387908"/>
            <a:ext cx="1526149" cy="3189244"/>
          </a:xfrm>
          <a:prstGeom prst="roundRect">
            <a:avLst/>
          </a:prstGeom>
        </p:spPr>
      </p:pic>
    </p:spTree>
    <p:extLst>
      <p:ext uri="{BB962C8B-B14F-4D97-AF65-F5344CB8AC3E}">
        <p14:creationId xmlns:p14="http://schemas.microsoft.com/office/powerpoint/2010/main" val="2020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F2F7"/>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6F0644-1E8F-4774-A202-262A3A50FA4A}"/>
              </a:ext>
            </a:extLst>
          </p:cNvPr>
          <p:cNvSpPr>
            <a:spLocks noGrp="1"/>
          </p:cNvSpPr>
          <p:nvPr>
            <p:ph type="title"/>
          </p:nvPr>
        </p:nvSpPr>
        <p:spPr>
          <a:xfrm>
            <a:off x="1263535" y="85072"/>
            <a:ext cx="6809744" cy="755700"/>
          </a:xfrm>
        </p:spPr>
        <p:txBody>
          <a:bodyPr/>
          <a:lstStyle/>
          <a:p>
            <a:r>
              <a:rPr lang="fr-FR" dirty="0"/>
              <a:t>Outils utilisés</a:t>
            </a:r>
          </a:p>
        </p:txBody>
      </p:sp>
      <p:pic>
        <p:nvPicPr>
          <p:cNvPr id="5" name="Image 4">
            <a:extLst>
              <a:ext uri="{FF2B5EF4-FFF2-40B4-BE49-F238E27FC236}">
                <a16:creationId xmlns:a16="http://schemas.microsoft.com/office/drawing/2014/main" id="{023CA7DD-6EAB-47D2-990A-722B6F7B3949}"/>
              </a:ext>
            </a:extLst>
          </p:cNvPr>
          <p:cNvPicPr>
            <a:picLocks noChangeAspect="1"/>
          </p:cNvPicPr>
          <p:nvPr/>
        </p:nvPicPr>
        <p:blipFill>
          <a:blip r:embed="rId2"/>
          <a:stretch>
            <a:fillRect/>
          </a:stretch>
        </p:blipFill>
        <p:spPr>
          <a:xfrm>
            <a:off x="0" y="0"/>
            <a:ext cx="3092334" cy="1225096"/>
          </a:xfrm>
          <a:prstGeom prst="rect">
            <a:avLst/>
          </a:prstGeom>
        </p:spPr>
      </p:pic>
      <p:pic>
        <p:nvPicPr>
          <p:cNvPr id="1028" name="Picture 4" descr="Flutter : Add an Image to the Assets | by Richa Sharma | Globant | Medium">
            <a:extLst>
              <a:ext uri="{FF2B5EF4-FFF2-40B4-BE49-F238E27FC236}">
                <a16:creationId xmlns:a16="http://schemas.microsoft.com/office/drawing/2014/main" id="{55CBCD8E-2A8B-4185-8C5C-AC8B1F266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8861" y="2388379"/>
            <a:ext cx="1940574" cy="10146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Firebase">
            <a:extLst>
              <a:ext uri="{FF2B5EF4-FFF2-40B4-BE49-F238E27FC236}">
                <a16:creationId xmlns:a16="http://schemas.microsoft.com/office/drawing/2014/main" id="{ECA71C1F-7BE2-48EE-90AB-3F694DDA0B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1037" y="2437637"/>
            <a:ext cx="3307370" cy="91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635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011DDF-4F4E-4674-9543-3456999A98C4}"/>
              </a:ext>
            </a:extLst>
          </p:cNvPr>
          <p:cNvSpPr>
            <a:spLocks noGrp="1"/>
          </p:cNvSpPr>
          <p:nvPr>
            <p:ph type="title"/>
          </p:nvPr>
        </p:nvSpPr>
        <p:spPr/>
        <p:txBody>
          <a:bodyPr/>
          <a:lstStyle/>
          <a:p>
            <a:r>
              <a:rPr lang="fr-FR" b="1" i="0" dirty="0">
                <a:solidFill>
                  <a:srgbClr val="000000"/>
                </a:solidFill>
                <a:effectLst/>
                <a:latin typeface="FreightTextPro"/>
              </a:rPr>
              <a:t>Définition de Flutter</a:t>
            </a:r>
            <a:endParaRPr lang="fr-FR" dirty="0"/>
          </a:p>
        </p:txBody>
      </p:sp>
      <p:sp>
        <p:nvSpPr>
          <p:cNvPr id="6" name="ZoneTexte 5">
            <a:extLst>
              <a:ext uri="{FF2B5EF4-FFF2-40B4-BE49-F238E27FC236}">
                <a16:creationId xmlns:a16="http://schemas.microsoft.com/office/drawing/2014/main" id="{29B3FFC7-0709-4B89-9D72-6D0E22B495A2}"/>
              </a:ext>
            </a:extLst>
          </p:cNvPr>
          <p:cNvSpPr txBox="1"/>
          <p:nvPr/>
        </p:nvSpPr>
        <p:spPr>
          <a:xfrm>
            <a:off x="467139" y="1411357"/>
            <a:ext cx="8060635" cy="738664"/>
          </a:xfrm>
          <a:prstGeom prst="rect">
            <a:avLst/>
          </a:prstGeom>
          <a:noFill/>
        </p:spPr>
        <p:txBody>
          <a:bodyPr wrap="square" rtlCol="0">
            <a:spAutoFit/>
          </a:bodyPr>
          <a:lstStyle/>
          <a:p>
            <a:r>
              <a:rPr lang="fr-FR" b="0" i="0" dirty="0">
                <a:solidFill>
                  <a:srgbClr val="292B2E"/>
                </a:solidFill>
                <a:effectLst/>
                <a:latin typeface="Trebuchet MS" panose="020B0603020202020204" pitchFamily="34" charset="0"/>
              </a:rPr>
              <a:t>Flutter est un projet open source développé par Google. Il s’appuie sur le langage de programmation DART, lancé en 2011. Flutter est un </a:t>
            </a:r>
            <a:r>
              <a:rPr lang="fr-FR" b="0" i="0" dirty="0" err="1">
                <a:solidFill>
                  <a:srgbClr val="292B2E"/>
                </a:solidFill>
                <a:effectLst/>
                <a:latin typeface="Trebuchet MS" panose="020B0603020202020204" pitchFamily="34" charset="0"/>
              </a:rPr>
              <a:t>framework</a:t>
            </a:r>
            <a:r>
              <a:rPr lang="fr-FR" b="0" i="0" dirty="0">
                <a:solidFill>
                  <a:srgbClr val="292B2E"/>
                </a:solidFill>
                <a:effectLst/>
                <a:latin typeface="Trebuchet MS" panose="020B0603020202020204" pitchFamily="34" charset="0"/>
              </a:rPr>
              <a:t> capable de faire du développement multiplateformes.</a:t>
            </a:r>
            <a:endParaRPr lang="fr-FR" dirty="0">
              <a:latin typeface="Trebuchet MS" panose="020B0603020202020204" pitchFamily="34" charset="0"/>
            </a:endParaRPr>
          </a:p>
        </p:txBody>
      </p:sp>
      <p:sp>
        <p:nvSpPr>
          <p:cNvPr id="8" name="ZoneTexte 7">
            <a:extLst>
              <a:ext uri="{FF2B5EF4-FFF2-40B4-BE49-F238E27FC236}">
                <a16:creationId xmlns:a16="http://schemas.microsoft.com/office/drawing/2014/main" id="{F304A2D7-7A37-4C70-9DEE-4375AA2E85BB}"/>
              </a:ext>
            </a:extLst>
          </p:cNvPr>
          <p:cNvSpPr txBox="1"/>
          <p:nvPr/>
        </p:nvSpPr>
        <p:spPr>
          <a:xfrm>
            <a:off x="3488635" y="2283046"/>
            <a:ext cx="4572000" cy="738664"/>
          </a:xfrm>
          <a:prstGeom prst="rect">
            <a:avLst/>
          </a:prstGeom>
          <a:noFill/>
        </p:spPr>
        <p:txBody>
          <a:bodyPr wrap="square">
            <a:spAutoFit/>
          </a:bodyPr>
          <a:lstStyle/>
          <a:p>
            <a:r>
              <a:rPr lang="fr-FR" b="0" i="1" dirty="0">
                <a:solidFill>
                  <a:srgbClr val="292B2E"/>
                </a:solidFill>
                <a:effectLst/>
                <a:latin typeface="FreightTextPro"/>
              </a:rPr>
              <a:t>L’objectif du projet Flutter est de permettre de développer de manière rapide et simplifiée des applications mobiles multiplateformes.</a:t>
            </a:r>
            <a:endParaRPr lang="fr-FR" dirty="0"/>
          </a:p>
        </p:txBody>
      </p:sp>
      <p:sp>
        <p:nvSpPr>
          <p:cNvPr id="12" name="ZoneTexte 11">
            <a:extLst>
              <a:ext uri="{FF2B5EF4-FFF2-40B4-BE49-F238E27FC236}">
                <a16:creationId xmlns:a16="http://schemas.microsoft.com/office/drawing/2014/main" id="{DD3CB23A-26BA-498B-A703-8E2C9224EA33}"/>
              </a:ext>
            </a:extLst>
          </p:cNvPr>
          <p:cNvSpPr txBox="1"/>
          <p:nvPr/>
        </p:nvSpPr>
        <p:spPr>
          <a:xfrm>
            <a:off x="467139" y="3255712"/>
            <a:ext cx="7374835" cy="1169551"/>
          </a:xfrm>
          <a:prstGeom prst="rect">
            <a:avLst/>
          </a:prstGeom>
          <a:noFill/>
        </p:spPr>
        <p:txBody>
          <a:bodyPr wrap="square">
            <a:spAutoFit/>
          </a:bodyPr>
          <a:lstStyle/>
          <a:p>
            <a:pPr algn="l"/>
            <a:r>
              <a:rPr lang="fr-FR" b="0" i="0" dirty="0">
                <a:solidFill>
                  <a:srgbClr val="292B2E"/>
                </a:solidFill>
                <a:effectLst/>
                <a:latin typeface="Trebuchet MS" panose="020B0603020202020204" pitchFamily="34" charset="0"/>
              </a:rPr>
              <a:t>En d’autres termes avec Flutter, vous développez une seule et unique application qui fonctionnera à la fois sur les plateformes iOS et Android.</a:t>
            </a:r>
          </a:p>
          <a:p>
            <a:pPr algn="l"/>
            <a:r>
              <a:rPr lang="fr-FR" b="0" i="0" dirty="0">
                <a:solidFill>
                  <a:srgbClr val="292B2E"/>
                </a:solidFill>
                <a:effectLst/>
                <a:latin typeface="Trebuchet MS" panose="020B0603020202020204" pitchFamily="34" charset="0"/>
              </a:rPr>
              <a:t>Le design de l’application est identique que vous soyez sur un appareil iOS ou Android. Pour ce faire, </a:t>
            </a:r>
            <a:r>
              <a:rPr lang="fr-FR" b="1" i="0" dirty="0">
                <a:solidFill>
                  <a:srgbClr val="000000"/>
                </a:solidFill>
                <a:effectLst/>
                <a:latin typeface="Trebuchet MS" panose="020B0603020202020204" pitchFamily="34" charset="0"/>
              </a:rPr>
              <a:t>Flutter met à disposition ses propres Widgets qui représentent des éléments graphiques iOS et Android</a:t>
            </a:r>
            <a:r>
              <a:rPr lang="fr-FR" b="0" i="0" dirty="0">
                <a:solidFill>
                  <a:srgbClr val="292B2E"/>
                </a:solidFill>
                <a:effectLst/>
                <a:latin typeface="Trebuchet MS" panose="020B0603020202020204" pitchFamily="34" charset="0"/>
              </a:rPr>
              <a:t>.</a:t>
            </a:r>
          </a:p>
        </p:txBody>
      </p:sp>
      <p:pic>
        <p:nvPicPr>
          <p:cNvPr id="13" name="Picture 4" descr="Flutter : Add an Image to the Assets | by Richa Sharma | Globant | Medium">
            <a:extLst>
              <a:ext uri="{FF2B5EF4-FFF2-40B4-BE49-F238E27FC236}">
                <a16:creationId xmlns:a16="http://schemas.microsoft.com/office/drawing/2014/main" id="{C4C13FE0-00AB-49D4-863C-382E0D4CE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35" y="2195545"/>
            <a:ext cx="1718705" cy="898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932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011DDF-4F4E-4674-9543-3456999A98C4}"/>
              </a:ext>
            </a:extLst>
          </p:cNvPr>
          <p:cNvSpPr>
            <a:spLocks noGrp="1"/>
          </p:cNvSpPr>
          <p:nvPr>
            <p:ph type="title"/>
          </p:nvPr>
        </p:nvSpPr>
        <p:spPr/>
        <p:txBody>
          <a:bodyPr/>
          <a:lstStyle/>
          <a:p>
            <a:r>
              <a:rPr lang="fr-FR" b="1" i="0" dirty="0">
                <a:solidFill>
                  <a:srgbClr val="000000"/>
                </a:solidFill>
                <a:effectLst/>
                <a:latin typeface="FreightTextPro"/>
              </a:rPr>
              <a:t>Définition de FIREBASE</a:t>
            </a:r>
            <a:endParaRPr lang="fr-FR" dirty="0"/>
          </a:p>
        </p:txBody>
      </p:sp>
      <p:sp>
        <p:nvSpPr>
          <p:cNvPr id="6" name="ZoneTexte 5">
            <a:extLst>
              <a:ext uri="{FF2B5EF4-FFF2-40B4-BE49-F238E27FC236}">
                <a16:creationId xmlns:a16="http://schemas.microsoft.com/office/drawing/2014/main" id="{29B3FFC7-0709-4B89-9D72-6D0E22B495A2}"/>
              </a:ext>
            </a:extLst>
          </p:cNvPr>
          <p:cNvSpPr txBox="1"/>
          <p:nvPr/>
        </p:nvSpPr>
        <p:spPr>
          <a:xfrm>
            <a:off x="467139" y="1523259"/>
            <a:ext cx="8060635" cy="1169551"/>
          </a:xfrm>
          <a:prstGeom prst="rect">
            <a:avLst/>
          </a:prstGeom>
          <a:noFill/>
        </p:spPr>
        <p:txBody>
          <a:bodyPr wrap="square" rtlCol="0">
            <a:spAutoFit/>
          </a:bodyPr>
          <a:lstStyle/>
          <a:p>
            <a:r>
              <a:rPr lang="fr-FR" dirty="0" err="1">
                <a:latin typeface="Trebuchet MS" panose="020B0603020202020204" pitchFamily="34" charset="0"/>
              </a:rPr>
              <a:t>Firebase</a:t>
            </a:r>
            <a:r>
              <a:rPr lang="fr-FR" dirty="0">
                <a:latin typeface="Trebuchet MS" panose="020B0603020202020204" pitchFamily="34" charset="0"/>
              </a:rPr>
              <a:t> est un ensemble de services d'hébergement pour n'importe quel type d'application (Android, iOS, Javascript, Node.js, Java, </a:t>
            </a:r>
            <a:r>
              <a:rPr lang="fr-FR" dirty="0" err="1">
                <a:latin typeface="Trebuchet MS" panose="020B0603020202020204" pitchFamily="34" charset="0"/>
              </a:rPr>
              <a:t>Unity</a:t>
            </a:r>
            <a:r>
              <a:rPr lang="fr-FR" dirty="0">
                <a:latin typeface="Trebuchet MS" panose="020B0603020202020204" pitchFamily="34" charset="0"/>
              </a:rPr>
              <a:t>, PHP, C++ ...). Il propose d'héberger en NoSQL et en temps réel des bases de données, du contenu, de l'authentification sociale (Google, Facebook, Twitter et </a:t>
            </a:r>
            <a:r>
              <a:rPr lang="fr-FR" dirty="0" err="1">
                <a:latin typeface="Trebuchet MS" panose="020B0603020202020204" pitchFamily="34" charset="0"/>
              </a:rPr>
              <a:t>Github</a:t>
            </a:r>
            <a:r>
              <a:rPr lang="fr-FR" dirty="0">
                <a:latin typeface="Trebuchet MS" panose="020B0603020202020204" pitchFamily="34" charset="0"/>
              </a:rPr>
              <a:t>), et des notifications, ou encore des services, tel que par exemple un serveur de communication temps réel.</a:t>
            </a:r>
          </a:p>
        </p:txBody>
      </p:sp>
      <p:pic>
        <p:nvPicPr>
          <p:cNvPr id="7" name="Picture 6" descr="Firebase">
            <a:extLst>
              <a:ext uri="{FF2B5EF4-FFF2-40B4-BE49-F238E27FC236}">
                <a16:creationId xmlns:a16="http://schemas.microsoft.com/office/drawing/2014/main" id="{8A581670-7FD7-49DC-BED2-65A24138C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404" y="3035465"/>
            <a:ext cx="3307370" cy="91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27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4B83E9-2EF0-4966-B5DA-B12DF3A37DDC}"/>
              </a:ext>
            </a:extLst>
          </p:cNvPr>
          <p:cNvSpPr>
            <a:spLocks noGrp="1"/>
          </p:cNvSpPr>
          <p:nvPr>
            <p:ph type="title"/>
          </p:nvPr>
        </p:nvSpPr>
        <p:spPr/>
        <p:txBody>
          <a:bodyPr/>
          <a:lstStyle/>
          <a:p>
            <a:r>
              <a:rPr lang="fr-FR" dirty="0"/>
              <a:t>Avantages de FLUTTER</a:t>
            </a:r>
          </a:p>
        </p:txBody>
      </p:sp>
      <p:graphicFrame>
        <p:nvGraphicFramePr>
          <p:cNvPr id="6" name="Diagramme 5">
            <a:extLst>
              <a:ext uri="{FF2B5EF4-FFF2-40B4-BE49-F238E27FC236}">
                <a16:creationId xmlns:a16="http://schemas.microsoft.com/office/drawing/2014/main" id="{C9215D72-BCE1-46B6-94FE-B6060E25BF67}"/>
              </a:ext>
            </a:extLst>
          </p:cNvPr>
          <p:cNvGraphicFramePr/>
          <p:nvPr>
            <p:extLst>
              <p:ext uri="{D42A27DB-BD31-4B8C-83A1-F6EECF244321}">
                <p14:modId xmlns:p14="http://schemas.microsoft.com/office/powerpoint/2010/main" val="574049203"/>
              </p:ext>
            </p:extLst>
          </p:nvPr>
        </p:nvGraphicFramePr>
        <p:xfrm>
          <a:off x="713250" y="1531382"/>
          <a:ext cx="7717500" cy="2752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6020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386266-C460-4077-8FD2-48218E3A5A77}"/>
              </a:ext>
            </a:extLst>
          </p:cNvPr>
          <p:cNvSpPr>
            <a:spLocks noGrp="1"/>
          </p:cNvSpPr>
          <p:nvPr>
            <p:ph type="title"/>
          </p:nvPr>
        </p:nvSpPr>
        <p:spPr/>
        <p:txBody>
          <a:bodyPr/>
          <a:lstStyle/>
          <a:p>
            <a:r>
              <a:rPr lang="fr-FR" dirty="0"/>
              <a:t>Réalisation</a:t>
            </a:r>
          </a:p>
        </p:txBody>
      </p:sp>
      <p:pic>
        <p:nvPicPr>
          <p:cNvPr id="8" name="Image 7">
            <a:extLst>
              <a:ext uri="{FF2B5EF4-FFF2-40B4-BE49-F238E27FC236}">
                <a16:creationId xmlns:a16="http://schemas.microsoft.com/office/drawing/2014/main" id="{01CE0C43-1C4C-4E87-A8A7-A67FF1863A1F}"/>
              </a:ext>
            </a:extLst>
          </p:cNvPr>
          <p:cNvPicPr>
            <a:picLocks noChangeAspect="1"/>
          </p:cNvPicPr>
          <p:nvPr/>
        </p:nvPicPr>
        <p:blipFill>
          <a:blip r:embed="rId2"/>
          <a:stretch>
            <a:fillRect/>
          </a:stretch>
        </p:blipFill>
        <p:spPr>
          <a:xfrm>
            <a:off x="1276325" y="956801"/>
            <a:ext cx="6591300" cy="3639840"/>
          </a:xfrm>
          <a:prstGeom prst="rect">
            <a:avLst/>
          </a:prstGeom>
        </p:spPr>
      </p:pic>
    </p:spTree>
    <p:extLst>
      <p:ext uri="{BB962C8B-B14F-4D97-AF65-F5344CB8AC3E}">
        <p14:creationId xmlns:p14="http://schemas.microsoft.com/office/powerpoint/2010/main" val="1812942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7D1F13-805D-4A27-8A89-63B3455F34E1}"/>
              </a:ext>
            </a:extLst>
          </p:cNvPr>
          <p:cNvSpPr>
            <a:spLocks noGrp="1"/>
          </p:cNvSpPr>
          <p:nvPr>
            <p:ph type="title"/>
          </p:nvPr>
        </p:nvSpPr>
        <p:spPr/>
        <p:txBody>
          <a:bodyPr/>
          <a:lstStyle/>
          <a:p>
            <a:r>
              <a:rPr lang="en-US" dirty="0"/>
              <a:t>CUSTOMIZED CAMPUS</a:t>
            </a:r>
          </a:p>
        </p:txBody>
      </p:sp>
      <p:pic>
        <p:nvPicPr>
          <p:cNvPr id="6" name="Image 5">
            <a:extLst>
              <a:ext uri="{FF2B5EF4-FFF2-40B4-BE49-F238E27FC236}">
                <a16:creationId xmlns:a16="http://schemas.microsoft.com/office/drawing/2014/main" id="{098A8100-845A-404F-948D-BB8EC546D7D5}"/>
              </a:ext>
            </a:extLst>
          </p:cNvPr>
          <p:cNvPicPr>
            <a:picLocks noChangeAspect="1"/>
          </p:cNvPicPr>
          <p:nvPr/>
        </p:nvPicPr>
        <p:blipFill rotWithShape="1">
          <a:blip r:embed="rId2"/>
          <a:srcRect l="53232"/>
          <a:stretch/>
        </p:blipFill>
        <p:spPr>
          <a:xfrm>
            <a:off x="3661355" y="1280717"/>
            <a:ext cx="1771543" cy="3711024"/>
          </a:xfrm>
          <a:prstGeom prst="rect">
            <a:avLst/>
          </a:prstGeom>
        </p:spPr>
      </p:pic>
      <p:pic>
        <p:nvPicPr>
          <p:cNvPr id="8" name="Image 7">
            <a:extLst>
              <a:ext uri="{FF2B5EF4-FFF2-40B4-BE49-F238E27FC236}">
                <a16:creationId xmlns:a16="http://schemas.microsoft.com/office/drawing/2014/main" id="{F60C7FE4-DEBB-4ABD-9396-06D677215E84}"/>
              </a:ext>
            </a:extLst>
          </p:cNvPr>
          <p:cNvPicPr>
            <a:picLocks noChangeAspect="1"/>
          </p:cNvPicPr>
          <p:nvPr/>
        </p:nvPicPr>
        <p:blipFill>
          <a:blip r:embed="rId3"/>
          <a:stretch>
            <a:fillRect/>
          </a:stretch>
        </p:blipFill>
        <p:spPr>
          <a:xfrm>
            <a:off x="663529" y="1280717"/>
            <a:ext cx="1689617" cy="3625549"/>
          </a:xfrm>
          <a:prstGeom prst="rect">
            <a:avLst/>
          </a:prstGeom>
        </p:spPr>
      </p:pic>
      <p:pic>
        <p:nvPicPr>
          <p:cNvPr id="10" name="Image 9">
            <a:extLst>
              <a:ext uri="{FF2B5EF4-FFF2-40B4-BE49-F238E27FC236}">
                <a16:creationId xmlns:a16="http://schemas.microsoft.com/office/drawing/2014/main" id="{734DAC41-D40E-4F52-A3EA-17DD31F8E561}"/>
              </a:ext>
            </a:extLst>
          </p:cNvPr>
          <p:cNvPicPr>
            <a:picLocks noChangeAspect="1"/>
          </p:cNvPicPr>
          <p:nvPr/>
        </p:nvPicPr>
        <p:blipFill>
          <a:blip r:embed="rId4"/>
          <a:stretch>
            <a:fillRect/>
          </a:stretch>
        </p:blipFill>
        <p:spPr>
          <a:xfrm>
            <a:off x="6623174" y="1280717"/>
            <a:ext cx="1857297" cy="3668286"/>
          </a:xfrm>
          <a:prstGeom prst="rect">
            <a:avLst/>
          </a:prstGeom>
        </p:spPr>
      </p:pic>
    </p:spTree>
    <p:extLst>
      <p:ext uri="{BB962C8B-B14F-4D97-AF65-F5344CB8AC3E}">
        <p14:creationId xmlns:p14="http://schemas.microsoft.com/office/powerpoint/2010/main" val="139682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DA2523-2AD1-4D5E-B114-449326B7FF36}"/>
              </a:ext>
            </a:extLst>
          </p:cNvPr>
          <p:cNvSpPr>
            <a:spLocks noGrp="1"/>
          </p:cNvSpPr>
          <p:nvPr>
            <p:ph type="title"/>
          </p:nvPr>
        </p:nvSpPr>
        <p:spPr/>
        <p:txBody>
          <a:bodyPr/>
          <a:lstStyle/>
          <a:p>
            <a:r>
              <a:rPr lang="en-US" dirty="0"/>
              <a:t>SMART ACCESS</a:t>
            </a:r>
          </a:p>
        </p:txBody>
      </p:sp>
      <p:pic>
        <p:nvPicPr>
          <p:cNvPr id="3" name="Picture 3">
            <a:extLst>
              <a:ext uri="{FF2B5EF4-FFF2-40B4-BE49-F238E27FC236}">
                <a16:creationId xmlns:a16="http://schemas.microsoft.com/office/drawing/2014/main" id="{F2582809-4113-4EAB-A697-FB31441BE038}"/>
              </a:ext>
            </a:extLst>
          </p:cNvPr>
          <p:cNvPicPr>
            <a:picLocks noChangeAspect="1"/>
          </p:cNvPicPr>
          <p:nvPr/>
        </p:nvPicPr>
        <p:blipFill>
          <a:blip r:embed="rId2"/>
          <a:srcRect/>
          <a:stretch/>
        </p:blipFill>
        <p:spPr>
          <a:xfrm>
            <a:off x="2478985" y="1311713"/>
            <a:ext cx="1673158" cy="3621970"/>
          </a:xfrm>
          <a:prstGeom prst="rect">
            <a:avLst/>
          </a:prstGeom>
        </p:spPr>
      </p:pic>
      <p:pic>
        <p:nvPicPr>
          <p:cNvPr id="4" name="Picture 5">
            <a:extLst>
              <a:ext uri="{FF2B5EF4-FFF2-40B4-BE49-F238E27FC236}">
                <a16:creationId xmlns:a16="http://schemas.microsoft.com/office/drawing/2014/main" id="{64FA27B8-8079-4D40-A139-990FB53F0F38}"/>
              </a:ext>
            </a:extLst>
          </p:cNvPr>
          <p:cNvPicPr>
            <a:picLocks noChangeAspect="1"/>
          </p:cNvPicPr>
          <p:nvPr/>
        </p:nvPicPr>
        <p:blipFill>
          <a:blip r:embed="rId3"/>
          <a:srcRect/>
          <a:stretch/>
        </p:blipFill>
        <p:spPr>
          <a:xfrm>
            <a:off x="4523464" y="1276083"/>
            <a:ext cx="1679642" cy="3657600"/>
          </a:xfrm>
          <a:prstGeom prst="rect">
            <a:avLst/>
          </a:prstGeom>
        </p:spPr>
      </p:pic>
      <p:pic>
        <p:nvPicPr>
          <p:cNvPr id="5" name="Picture 7">
            <a:extLst>
              <a:ext uri="{FF2B5EF4-FFF2-40B4-BE49-F238E27FC236}">
                <a16:creationId xmlns:a16="http://schemas.microsoft.com/office/drawing/2014/main" id="{7CDCE6D0-7996-4884-925D-DB1ACADC1593}"/>
              </a:ext>
            </a:extLst>
          </p:cNvPr>
          <p:cNvPicPr>
            <a:picLocks noChangeAspect="1"/>
          </p:cNvPicPr>
          <p:nvPr/>
        </p:nvPicPr>
        <p:blipFill>
          <a:blip r:embed="rId4"/>
          <a:srcRect/>
          <a:stretch/>
        </p:blipFill>
        <p:spPr>
          <a:xfrm>
            <a:off x="6574427" y="1311713"/>
            <a:ext cx="1677739" cy="3620045"/>
          </a:xfrm>
          <a:prstGeom prst="rect">
            <a:avLst/>
          </a:prstGeom>
        </p:spPr>
      </p:pic>
      <p:pic>
        <p:nvPicPr>
          <p:cNvPr id="6" name="Picture 6">
            <a:extLst>
              <a:ext uri="{FF2B5EF4-FFF2-40B4-BE49-F238E27FC236}">
                <a16:creationId xmlns:a16="http://schemas.microsoft.com/office/drawing/2014/main" id="{223DC484-9A97-46B1-9AEF-56D64661B518}"/>
              </a:ext>
            </a:extLst>
          </p:cNvPr>
          <p:cNvPicPr>
            <a:picLocks noChangeAspect="1"/>
          </p:cNvPicPr>
          <p:nvPr/>
        </p:nvPicPr>
        <p:blipFill>
          <a:blip r:embed="rId5"/>
          <a:srcRect/>
          <a:stretch/>
        </p:blipFill>
        <p:spPr>
          <a:xfrm>
            <a:off x="406545" y="1284509"/>
            <a:ext cx="1685620" cy="3650016"/>
          </a:xfrm>
          <a:prstGeom prst="rect">
            <a:avLst/>
          </a:prstGeom>
        </p:spPr>
      </p:pic>
    </p:spTree>
    <p:extLst>
      <p:ext uri="{BB962C8B-B14F-4D97-AF65-F5344CB8AC3E}">
        <p14:creationId xmlns:p14="http://schemas.microsoft.com/office/powerpoint/2010/main" val="375968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73A87-D5B1-4229-93E5-554C886EBFE7}"/>
              </a:ext>
            </a:extLst>
          </p:cNvPr>
          <p:cNvSpPr>
            <a:spLocks noGrp="1"/>
          </p:cNvSpPr>
          <p:nvPr>
            <p:ph type="title"/>
          </p:nvPr>
        </p:nvSpPr>
        <p:spPr/>
        <p:txBody>
          <a:bodyPr/>
          <a:lstStyle/>
          <a:p>
            <a:r>
              <a:rPr lang="fr-FR" dirty="0"/>
              <a:t>Plan de la présentation</a:t>
            </a:r>
          </a:p>
        </p:txBody>
      </p:sp>
      <p:sp>
        <p:nvSpPr>
          <p:cNvPr id="4" name="ZoneTexte 3">
            <a:extLst>
              <a:ext uri="{FF2B5EF4-FFF2-40B4-BE49-F238E27FC236}">
                <a16:creationId xmlns:a16="http://schemas.microsoft.com/office/drawing/2014/main" id="{C53D5AB7-3683-49DD-899E-F932B64A18CD}"/>
              </a:ext>
            </a:extLst>
          </p:cNvPr>
          <p:cNvSpPr txBox="1"/>
          <p:nvPr/>
        </p:nvSpPr>
        <p:spPr>
          <a:xfrm>
            <a:off x="613472" y="1602254"/>
            <a:ext cx="6392487" cy="1938992"/>
          </a:xfrm>
          <a:prstGeom prst="rect">
            <a:avLst/>
          </a:prstGeom>
          <a:noFill/>
        </p:spPr>
        <p:txBody>
          <a:bodyPr wrap="square">
            <a:spAutoFit/>
          </a:bodyPr>
          <a:lstStyle/>
          <a:p>
            <a:r>
              <a:rPr lang="en-US" sz="2000" b="1" dirty="0">
                <a:solidFill>
                  <a:srgbClr val="285761"/>
                </a:solidFill>
                <a:latin typeface="+mn-lt"/>
              </a:rPr>
              <a:t>1 - </a:t>
            </a:r>
            <a:r>
              <a:rPr lang="en-US" sz="2000" b="1" dirty="0" err="1">
                <a:solidFill>
                  <a:srgbClr val="285761"/>
                </a:solidFill>
                <a:latin typeface="+mn-lt"/>
              </a:rPr>
              <a:t>Problématique</a:t>
            </a:r>
            <a:r>
              <a:rPr lang="en-US" sz="2000" b="1" dirty="0">
                <a:solidFill>
                  <a:srgbClr val="285761"/>
                </a:solidFill>
                <a:latin typeface="+mn-lt"/>
              </a:rPr>
              <a:t>.</a:t>
            </a:r>
          </a:p>
          <a:p>
            <a:r>
              <a:rPr lang="en-US" sz="2000" b="1" dirty="0">
                <a:solidFill>
                  <a:srgbClr val="285761"/>
                </a:solidFill>
                <a:latin typeface="+mn-lt"/>
              </a:rPr>
              <a:t>2 -  Solution </a:t>
            </a:r>
            <a:r>
              <a:rPr lang="en-US" sz="2000" b="1" dirty="0" err="1">
                <a:solidFill>
                  <a:srgbClr val="285761"/>
                </a:solidFill>
                <a:latin typeface="+mn-lt"/>
              </a:rPr>
              <a:t>proposée</a:t>
            </a:r>
            <a:r>
              <a:rPr lang="en-US" sz="2000" b="1" dirty="0">
                <a:solidFill>
                  <a:srgbClr val="285761"/>
                </a:solidFill>
                <a:latin typeface="+mn-lt"/>
              </a:rPr>
              <a:t>.</a:t>
            </a:r>
          </a:p>
          <a:p>
            <a:r>
              <a:rPr lang="en-US" sz="2000" b="1" dirty="0">
                <a:solidFill>
                  <a:srgbClr val="285761"/>
                </a:solidFill>
                <a:latin typeface="+mn-lt"/>
              </a:rPr>
              <a:t>3 - Architecture de la solution </a:t>
            </a:r>
            <a:r>
              <a:rPr lang="en-US" sz="2000" b="1" dirty="0" err="1">
                <a:solidFill>
                  <a:srgbClr val="285761"/>
                </a:solidFill>
                <a:latin typeface="+mn-lt"/>
              </a:rPr>
              <a:t>Proposée</a:t>
            </a:r>
            <a:r>
              <a:rPr lang="en-US" sz="2000" b="1" dirty="0">
                <a:solidFill>
                  <a:srgbClr val="285761"/>
                </a:solidFill>
                <a:latin typeface="+mn-lt"/>
              </a:rPr>
              <a:t>.</a:t>
            </a:r>
          </a:p>
          <a:p>
            <a:r>
              <a:rPr lang="en-US" sz="2000" b="1" dirty="0">
                <a:solidFill>
                  <a:srgbClr val="285761"/>
                </a:solidFill>
                <a:latin typeface="+mn-lt"/>
              </a:rPr>
              <a:t>4 - Interface mobile</a:t>
            </a:r>
          </a:p>
          <a:p>
            <a:r>
              <a:rPr lang="en-US" sz="2000" b="1" dirty="0">
                <a:solidFill>
                  <a:srgbClr val="285761"/>
                </a:solidFill>
                <a:latin typeface="+mn-lt"/>
              </a:rPr>
              <a:t>5 - Dashboard web</a:t>
            </a:r>
          </a:p>
          <a:p>
            <a:r>
              <a:rPr lang="en-US" sz="2000" b="1" dirty="0">
                <a:solidFill>
                  <a:srgbClr val="285761"/>
                </a:solidFill>
                <a:latin typeface="+mn-lt"/>
              </a:rPr>
              <a:t>6 - Conclusion</a:t>
            </a:r>
          </a:p>
        </p:txBody>
      </p:sp>
    </p:spTree>
    <p:extLst>
      <p:ext uri="{BB962C8B-B14F-4D97-AF65-F5344CB8AC3E}">
        <p14:creationId xmlns:p14="http://schemas.microsoft.com/office/powerpoint/2010/main" val="3686984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B5909E-C5E4-43A6-A25F-7C461842ACDC}"/>
              </a:ext>
            </a:extLst>
          </p:cNvPr>
          <p:cNvSpPr>
            <a:spLocks noGrp="1"/>
          </p:cNvSpPr>
          <p:nvPr>
            <p:ph type="title"/>
          </p:nvPr>
        </p:nvSpPr>
        <p:spPr/>
        <p:txBody>
          <a:bodyPr/>
          <a:lstStyle/>
          <a:p>
            <a:r>
              <a:rPr lang="en-US" dirty="0"/>
              <a:t>SMART MANAGEMENT</a:t>
            </a:r>
          </a:p>
        </p:txBody>
      </p:sp>
      <p:pic>
        <p:nvPicPr>
          <p:cNvPr id="3" name="Picture 6">
            <a:extLst>
              <a:ext uri="{FF2B5EF4-FFF2-40B4-BE49-F238E27FC236}">
                <a16:creationId xmlns:a16="http://schemas.microsoft.com/office/drawing/2014/main" id="{36112238-48B9-4D82-9C8F-2D11583A9C70}"/>
              </a:ext>
            </a:extLst>
          </p:cNvPr>
          <p:cNvPicPr>
            <a:picLocks noChangeAspect="1"/>
          </p:cNvPicPr>
          <p:nvPr/>
        </p:nvPicPr>
        <p:blipFill>
          <a:blip r:embed="rId2"/>
          <a:stretch>
            <a:fillRect/>
          </a:stretch>
        </p:blipFill>
        <p:spPr>
          <a:xfrm>
            <a:off x="422044" y="1276083"/>
            <a:ext cx="1685620" cy="3657600"/>
          </a:xfrm>
          <a:prstGeom prst="rect">
            <a:avLst/>
          </a:prstGeom>
        </p:spPr>
      </p:pic>
      <p:pic>
        <p:nvPicPr>
          <p:cNvPr id="4" name="Picture 11">
            <a:extLst>
              <a:ext uri="{FF2B5EF4-FFF2-40B4-BE49-F238E27FC236}">
                <a16:creationId xmlns:a16="http://schemas.microsoft.com/office/drawing/2014/main" id="{7BD8CAB3-2252-4A28-A0CB-55E76BECE8A4}"/>
              </a:ext>
            </a:extLst>
          </p:cNvPr>
          <p:cNvPicPr>
            <a:picLocks noChangeAspect="1"/>
          </p:cNvPicPr>
          <p:nvPr/>
        </p:nvPicPr>
        <p:blipFill>
          <a:blip r:embed="rId3"/>
          <a:srcRect/>
          <a:stretch/>
        </p:blipFill>
        <p:spPr>
          <a:xfrm>
            <a:off x="6604894" y="1276834"/>
            <a:ext cx="1677739" cy="3626498"/>
          </a:xfrm>
          <a:prstGeom prst="rect">
            <a:avLst/>
          </a:prstGeom>
          <a:effectLst>
            <a:outerShdw blurRad="50800" dist="50800" dir="5400000" sx="1000" sy="1000" algn="ctr" rotWithShape="0">
              <a:srgbClr val="000000">
                <a:alpha val="43137"/>
              </a:srgbClr>
            </a:outerShdw>
            <a:softEdge rad="0"/>
          </a:effectLst>
        </p:spPr>
      </p:pic>
      <p:pic>
        <p:nvPicPr>
          <p:cNvPr id="5" name="Picture 6">
            <a:extLst>
              <a:ext uri="{FF2B5EF4-FFF2-40B4-BE49-F238E27FC236}">
                <a16:creationId xmlns:a16="http://schemas.microsoft.com/office/drawing/2014/main" id="{A40F65E0-7D1B-4E80-AAC1-5DBB28BF26FA}"/>
              </a:ext>
            </a:extLst>
          </p:cNvPr>
          <p:cNvPicPr>
            <a:picLocks noChangeAspect="1"/>
          </p:cNvPicPr>
          <p:nvPr/>
        </p:nvPicPr>
        <p:blipFill rotWithShape="1">
          <a:blip r:embed="rId2"/>
          <a:srcRect t="18093" b="56646"/>
          <a:stretch/>
        </p:blipFill>
        <p:spPr>
          <a:xfrm>
            <a:off x="2287974" y="1870921"/>
            <a:ext cx="3885477" cy="2129742"/>
          </a:xfrm>
          <a:prstGeom prst="rect">
            <a:avLst/>
          </a:prstGeom>
          <a:effectLst>
            <a:softEdge rad="101600"/>
          </a:effectLst>
        </p:spPr>
      </p:pic>
      <p:sp>
        <p:nvSpPr>
          <p:cNvPr id="9" name="ZoneTexte 8">
            <a:extLst>
              <a:ext uri="{FF2B5EF4-FFF2-40B4-BE49-F238E27FC236}">
                <a16:creationId xmlns:a16="http://schemas.microsoft.com/office/drawing/2014/main" id="{A1367210-1AB2-48A0-89AD-DD6CA5E42008}"/>
              </a:ext>
            </a:extLst>
          </p:cNvPr>
          <p:cNvSpPr txBox="1"/>
          <p:nvPr/>
        </p:nvSpPr>
        <p:spPr>
          <a:xfrm>
            <a:off x="2385391" y="1609311"/>
            <a:ext cx="4725716" cy="261610"/>
          </a:xfrm>
          <a:prstGeom prst="rect">
            <a:avLst/>
          </a:prstGeom>
          <a:noFill/>
        </p:spPr>
        <p:txBody>
          <a:bodyPr wrap="square">
            <a:spAutoFit/>
          </a:bodyPr>
          <a:lstStyle/>
          <a:p>
            <a:r>
              <a:rPr lang="en-US" sz="1100" dirty="0" err="1">
                <a:solidFill>
                  <a:srgbClr val="004481"/>
                </a:solidFill>
              </a:rPr>
              <a:t>Visualiser</a:t>
            </a:r>
            <a:r>
              <a:rPr lang="en-US" sz="1100" dirty="0">
                <a:solidFill>
                  <a:srgbClr val="004481"/>
                </a:solidFill>
              </a:rPr>
              <a:t> le </a:t>
            </a:r>
            <a:r>
              <a:rPr lang="en-US" sz="1100" dirty="0" err="1">
                <a:solidFill>
                  <a:srgbClr val="004481"/>
                </a:solidFill>
              </a:rPr>
              <a:t>nombre</a:t>
            </a:r>
            <a:r>
              <a:rPr lang="en-US" sz="1100" dirty="0">
                <a:solidFill>
                  <a:srgbClr val="004481"/>
                </a:solidFill>
              </a:rPr>
              <a:t> </a:t>
            </a:r>
            <a:r>
              <a:rPr lang="en-US" sz="1100" dirty="0" err="1">
                <a:solidFill>
                  <a:srgbClr val="004481"/>
                </a:solidFill>
              </a:rPr>
              <a:t>d’étudiants</a:t>
            </a:r>
            <a:r>
              <a:rPr lang="en-US" sz="1100" dirty="0">
                <a:solidFill>
                  <a:srgbClr val="004481"/>
                </a:solidFill>
              </a:rPr>
              <a:t> par </a:t>
            </a:r>
            <a:r>
              <a:rPr lang="en-US" sz="1100" dirty="0" err="1">
                <a:solidFill>
                  <a:srgbClr val="004481"/>
                </a:solidFill>
              </a:rPr>
              <a:t>amphi</a:t>
            </a:r>
            <a:r>
              <a:rPr lang="en-US" sz="1100" dirty="0">
                <a:solidFill>
                  <a:srgbClr val="004481"/>
                </a:solidFill>
              </a:rPr>
              <a:t> </a:t>
            </a:r>
            <a:r>
              <a:rPr lang="en-US" sz="1100" dirty="0" err="1">
                <a:solidFill>
                  <a:srgbClr val="004481"/>
                </a:solidFill>
              </a:rPr>
              <a:t>en</a:t>
            </a:r>
            <a:r>
              <a:rPr lang="en-US" sz="1100" dirty="0">
                <a:solidFill>
                  <a:srgbClr val="004481"/>
                </a:solidFill>
              </a:rPr>
              <a:t> temps </a:t>
            </a:r>
            <a:r>
              <a:rPr lang="en-US" sz="1100" dirty="0" err="1">
                <a:solidFill>
                  <a:srgbClr val="004481"/>
                </a:solidFill>
              </a:rPr>
              <a:t>réel</a:t>
            </a:r>
            <a:endParaRPr lang="en-US" sz="1100" dirty="0">
              <a:solidFill>
                <a:srgbClr val="004481"/>
              </a:solidFill>
            </a:endParaRPr>
          </a:p>
        </p:txBody>
      </p:sp>
    </p:spTree>
    <p:extLst>
      <p:ext uri="{BB962C8B-B14F-4D97-AF65-F5344CB8AC3E}">
        <p14:creationId xmlns:p14="http://schemas.microsoft.com/office/powerpoint/2010/main" val="1252831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72D114-F47E-4373-AB1C-E765036BE140}"/>
              </a:ext>
            </a:extLst>
          </p:cNvPr>
          <p:cNvSpPr>
            <a:spLocks noGrp="1"/>
          </p:cNvSpPr>
          <p:nvPr>
            <p:ph type="title"/>
          </p:nvPr>
        </p:nvSpPr>
        <p:spPr/>
        <p:txBody>
          <a:bodyPr/>
          <a:lstStyle/>
          <a:p>
            <a:endParaRPr lang="fr-FR"/>
          </a:p>
        </p:txBody>
      </p:sp>
      <p:pic>
        <p:nvPicPr>
          <p:cNvPr id="4" name="Image 3">
            <a:extLst>
              <a:ext uri="{FF2B5EF4-FFF2-40B4-BE49-F238E27FC236}">
                <a16:creationId xmlns:a16="http://schemas.microsoft.com/office/drawing/2014/main" id="{B002855F-89B5-4B34-A2D4-915EE7955676}"/>
              </a:ext>
            </a:extLst>
          </p:cNvPr>
          <p:cNvPicPr>
            <a:picLocks noChangeAspect="1"/>
          </p:cNvPicPr>
          <p:nvPr/>
        </p:nvPicPr>
        <p:blipFill>
          <a:blip r:embed="rId2"/>
          <a:stretch>
            <a:fillRect/>
          </a:stretch>
        </p:blipFill>
        <p:spPr>
          <a:xfrm>
            <a:off x="2153725" y="0"/>
            <a:ext cx="4836549" cy="5143500"/>
          </a:xfrm>
          <a:prstGeom prst="rect">
            <a:avLst/>
          </a:prstGeom>
        </p:spPr>
      </p:pic>
    </p:spTree>
    <p:extLst>
      <p:ext uri="{BB962C8B-B14F-4D97-AF65-F5344CB8AC3E}">
        <p14:creationId xmlns:p14="http://schemas.microsoft.com/office/powerpoint/2010/main" val="2719043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34A5B6-61AD-4F9C-9319-0C1609E90C93}"/>
              </a:ext>
            </a:extLst>
          </p:cNvPr>
          <p:cNvSpPr>
            <a:spLocks noGrp="1"/>
          </p:cNvSpPr>
          <p:nvPr>
            <p:ph type="title"/>
          </p:nvPr>
        </p:nvSpPr>
        <p:spPr/>
        <p:txBody>
          <a:bodyPr/>
          <a:lstStyle/>
          <a:p>
            <a:endParaRPr lang="fr-FR"/>
          </a:p>
        </p:txBody>
      </p:sp>
      <p:pic>
        <p:nvPicPr>
          <p:cNvPr id="4" name="Image 3">
            <a:extLst>
              <a:ext uri="{FF2B5EF4-FFF2-40B4-BE49-F238E27FC236}">
                <a16:creationId xmlns:a16="http://schemas.microsoft.com/office/drawing/2014/main" id="{E43C7A81-3637-4884-B65C-6A4461B76560}"/>
              </a:ext>
            </a:extLst>
          </p:cNvPr>
          <p:cNvPicPr>
            <a:picLocks noChangeAspect="1"/>
          </p:cNvPicPr>
          <p:nvPr/>
        </p:nvPicPr>
        <p:blipFill>
          <a:blip r:embed="rId2"/>
          <a:stretch>
            <a:fillRect/>
          </a:stretch>
        </p:blipFill>
        <p:spPr>
          <a:xfrm>
            <a:off x="0" y="406066"/>
            <a:ext cx="9144000" cy="4331368"/>
          </a:xfrm>
          <a:prstGeom prst="rect">
            <a:avLst/>
          </a:prstGeom>
        </p:spPr>
      </p:pic>
    </p:spTree>
    <p:extLst>
      <p:ext uri="{BB962C8B-B14F-4D97-AF65-F5344CB8AC3E}">
        <p14:creationId xmlns:p14="http://schemas.microsoft.com/office/powerpoint/2010/main" val="2946892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13FC78-A469-4432-B422-1DF4B1E93B23}"/>
              </a:ext>
            </a:extLst>
          </p:cNvPr>
          <p:cNvSpPr>
            <a:spLocks noGrp="1"/>
          </p:cNvSpPr>
          <p:nvPr>
            <p:ph type="title"/>
          </p:nvPr>
        </p:nvSpPr>
        <p:spPr/>
        <p:txBody>
          <a:bodyPr/>
          <a:lstStyle/>
          <a:p>
            <a:endParaRPr lang="fr-FR"/>
          </a:p>
        </p:txBody>
      </p:sp>
      <p:pic>
        <p:nvPicPr>
          <p:cNvPr id="4" name="Image 3">
            <a:extLst>
              <a:ext uri="{FF2B5EF4-FFF2-40B4-BE49-F238E27FC236}">
                <a16:creationId xmlns:a16="http://schemas.microsoft.com/office/drawing/2014/main" id="{13FB4899-5545-4A6B-8FEF-E7DB06CCEDA2}"/>
              </a:ext>
            </a:extLst>
          </p:cNvPr>
          <p:cNvPicPr>
            <a:picLocks noChangeAspect="1"/>
          </p:cNvPicPr>
          <p:nvPr/>
        </p:nvPicPr>
        <p:blipFill>
          <a:blip r:embed="rId2"/>
          <a:stretch>
            <a:fillRect/>
          </a:stretch>
        </p:blipFill>
        <p:spPr>
          <a:xfrm>
            <a:off x="685185" y="0"/>
            <a:ext cx="7773629" cy="5143500"/>
          </a:xfrm>
          <a:prstGeom prst="rect">
            <a:avLst/>
          </a:prstGeom>
        </p:spPr>
      </p:pic>
    </p:spTree>
    <p:extLst>
      <p:ext uri="{BB962C8B-B14F-4D97-AF65-F5344CB8AC3E}">
        <p14:creationId xmlns:p14="http://schemas.microsoft.com/office/powerpoint/2010/main" val="2108799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FF2F7"/>
        </a:solidFill>
        <a:effectLst/>
      </p:bgPr>
    </p:bg>
    <p:spTree>
      <p:nvGrpSpPr>
        <p:cNvPr id="1" name="Shape 247"/>
        <p:cNvGrpSpPr/>
        <p:nvPr/>
      </p:nvGrpSpPr>
      <p:grpSpPr>
        <a:xfrm>
          <a:off x="0" y="0"/>
          <a:ext cx="0" cy="0"/>
          <a:chOff x="0" y="0"/>
          <a:chExt cx="0" cy="0"/>
        </a:xfrm>
      </p:grpSpPr>
      <p:grpSp>
        <p:nvGrpSpPr>
          <p:cNvPr id="248" name="Google Shape;248;p43"/>
          <p:cNvGrpSpPr/>
          <p:nvPr/>
        </p:nvGrpSpPr>
        <p:grpSpPr>
          <a:xfrm>
            <a:off x="4020093" y="909882"/>
            <a:ext cx="5065148" cy="3795451"/>
            <a:chOff x="936525" y="238100"/>
            <a:chExt cx="5319975" cy="3986400"/>
          </a:xfrm>
        </p:grpSpPr>
        <p:sp>
          <p:nvSpPr>
            <p:cNvPr id="249" name="Google Shape;249;p43"/>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43"/>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3"/>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3"/>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3"/>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43"/>
          <p:cNvGrpSpPr/>
          <p:nvPr/>
        </p:nvGrpSpPr>
        <p:grpSpPr>
          <a:xfrm>
            <a:off x="4760184" y="934899"/>
            <a:ext cx="4341814" cy="3659112"/>
            <a:chOff x="1713850" y="264375"/>
            <a:chExt cx="4560250" cy="3843201"/>
          </a:xfrm>
        </p:grpSpPr>
        <p:sp>
          <p:nvSpPr>
            <p:cNvPr id="258" name="Google Shape;258;p43"/>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3"/>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3"/>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3"/>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rgbClr val="004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43"/>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43"/>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3"/>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3"/>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3"/>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3"/>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3"/>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3"/>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3"/>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3"/>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43"/>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3"/>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3"/>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3"/>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3"/>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3"/>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3"/>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3"/>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3"/>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3"/>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3"/>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43"/>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3"/>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43"/>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3"/>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3"/>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3"/>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3"/>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3"/>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3"/>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3"/>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3"/>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3"/>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3"/>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3"/>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3"/>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3"/>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3"/>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3"/>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3"/>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3"/>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3"/>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3"/>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3"/>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3"/>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3"/>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3"/>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3"/>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3"/>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3"/>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3"/>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3"/>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3"/>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3"/>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3"/>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3"/>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3"/>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3"/>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3"/>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3"/>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3"/>
            <p:cNvSpPr/>
            <p:nvPr/>
          </p:nvSpPr>
          <p:spPr>
            <a:xfrm>
              <a:off x="3560800" y="2996475"/>
              <a:ext cx="1775175" cy="1111101"/>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3" name="ZoneTexte 82">
            <a:extLst>
              <a:ext uri="{FF2B5EF4-FFF2-40B4-BE49-F238E27FC236}">
                <a16:creationId xmlns:a16="http://schemas.microsoft.com/office/drawing/2014/main" id="{13ADF3A3-40D9-47D3-8C36-592A4FC3EF48}"/>
              </a:ext>
            </a:extLst>
          </p:cNvPr>
          <p:cNvSpPr txBox="1"/>
          <p:nvPr/>
        </p:nvSpPr>
        <p:spPr>
          <a:xfrm>
            <a:off x="325380" y="1646044"/>
            <a:ext cx="3856586" cy="1138773"/>
          </a:xfrm>
          <a:prstGeom prst="rect">
            <a:avLst/>
          </a:prstGeom>
          <a:noFill/>
        </p:spPr>
        <p:txBody>
          <a:bodyPr wrap="square">
            <a:spAutoFit/>
          </a:bodyPr>
          <a:lstStyle/>
          <a:p>
            <a:r>
              <a:rPr lang="en-US" sz="5400" b="1" dirty="0">
                <a:solidFill>
                  <a:srgbClr val="004481"/>
                </a:solidFill>
              </a:rPr>
              <a:t>DIGI</a:t>
            </a:r>
            <a:r>
              <a:rPr lang="en-US" sz="5400" dirty="0">
                <a:solidFill>
                  <a:srgbClr val="004481"/>
                </a:solidFill>
              </a:rPr>
              <a:t>CAMP</a:t>
            </a:r>
            <a:endParaRPr lang="en-US" dirty="0">
              <a:solidFill>
                <a:srgbClr val="004481"/>
              </a:solidFill>
            </a:endParaRPr>
          </a:p>
          <a:p>
            <a:endParaRPr lang="en-US" dirty="0"/>
          </a:p>
        </p:txBody>
      </p:sp>
      <p:pic>
        <p:nvPicPr>
          <p:cNvPr id="92" name="Picture 3">
            <a:extLst>
              <a:ext uri="{FF2B5EF4-FFF2-40B4-BE49-F238E27FC236}">
                <a16:creationId xmlns:a16="http://schemas.microsoft.com/office/drawing/2014/main" id="{C32DE50B-A38C-4865-A42B-708F0F013530}"/>
              </a:ext>
            </a:extLst>
          </p:cNvPr>
          <p:cNvPicPr>
            <a:picLocks noChangeAspect="1"/>
          </p:cNvPicPr>
          <p:nvPr/>
        </p:nvPicPr>
        <p:blipFill rotWithShape="1">
          <a:blip r:embed="rId3"/>
          <a:srcRect t="55306" b="1904"/>
          <a:stretch/>
        </p:blipFill>
        <p:spPr>
          <a:xfrm rot="19951464">
            <a:off x="6026142" y="2058484"/>
            <a:ext cx="1436203" cy="1367842"/>
          </a:xfrm>
          <a:prstGeom prst="rect">
            <a:avLst/>
          </a:prstGeom>
        </p:spPr>
      </p:pic>
      <p:sp>
        <p:nvSpPr>
          <p:cNvPr id="124" name="Google Shape;321;p43">
            <a:extLst>
              <a:ext uri="{FF2B5EF4-FFF2-40B4-BE49-F238E27FC236}">
                <a16:creationId xmlns:a16="http://schemas.microsoft.com/office/drawing/2014/main" id="{923FE4F1-3D6F-4759-A3E2-028AB66A5A2E}"/>
              </a:ext>
            </a:extLst>
          </p:cNvPr>
          <p:cNvSpPr/>
          <p:nvPr/>
        </p:nvSpPr>
        <p:spPr>
          <a:xfrm>
            <a:off x="6678642" y="2161966"/>
            <a:ext cx="2798768" cy="3735469"/>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Rectangle 3">
            <a:extLst>
              <a:ext uri="{FF2B5EF4-FFF2-40B4-BE49-F238E27FC236}">
                <a16:creationId xmlns:a16="http://schemas.microsoft.com/office/drawing/2014/main" id="{CBDD5863-9A71-4684-85E4-1314F4F166FC}"/>
              </a:ext>
            </a:extLst>
          </p:cNvPr>
          <p:cNvSpPr>
            <a:spLocks noChangeArrowheads="1"/>
          </p:cNvSpPr>
          <p:nvPr/>
        </p:nvSpPr>
        <p:spPr bwMode="auto">
          <a:xfrm>
            <a:off x="240860" y="-739611"/>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fr-FR" altLang="fr-FR" sz="1200" b="1" i="0" u="none" strike="noStrike" cap="none" normalizeH="0" baseline="0">
                <a:ln>
                  <a:noFill/>
                </a:ln>
                <a:solidFill>
                  <a:srgbClr val="000000"/>
                </a:solidFill>
                <a:effectLst/>
                <a:latin typeface="inherit"/>
                <a:cs typeface="Segoe UI" panose="020B0502040204020203" pitchFamily="34" charset="0"/>
              </a:rPr>
              <a:t>Fatima Zahraa SOURI TABBAL</a:t>
            </a:r>
            <a:endParaRPr kumimoji="0" lang="fr-FR" altLang="fr-FR" sz="1000" b="0" i="0" u="none" strike="noStrike" cap="none" normalizeH="0" baseline="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3D8E017-6EDE-4DAD-9B2C-9648A2F42BE5}"/>
              </a:ext>
            </a:extLst>
          </p:cNvPr>
          <p:cNvSpPr>
            <a:spLocks noChangeArrowheads="1"/>
          </p:cNvSpPr>
          <p:nvPr/>
        </p:nvSpPr>
        <p:spPr bwMode="auto">
          <a:xfrm>
            <a:off x="240860" y="-739611"/>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000000"/>
                </a:solidFill>
                <a:effectLst/>
                <a:latin typeface="inherit"/>
                <a:cs typeface="Segoe UI" panose="020B0502040204020203" pitchFamily="34" charset="0"/>
              </a:rPr>
              <a:t>À :</a:t>
            </a:r>
            <a:endParaRPr kumimoji="0" lang="fr-FR" altLang="fr-FR"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1034" name="Picture 10" descr="Ouverture des inscriptions - ESI - Dates-Concours.ma">
            <a:extLst>
              <a:ext uri="{FF2B5EF4-FFF2-40B4-BE49-F238E27FC236}">
                <a16:creationId xmlns:a16="http://schemas.microsoft.com/office/drawing/2014/main" id="{D8041734-8384-455A-A3AA-D4C421B19E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276" t="32143" r="31509" b="31346"/>
          <a:stretch/>
        </p:blipFill>
        <p:spPr bwMode="auto">
          <a:xfrm>
            <a:off x="445862" y="194533"/>
            <a:ext cx="618318" cy="606624"/>
          </a:xfrm>
          <a:prstGeom prst="rect">
            <a:avLst/>
          </a:prstGeom>
          <a:noFill/>
          <a:extLst>
            <a:ext uri="{909E8E84-426E-40DD-AFC4-6F175D3DCCD1}">
              <a14:hiddenFill xmlns:a14="http://schemas.microsoft.com/office/drawing/2010/main">
                <a:solidFill>
                  <a:srgbClr val="FFFFFF"/>
                </a:solidFill>
              </a14:hiddenFill>
            </a:ext>
          </a:extLst>
        </p:spPr>
      </p:pic>
      <p:sp>
        <p:nvSpPr>
          <p:cNvPr id="94" name="ZoneTexte 93">
            <a:extLst>
              <a:ext uri="{FF2B5EF4-FFF2-40B4-BE49-F238E27FC236}">
                <a16:creationId xmlns:a16="http://schemas.microsoft.com/office/drawing/2014/main" id="{E1B0BF70-9E4E-46E7-B6A9-9E45201C9630}"/>
              </a:ext>
            </a:extLst>
          </p:cNvPr>
          <p:cNvSpPr txBox="1"/>
          <p:nvPr/>
        </p:nvSpPr>
        <p:spPr>
          <a:xfrm rot="19935535">
            <a:off x="5994528" y="2227983"/>
            <a:ext cx="1140411" cy="307777"/>
          </a:xfrm>
          <a:prstGeom prst="rect">
            <a:avLst/>
          </a:prstGeom>
          <a:noFill/>
        </p:spPr>
        <p:txBody>
          <a:bodyPr wrap="square">
            <a:spAutoFit/>
          </a:bodyPr>
          <a:lstStyle/>
          <a:p>
            <a:r>
              <a:rPr lang="en-US" sz="1400" b="1" dirty="0">
                <a:solidFill>
                  <a:schemeClr val="bg1"/>
                </a:solidFill>
              </a:rPr>
              <a:t>DIGI</a:t>
            </a:r>
            <a:r>
              <a:rPr lang="en-US" sz="1400" dirty="0">
                <a:solidFill>
                  <a:schemeClr val="bg1"/>
                </a:solidFill>
              </a:rPr>
              <a:t>CAMP</a:t>
            </a:r>
            <a:endParaRPr lang="fr-FR" dirty="0">
              <a:solidFill>
                <a:schemeClr val="bg1"/>
              </a:solidFill>
            </a:endParaRPr>
          </a:p>
        </p:txBody>
      </p:sp>
      <p:cxnSp>
        <p:nvCxnSpPr>
          <p:cNvPr id="95" name="Google Shape;256;p43">
            <a:extLst>
              <a:ext uri="{FF2B5EF4-FFF2-40B4-BE49-F238E27FC236}">
                <a16:creationId xmlns:a16="http://schemas.microsoft.com/office/drawing/2014/main" id="{37F5744D-AE15-41FB-9AFC-E86D0D2534C9}"/>
              </a:ext>
            </a:extLst>
          </p:cNvPr>
          <p:cNvCxnSpPr>
            <a:cxnSpLocks/>
          </p:cNvCxnSpPr>
          <p:nvPr/>
        </p:nvCxnSpPr>
        <p:spPr>
          <a:xfrm>
            <a:off x="1155434" y="2627661"/>
            <a:ext cx="1047552" cy="3809"/>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7" name="ZoneTexte 96">
            <a:extLst>
              <a:ext uri="{FF2B5EF4-FFF2-40B4-BE49-F238E27FC236}">
                <a16:creationId xmlns:a16="http://schemas.microsoft.com/office/drawing/2014/main" id="{0FD6FFEB-7256-4952-9D20-09AD61981D8F}"/>
              </a:ext>
            </a:extLst>
          </p:cNvPr>
          <p:cNvSpPr txBox="1"/>
          <p:nvPr/>
        </p:nvSpPr>
        <p:spPr>
          <a:xfrm>
            <a:off x="2179184" y="2458356"/>
            <a:ext cx="5140518" cy="307777"/>
          </a:xfrm>
          <a:prstGeom prst="rect">
            <a:avLst/>
          </a:prstGeom>
          <a:noFill/>
        </p:spPr>
        <p:txBody>
          <a:bodyPr wrap="square">
            <a:spAutoFit/>
          </a:bodyPr>
          <a:lstStyle/>
          <a:p>
            <a:r>
              <a:rPr lang="en-US" dirty="0">
                <a:solidFill>
                  <a:schemeClr val="tx1"/>
                </a:solidFill>
                <a:latin typeface="Trebuchet MS" panose="020B0603020202020204" pitchFamily="34" charset="0"/>
              </a:rPr>
              <a:t>Merci pour </a:t>
            </a:r>
            <a:r>
              <a:rPr lang="en-US" dirty="0" err="1">
                <a:solidFill>
                  <a:schemeClr val="tx1"/>
                </a:solidFill>
                <a:latin typeface="Trebuchet MS" panose="020B0603020202020204" pitchFamily="34" charset="0"/>
              </a:rPr>
              <a:t>votre</a:t>
            </a:r>
            <a:r>
              <a:rPr lang="en-US" dirty="0">
                <a:solidFill>
                  <a:schemeClr val="tx1"/>
                </a:solidFill>
                <a:latin typeface="Trebuchet MS" panose="020B0603020202020204" pitchFamily="34" charset="0"/>
              </a:rPr>
              <a:t> attention</a:t>
            </a:r>
            <a:endParaRPr lang="fr-FR" dirty="0"/>
          </a:p>
        </p:txBody>
      </p:sp>
    </p:spTree>
    <p:extLst>
      <p:ext uri="{BB962C8B-B14F-4D97-AF65-F5344CB8AC3E}">
        <p14:creationId xmlns:p14="http://schemas.microsoft.com/office/powerpoint/2010/main" val="180099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4CC1D-71E5-4035-908A-2490FF4CA766}"/>
              </a:ext>
            </a:extLst>
          </p:cNvPr>
          <p:cNvSpPr>
            <a:spLocks noGrp="1"/>
          </p:cNvSpPr>
          <p:nvPr>
            <p:ph type="title"/>
          </p:nvPr>
        </p:nvSpPr>
        <p:spPr/>
        <p:txBody>
          <a:bodyPr/>
          <a:lstStyle/>
          <a:p>
            <a:r>
              <a:rPr lang="fr" b="1" dirty="0"/>
              <a:t>Problématique</a:t>
            </a:r>
            <a:endParaRPr lang="fr-FR" dirty="0"/>
          </a:p>
        </p:txBody>
      </p:sp>
      <p:sp>
        <p:nvSpPr>
          <p:cNvPr id="3" name="TextBox 2">
            <a:extLst>
              <a:ext uri="{FF2B5EF4-FFF2-40B4-BE49-F238E27FC236}">
                <a16:creationId xmlns:a16="http://schemas.microsoft.com/office/drawing/2014/main" id="{61051C2C-DBAA-47EA-BB96-6B73B2F9D8B0}"/>
              </a:ext>
            </a:extLst>
          </p:cNvPr>
          <p:cNvSpPr txBox="1"/>
          <p:nvPr/>
        </p:nvSpPr>
        <p:spPr>
          <a:xfrm>
            <a:off x="620409" y="1557141"/>
            <a:ext cx="8216924" cy="3403752"/>
          </a:xfrm>
          <a:prstGeom prst="rect">
            <a:avLst/>
          </a:prstGeom>
          <a:noFill/>
        </p:spPr>
        <p:txBody>
          <a:bodyPr wrap="square" rtlCol="0">
            <a:spAutoFit/>
          </a:bodyPr>
          <a:lstStyle/>
          <a:p>
            <a:endParaRPr lang="fr-FR" dirty="0">
              <a:latin typeface="Georgia" panose="02040502050405020303" pitchFamily="18" charset="0"/>
              <a:ea typeface="Roboto" panose="02000000000000000000" pitchFamily="2" charset="0"/>
              <a:cs typeface="Roboto" panose="02000000000000000000" pitchFamily="2" charset="0"/>
            </a:endParaRPr>
          </a:p>
          <a:p>
            <a:r>
              <a:rPr lang="fr-FR" sz="1800" dirty="0">
                <a:latin typeface="Trebuchet MS" panose="020B0603020202020204" pitchFamily="34" charset="0"/>
                <a:ea typeface="Roboto" panose="02000000000000000000" pitchFamily="2" charset="0"/>
                <a:cs typeface="Roboto" panose="02000000000000000000" pitchFamily="2" charset="0"/>
              </a:rPr>
              <a:t>- Perte du temps à la recherche des places vides dans les parkings</a:t>
            </a:r>
          </a:p>
          <a:p>
            <a:pPr marL="0" marR="0">
              <a:lnSpc>
                <a:spcPct val="107000"/>
              </a:lnSpc>
              <a:spcBef>
                <a:spcPts val="0"/>
              </a:spcBef>
              <a:spcAft>
                <a:spcPts val="800"/>
              </a:spcAft>
            </a:pPr>
            <a:r>
              <a:rPr lang="en-US" sz="1800" dirty="0">
                <a:latin typeface="Trebuchet MS" panose="020B0603020202020204" pitchFamily="34" charset="0"/>
              </a:rPr>
              <a:t>- </a:t>
            </a:r>
            <a:r>
              <a:rPr lang="fr-FR" sz="1800" dirty="0">
                <a:effectLst/>
                <a:latin typeface="Trebuchet MS" panose="020B0603020202020204" pitchFamily="34" charset="0"/>
                <a:ea typeface="Calibri" panose="020F0502020204030204" pitchFamily="34" charset="0"/>
                <a:cs typeface="Arial" panose="020B0604020202020204" pitchFamily="34" charset="0"/>
              </a:rPr>
              <a:t>Manque d’informations sur l’accessibilité au sein des bâtiments du campus (</a:t>
            </a:r>
            <a:r>
              <a:rPr lang="fr-FR" sz="1600" dirty="0">
                <a:effectLst/>
                <a:latin typeface="Trebuchet MS" panose="020B0603020202020204" pitchFamily="34" charset="0"/>
                <a:ea typeface="Calibri" panose="020F0502020204030204" pitchFamily="34" charset="0"/>
                <a:cs typeface="Arial" panose="020B0604020202020204" pitchFamily="34" charset="0"/>
              </a:rPr>
              <a:t>accessibilité aux personnes handicapées</a:t>
            </a:r>
            <a:r>
              <a:rPr lang="fr-FR" sz="1800" dirty="0">
                <a:effectLst/>
                <a:latin typeface="Trebuchet MS" panose="020B0603020202020204" pitchFamily="34" charset="0"/>
                <a:ea typeface="Calibri" panose="020F0502020204030204" pitchFamily="34" charset="0"/>
                <a:cs typeface="Arial" panose="020B0604020202020204" pitchFamily="34" charset="0"/>
              </a:rPr>
              <a:t>)</a:t>
            </a:r>
            <a:endParaRPr lang="en-US" sz="1800" dirty="0">
              <a:effectLst/>
              <a:latin typeface="Trebuchet MS" panose="020B0603020202020204" pitchFamily="34" charset="0"/>
              <a:ea typeface="Calibri" panose="020F0502020204030204" pitchFamily="34" charset="0"/>
              <a:cs typeface="Arial" panose="020B0604020202020204" pitchFamily="34" charset="0"/>
            </a:endParaRPr>
          </a:p>
          <a:p>
            <a:r>
              <a:rPr lang="fr-FR" sz="1800" dirty="0">
                <a:latin typeface="Trebuchet MS" panose="020B0603020202020204" pitchFamily="34" charset="0"/>
                <a:ea typeface="Roboto" panose="02000000000000000000" pitchFamily="2" charset="0"/>
                <a:cs typeface="Roboto" panose="02000000000000000000" pitchFamily="2" charset="0"/>
              </a:rPr>
              <a:t>- La complexité de la gestion manuelle d’absence(</a:t>
            </a:r>
            <a:r>
              <a:rPr lang="fr-FR" sz="1600" dirty="0">
                <a:latin typeface="Trebuchet MS" panose="020B0603020202020204" pitchFamily="34" charset="0"/>
                <a:ea typeface="Roboto" panose="02000000000000000000" pitchFamily="2" charset="0"/>
                <a:cs typeface="Roboto" panose="02000000000000000000" pitchFamily="2" charset="0"/>
              </a:rPr>
              <a:t>tâche épuisante</a:t>
            </a:r>
            <a:r>
              <a:rPr lang="fr-FR" sz="1800" dirty="0">
                <a:latin typeface="Trebuchet MS" panose="020B0603020202020204" pitchFamily="34" charset="0"/>
                <a:ea typeface="Roboto" panose="02000000000000000000" pitchFamily="2" charset="0"/>
                <a:cs typeface="Roboto" panose="02000000000000000000" pitchFamily="2" charset="0"/>
              </a:rPr>
              <a:t>)</a:t>
            </a:r>
          </a:p>
          <a:p>
            <a:r>
              <a:rPr lang="fr-FR" sz="1800" dirty="0">
                <a:latin typeface="Trebuchet MS" panose="020B0603020202020204" pitchFamily="34" charset="0"/>
                <a:ea typeface="Roboto" panose="02000000000000000000" pitchFamily="2" charset="0"/>
                <a:cs typeface="Roboto" panose="02000000000000000000" pitchFamily="2" charset="0"/>
              </a:rPr>
              <a:t>- La Difficulté à vérifier la disponibilité des salles</a:t>
            </a:r>
          </a:p>
          <a:p>
            <a:r>
              <a:rPr lang="fr-FR" sz="1800" dirty="0">
                <a:latin typeface="Trebuchet MS" panose="020B0603020202020204" pitchFamily="34" charset="0"/>
                <a:ea typeface="Roboto" panose="02000000000000000000" pitchFamily="2" charset="0"/>
                <a:cs typeface="Roboto" panose="02000000000000000000" pitchFamily="2" charset="0"/>
              </a:rPr>
              <a:t>- Consultation des horaires des moyens de transport</a:t>
            </a:r>
          </a:p>
          <a:p>
            <a:endParaRPr lang="fr-FR" dirty="0">
              <a:latin typeface="Georgia" panose="02040502050405020303" pitchFamily="18" charset="0"/>
              <a:ea typeface="Roboto" panose="02000000000000000000" pitchFamily="2" charset="0"/>
              <a:cs typeface="Roboto" panose="02000000000000000000" pitchFamily="2" charset="0"/>
            </a:endParaRPr>
          </a:p>
          <a:p>
            <a:endParaRPr lang="en-US" dirty="0"/>
          </a:p>
          <a:p>
            <a:endParaRPr lang="en-US" dirty="0"/>
          </a:p>
          <a:p>
            <a:endParaRPr lang="fr-FR" dirty="0">
              <a:latin typeface="Georgia" panose="02040502050405020303" pitchFamily="18" charset="0"/>
              <a:ea typeface="Roboto" panose="02000000000000000000" pitchFamily="2" charset="0"/>
              <a:cs typeface="Roboto" panose="02000000000000000000" pitchFamily="2" charset="0"/>
            </a:endParaRPr>
          </a:p>
          <a:p>
            <a:endParaRPr lang="fr-FR" dirty="0">
              <a:latin typeface="Georgia" panose="02040502050405020303" pitchFamily="18" charset="0"/>
              <a:ea typeface="Roboto" panose="02000000000000000000" pitchFamily="2" charset="0"/>
              <a:cs typeface="Roboto" panose="02000000000000000000" pitchFamily="2" charset="0"/>
            </a:endParaRPr>
          </a:p>
          <a:p>
            <a:r>
              <a:rPr lang="fr-FR" dirty="0">
                <a:latin typeface="Georgia" panose="02040502050405020303" pitchFamily="18" charset="0"/>
                <a:ea typeface="Roboto" panose="02000000000000000000" pitchFamily="2" charset="0"/>
                <a:cs typeface="Roboto" panose="02000000000000000000" pitchFamily="2" charset="0"/>
              </a:rPr>
              <a:t>	</a:t>
            </a:r>
          </a:p>
        </p:txBody>
      </p:sp>
      <p:pic>
        <p:nvPicPr>
          <p:cNvPr id="17" name="Image 16">
            <a:extLst>
              <a:ext uri="{FF2B5EF4-FFF2-40B4-BE49-F238E27FC236}">
                <a16:creationId xmlns:a16="http://schemas.microsoft.com/office/drawing/2014/main" id="{7D550B6D-B180-4415-9FF2-EB4B560E1DA8}"/>
              </a:ext>
            </a:extLst>
          </p:cNvPr>
          <p:cNvPicPr>
            <a:picLocks noChangeAspect="1"/>
          </p:cNvPicPr>
          <p:nvPr/>
        </p:nvPicPr>
        <p:blipFill>
          <a:blip r:embed="rId3"/>
          <a:stretch>
            <a:fillRect/>
          </a:stretch>
        </p:blipFill>
        <p:spPr>
          <a:xfrm>
            <a:off x="7408281" y="3286302"/>
            <a:ext cx="1304748" cy="1304748"/>
          </a:xfrm>
          <a:prstGeom prst="rect">
            <a:avLst/>
          </a:prstGeom>
        </p:spPr>
      </p:pic>
    </p:spTree>
    <p:extLst>
      <p:ext uri="{BB962C8B-B14F-4D97-AF65-F5344CB8AC3E}">
        <p14:creationId xmlns:p14="http://schemas.microsoft.com/office/powerpoint/2010/main" val="1535567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4CC1D-71E5-4035-908A-2490FF4CA766}"/>
              </a:ext>
            </a:extLst>
          </p:cNvPr>
          <p:cNvSpPr>
            <a:spLocks noGrp="1"/>
          </p:cNvSpPr>
          <p:nvPr>
            <p:ph type="title"/>
          </p:nvPr>
        </p:nvSpPr>
        <p:spPr/>
        <p:txBody>
          <a:bodyPr/>
          <a:lstStyle/>
          <a:p>
            <a:r>
              <a:rPr lang="fr-FR" b="1" dirty="0"/>
              <a:t>Solution Proposée</a:t>
            </a:r>
            <a:endParaRPr lang="fr-FR" dirty="0"/>
          </a:p>
        </p:txBody>
      </p:sp>
      <p:sp>
        <p:nvSpPr>
          <p:cNvPr id="6" name="ZoneTexte 5">
            <a:extLst>
              <a:ext uri="{FF2B5EF4-FFF2-40B4-BE49-F238E27FC236}">
                <a16:creationId xmlns:a16="http://schemas.microsoft.com/office/drawing/2014/main" id="{BF878546-FCC6-4055-92B0-67DF740BF62D}"/>
              </a:ext>
            </a:extLst>
          </p:cNvPr>
          <p:cNvSpPr txBox="1"/>
          <p:nvPr/>
        </p:nvSpPr>
        <p:spPr>
          <a:xfrm>
            <a:off x="662450" y="1641167"/>
            <a:ext cx="7717500" cy="1461939"/>
          </a:xfrm>
          <a:prstGeom prst="rect">
            <a:avLst/>
          </a:prstGeom>
          <a:noFill/>
        </p:spPr>
        <p:txBody>
          <a:bodyPr wrap="square">
            <a:spAutoFit/>
          </a:bodyPr>
          <a:lstStyle/>
          <a:p>
            <a:pPr marL="0" marR="0">
              <a:lnSpc>
                <a:spcPct val="107000"/>
              </a:lnSpc>
              <a:spcBef>
                <a:spcPts val="0"/>
              </a:spcBef>
              <a:spcAft>
                <a:spcPts val="800"/>
              </a:spcAft>
            </a:pPr>
            <a:r>
              <a:rPr lang="fr-FR" sz="1800" dirty="0">
                <a:effectLst/>
                <a:latin typeface="Trebuchet MS" panose="020B0603020202020204" pitchFamily="34" charset="0"/>
                <a:ea typeface="Calibri" panose="020F0502020204030204" pitchFamily="34" charset="0"/>
                <a:cs typeface="Arial" panose="020B0604020202020204" pitchFamily="34" charset="0"/>
              </a:rPr>
              <a:t>- Notre solution innovante DIGICAMP est destinée pour tous les acteurs du campus.</a:t>
            </a:r>
          </a:p>
          <a:p>
            <a:pPr marL="0" marR="0">
              <a:lnSpc>
                <a:spcPct val="107000"/>
              </a:lnSpc>
              <a:spcBef>
                <a:spcPts val="0"/>
              </a:spcBef>
              <a:spcAft>
                <a:spcPts val="800"/>
              </a:spcAft>
            </a:pPr>
            <a:r>
              <a:rPr lang="fr-FR" sz="1800" dirty="0">
                <a:effectLst/>
                <a:latin typeface="Trebuchet MS" panose="020B0603020202020204" pitchFamily="34" charset="0"/>
                <a:ea typeface="Calibri" panose="020F0502020204030204" pitchFamily="34" charset="0"/>
                <a:cs typeface="Arial" panose="020B0604020202020204" pitchFamily="34" charset="0"/>
              </a:rPr>
              <a:t>- DIGICAMP combine l’ingénierie logicielle et les objets connectés, </a:t>
            </a:r>
          </a:p>
          <a:p>
            <a:pPr marL="0" marR="0">
              <a:lnSpc>
                <a:spcPct val="107000"/>
              </a:lnSpc>
              <a:spcBef>
                <a:spcPts val="0"/>
              </a:spcBef>
              <a:spcAft>
                <a:spcPts val="800"/>
              </a:spcAft>
            </a:pPr>
            <a:r>
              <a:rPr lang="fr-FR" sz="1800" dirty="0">
                <a:effectLst/>
                <a:latin typeface="Trebuchet MS" panose="020B0603020202020204" pitchFamily="34" charset="0"/>
                <a:ea typeface="Calibri" panose="020F0502020204030204" pitchFamily="34" charset="0"/>
                <a:cs typeface="Arial" panose="020B0604020202020204" pitchFamily="34" charset="0"/>
              </a:rPr>
              <a:t>et permet d’:</a:t>
            </a:r>
            <a:endParaRPr lang="en-US" sz="1800" dirty="0">
              <a:effectLst/>
              <a:latin typeface="Trebuchet MS" panose="020B0603020202020204" pitchFamily="34" charset="0"/>
              <a:ea typeface="Calibri" panose="020F0502020204030204" pitchFamily="34" charset="0"/>
              <a:cs typeface="Arial" panose="020B0604020202020204" pitchFamily="34" charset="0"/>
            </a:endParaRPr>
          </a:p>
        </p:txBody>
      </p:sp>
      <p:sp>
        <p:nvSpPr>
          <p:cNvPr id="5" name="Rectangle : coins arrondis 4">
            <a:extLst>
              <a:ext uri="{FF2B5EF4-FFF2-40B4-BE49-F238E27FC236}">
                <a16:creationId xmlns:a16="http://schemas.microsoft.com/office/drawing/2014/main" id="{78CF34B4-AAE1-4BD7-AEF8-4527FEAB3470}"/>
              </a:ext>
            </a:extLst>
          </p:cNvPr>
          <p:cNvSpPr/>
          <p:nvPr/>
        </p:nvSpPr>
        <p:spPr>
          <a:xfrm>
            <a:off x="712788" y="3684881"/>
            <a:ext cx="2052714" cy="914400"/>
          </a:xfrm>
          <a:prstGeom prst="roundRect">
            <a:avLst/>
          </a:prstGeom>
          <a:solidFill>
            <a:srgbClr val="285761"/>
          </a:solidFill>
          <a:ln>
            <a:solidFill>
              <a:srgbClr val="2857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a:latin typeface="Trebuchet MS" panose="020B0603020202020204" pitchFamily="34" charset="0"/>
                <a:ea typeface="Calibri" panose="020F0502020204030204" pitchFamily="34" charset="0"/>
                <a:cs typeface="Arial" panose="020B0604020202020204" pitchFamily="34" charset="0"/>
              </a:rPr>
              <a:t>A</a:t>
            </a:r>
            <a:r>
              <a:rPr lang="fr-FR" sz="1800" dirty="0">
                <a:effectLst/>
                <a:latin typeface="Trebuchet MS" panose="020B0603020202020204" pitchFamily="34" charset="0"/>
                <a:ea typeface="Calibri" panose="020F0502020204030204" pitchFamily="34" charset="0"/>
                <a:cs typeface="Arial" panose="020B0604020202020204" pitchFamily="34" charset="0"/>
              </a:rPr>
              <a:t>ccéder aux services digitaux</a:t>
            </a:r>
            <a:endParaRPr lang="en-US" sz="1800" dirty="0">
              <a:effectLst/>
              <a:latin typeface="Trebuchet MS" panose="020B0603020202020204" pitchFamily="34" charset="0"/>
              <a:ea typeface="Calibri" panose="020F0502020204030204" pitchFamily="34" charset="0"/>
              <a:cs typeface="Arial" panose="020B0604020202020204" pitchFamily="34" charset="0"/>
            </a:endParaRPr>
          </a:p>
          <a:p>
            <a:pPr algn="ctr"/>
            <a:endParaRPr lang="en-US" dirty="0"/>
          </a:p>
        </p:txBody>
      </p:sp>
      <p:sp>
        <p:nvSpPr>
          <p:cNvPr id="11" name="Rectangle : coins arrondis 10">
            <a:extLst>
              <a:ext uri="{FF2B5EF4-FFF2-40B4-BE49-F238E27FC236}">
                <a16:creationId xmlns:a16="http://schemas.microsoft.com/office/drawing/2014/main" id="{6E612F7A-5201-46F7-92C0-930398E9D0A5}"/>
              </a:ext>
            </a:extLst>
          </p:cNvPr>
          <p:cNvSpPr/>
          <p:nvPr/>
        </p:nvSpPr>
        <p:spPr>
          <a:xfrm>
            <a:off x="3389129" y="3684881"/>
            <a:ext cx="2264142" cy="914400"/>
          </a:xfrm>
          <a:prstGeom prst="roundRect">
            <a:avLst/>
          </a:prstGeom>
          <a:solidFill>
            <a:srgbClr val="285761"/>
          </a:solidFill>
          <a:ln>
            <a:solidFill>
              <a:srgbClr val="2857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effectLst/>
              <a:latin typeface="Trebuchet MS" panose="020B0603020202020204" pitchFamily="34" charset="0"/>
              <a:ea typeface="Calibri" panose="020F0502020204030204" pitchFamily="34" charset="0"/>
              <a:cs typeface="Arial" panose="020B0604020202020204" pitchFamily="34" charset="0"/>
            </a:endParaRPr>
          </a:p>
          <a:p>
            <a:pPr algn="ctr"/>
            <a:r>
              <a:rPr lang="fr-FR" sz="1800" dirty="0">
                <a:effectLst/>
                <a:latin typeface="Trebuchet MS" panose="020B0603020202020204" pitchFamily="34" charset="0"/>
                <a:ea typeface="Calibri" panose="020F0502020204030204" pitchFamily="34" charset="0"/>
                <a:cs typeface="Arial" panose="020B0604020202020204" pitchFamily="34" charset="0"/>
              </a:rPr>
              <a:t>Optimiser le</a:t>
            </a:r>
          </a:p>
          <a:p>
            <a:pPr algn="ctr"/>
            <a:r>
              <a:rPr lang="fr-FR" sz="1800" dirty="0">
                <a:effectLst/>
                <a:latin typeface="Trebuchet MS" panose="020B0603020202020204" pitchFamily="34" charset="0"/>
                <a:ea typeface="Calibri" panose="020F0502020204030204" pitchFamily="34" charset="0"/>
                <a:cs typeface="Arial" panose="020B0604020202020204" pitchFamily="34" charset="0"/>
              </a:rPr>
              <a:t>temps et l’énergie  </a:t>
            </a:r>
            <a:endParaRPr lang="en-US" sz="1800" dirty="0">
              <a:effectLst/>
              <a:latin typeface="Trebuchet MS" panose="020B0603020202020204" pitchFamily="34" charset="0"/>
              <a:ea typeface="Calibri" panose="020F0502020204030204" pitchFamily="34" charset="0"/>
              <a:cs typeface="Arial" panose="020B0604020202020204" pitchFamily="34" charset="0"/>
            </a:endParaRPr>
          </a:p>
          <a:p>
            <a:pPr algn="ct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a:endParaRPr lang="en-US" dirty="0"/>
          </a:p>
        </p:txBody>
      </p:sp>
      <p:sp>
        <p:nvSpPr>
          <p:cNvPr id="13" name="Rectangle : coins arrondis 12">
            <a:extLst>
              <a:ext uri="{FF2B5EF4-FFF2-40B4-BE49-F238E27FC236}">
                <a16:creationId xmlns:a16="http://schemas.microsoft.com/office/drawing/2014/main" id="{40CFC394-842B-4D41-9602-357ACCF15D36}"/>
              </a:ext>
            </a:extLst>
          </p:cNvPr>
          <p:cNvSpPr/>
          <p:nvPr/>
        </p:nvSpPr>
        <p:spPr>
          <a:xfrm>
            <a:off x="6276898" y="3676650"/>
            <a:ext cx="2052714" cy="914400"/>
          </a:xfrm>
          <a:prstGeom prst="roundRect">
            <a:avLst/>
          </a:prstGeom>
          <a:solidFill>
            <a:srgbClr val="285761"/>
          </a:solidFill>
          <a:ln>
            <a:solidFill>
              <a:srgbClr val="2857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latin typeface="Calibri" panose="020F0502020204030204" pitchFamily="34" charset="0"/>
              <a:ea typeface="Calibri" panose="020F0502020204030204" pitchFamily="34" charset="0"/>
              <a:cs typeface="Arial" panose="020B0604020202020204" pitchFamily="34" charset="0"/>
            </a:endParaRPr>
          </a:p>
          <a:p>
            <a:pPr algn="ctr"/>
            <a:r>
              <a:rPr lang="fr-FR" sz="1800" dirty="0">
                <a:latin typeface="Trebuchet MS" panose="020B0603020202020204" pitchFamily="34" charset="0"/>
                <a:ea typeface="Calibri" panose="020F0502020204030204" pitchFamily="34" charset="0"/>
                <a:cs typeface="Arial" panose="020B0604020202020204" pitchFamily="34" charset="0"/>
              </a:rPr>
              <a:t>Echanger</a:t>
            </a:r>
            <a:endParaRPr lang="en-US" sz="1800" dirty="0">
              <a:effectLst/>
              <a:latin typeface="Trebuchet MS" panose="020B0603020202020204" pitchFamily="34" charset="0"/>
              <a:ea typeface="Calibri" panose="020F0502020204030204" pitchFamily="34" charset="0"/>
              <a:cs typeface="Arial" panose="020B0604020202020204" pitchFamily="34" charset="0"/>
            </a:endParaRPr>
          </a:p>
          <a:p>
            <a:pPr algn="ct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a:endParaRPr lang="en-US" dirty="0"/>
          </a:p>
        </p:txBody>
      </p:sp>
    </p:spTree>
    <p:extLst>
      <p:ext uri="{BB962C8B-B14F-4D97-AF65-F5344CB8AC3E}">
        <p14:creationId xmlns:p14="http://schemas.microsoft.com/office/powerpoint/2010/main" val="4235998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26562AD-1AA9-4B69-9D29-7C59F5837515}"/>
              </a:ext>
            </a:extLst>
          </p:cNvPr>
          <p:cNvPicPr>
            <a:picLocks noChangeAspect="1"/>
          </p:cNvPicPr>
          <p:nvPr/>
        </p:nvPicPr>
        <p:blipFill>
          <a:blip r:embed="rId3"/>
          <a:stretch>
            <a:fillRect/>
          </a:stretch>
        </p:blipFill>
        <p:spPr>
          <a:xfrm>
            <a:off x="1225006" y="317275"/>
            <a:ext cx="6693988" cy="810838"/>
          </a:xfrm>
          <a:prstGeom prst="rect">
            <a:avLst/>
          </a:prstGeom>
        </p:spPr>
      </p:pic>
      <p:pic>
        <p:nvPicPr>
          <p:cNvPr id="4" name="Picture 5">
            <a:extLst>
              <a:ext uri="{FF2B5EF4-FFF2-40B4-BE49-F238E27FC236}">
                <a16:creationId xmlns:a16="http://schemas.microsoft.com/office/drawing/2014/main" id="{31249A7D-7A14-4243-B48D-97B7299DB4D7}"/>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9400" b="90000" l="10000" r="90000">
                        <a14:foregroundMark x1="55400" y1="9800" x2="52000" y2="9400"/>
                        <a14:backgroundMark x1="32400" y1="76600" x2="49600" y2="84600"/>
                        <a14:backgroundMark x1="62600" y1="82600" x2="57400" y2="82800"/>
                        <a14:backgroundMark x1="71000" y1="77600" x2="72800" y2="76200"/>
                        <a14:backgroundMark x1="52600" y1="82800" x2="48400" y2="80400"/>
                        <a14:backgroundMark x1="43000" y1="77600" x2="38600" y2="75000"/>
                        <a14:backgroundMark x1="41800" y1="75200" x2="33800" y2="71400"/>
                        <a14:backgroundMark x1="33800" y1="70600" x2="31800" y2="69600"/>
                        <a14:backgroundMark x1="31800" y1="69600" x2="29000" y2="66000"/>
                        <a14:backgroundMark x1="32000" y1="69800" x2="29000" y2="64800"/>
                        <a14:backgroundMark x1="29600" y1="66000" x2="26600" y2="60400"/>
                        <a14:backgroundMark x1="72800" y1="75400" x2="75600" y2="72000"/>
                      </a14:backgroundRemoval>
                    </a14:imgEffect>
                  </a14:imgLayer>
                </a14:imgProps>
              </a:ext>
            </a:extLst>
          </a:blip>
          <a:srcRect l="16272" t="5896" r="12058" b="15083"/>
          <a:stretch/>
        </p:blipFill>
        <p:spPr>
          <a:xfrm>
            <a:off x="533399" y="1937658"/>
            <a:ext cx="1273629" cy="1404255"/>
          </a:xfrm>
          <a:prstGeom prst="rect">
            <a:avLst/>
          </a:prstGeom>
        </p:spPr>
      </p:pic>
      <p:pic>
        <p:nvPicPr>
          <p:cNvPr id="5" name="Picture 17">
            <a:extLst>
              <a:ext uri="{FF2B5EF4-FFF2-40B4-BE49-F238E27FC236}">
                <a16:creationId xmlns:a16="http://schemas.microsoft.com/office/drawing/2014/main" id="{8AF2663C-1429-445E-A1D5-5535D77B1AE4}"/>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10000" b="90000" l="10000" r="90000">
                        <a14:foregroundMark x1="22561" y1="45117" x2="22561" y2="45117"/>
                        <a14:foregroundMark x1="61341" y1="48828" x2="61341" y2="48828"/>
                        <a14:foregroundMark x1="69512" y1="47852" x2="69512" y2="47852"/>
                        <a14:backgroundMark x1="23902" y1="63477" x2="23902" y2="63477"/>
                        <a14:backgroundMark x1="31463" y1="58594" x2="31463" y2="58594"/>
                        <a14:backgroundMark x1="22683" y1="54102" x2="22927" y2="37500"/>
                        <a14:backgroundMark x1="22439" y1="46094" x2="23049" y2="40820"/>
                        <a14:backgroundMark x1="30732" y1="53125" x2="31463" y2="41211"/>
                        <a14:backgroundMark x1="31829" y1="43555" x2="35488" y2="31836"/>
                        <a14:backgroundMark x1="32073" y1="38281" x2="30610" y2="43945"/>
                        <a14:backgroundMark x1="43537" y1="34766" x2="39390" y2="45703"/>
                        <a14:backgroundMark x1="39390" y1="45703" x2="39512" y2="50781"/>
                        <a14:backgroundMark x1="48659" y1="51953" x2="51341" y2="48438"/>
                      </a14:backgroundRemoval>
                    </a14:imgEffect>
                  </a14:imgLayer>
                </a14:imgProps>
              </a:ext>
            </a:extLst>
          </a:blip>
          <a:srcRect l="50745" t="8324" r="14029" b="8439"/>
          <a:stretch/>
        </p:blipFill>
        <p:spPr>
          <a:xfrm>
            <a:off x="2067395" y="2100942"/>
            <a:ext cx="730434" cy="1077690"/>
          </a:xfrm>
          <a:prstGeom prst="rect">
            <a:avLst/>
          </a:prstGeom>
        </p:spPr>
      </p:pic>
      <p:pic>
        <p:nvPicPr>
          <p:cNvPr id="6" name="Picture 11">
            <a:extLst>
              <a:ext uri="{FF2B5EF4-FFF2-40B4-BE49-F238E27FC236}">
                <a16:creationId xmlns:a16="http://schemas.microsoft.com/office/drawing/2014/main" id="{095D5CCA-8FD6-4414-BE41-863AE6F9188F}"/>
              </a:ext>
            </a:extLst>
          </p:cNvPr>
          <p:cNvPicPr>
            <a:picLocks noChangeAspect="1"/>
          </p:cNvPicPr>
          <p:nvPr/>
        </p:nvPicPr>
        <p:blipFill>
          <a:blip r:embed="rId8"/>
          <a:stretch>
            <a:fillRect/>
          </a:stretch>
        </p:blipFill>
        <p:spPr>
          <a:xfrm>
            <a:off x="3495943" y="2100942"/>
            <a:ext cx="1240971" cy="1240971"/>
          </a:xfrm>
          <a:prstGeom prst="rect">
            <a:avLst/>
          </a:prstGeom>
        </p:spPr>
      </p:pic>
      <p:pic>
        <p:nvPicPr>
          <p:cNvPr id="7" name="Picture 7">
            <a:extLst>
              <a:ext uri="{FF2B5EF4-FFF2-40B4-BE49-F238E27FC236}">
                <a16:creationId xmlns:a16="http://schemas.microsoft.com/office/drawing/2014/main" id="{FA718819-3BC8-49B5-9E22-2B49E715B149}"/>
              </a:ext>
            </a:extLst>
          </p:cNvPr>
          <p:cNvPicPr>
            <a:picLocks noChangeAspect="1"/>
          </p:cNvPicPr>
          <p:nvPr/>
        </p:nvPicPr>
        <p:blipFill>
          <a:blip r:embed="rId9"/>
          <a:stretch>
            <a:fillRect/>
          </a:stretch>
        </p:blipFill>
        <p:spPr>
          <a:xfrm>
            <a:off x="2961967" y="1110332"/>
            <a:ext cx="2225433" cy="3363374"/>
          </a:xfrm>
          <a:prstGeom prst="rect">
            <a:avLst/>
          </a:prstGeom>
        </p:spPr>
      </p:pic>
      <p:pic>
        <p:nvPicPr>
          <p:cNvPr id="8" name="Picture 2" descr="Right Arrow Icon Png - Transparent Right Arrow Icon Clipart (#611097) -  PikPng">
            <a:extLst>
              <a:ext uri="{FF2B5EF4-FFF2-40B4-BE49-F238E27FC236}">
                <a16:creationId xmlns:a16="http://schemas.microsoft.com/office/drawing/2014/main" id="{13F2070A-2BEF-4B79-8605-313FCC80307B}"/>
              </a:ext>
            </a:extLst>
          </p:cNvPr>
          <p:cNvPicPr>
            <a:picLocks noChangeAspect="1" noChangeArrowheads="1"/>
          </p:cNvPicPr>
          <p:nvPr/>
        </p:nvPicPr>
        <p:blipFill rotWithShape="1">
          <a:blip r:embed="rId10">
            <a:extLst>
              <a:ext uri="{BEBA8EAE-BF5A-486C-A8C5-ECC9F3942E4B}">
                <a14:imgProps xmlns:a14="http://schemas.microsoft.com/office/drawing/2010/main">
                  <a14:imgLayer r:embed="rId11">
                    <a14:imgEffect>
                      <a14:backgroundRemoval t="8618" b="93984" l="2500" r="96548">
                        <a14:foregroundMark x1="7381" y1="51220" x2="6667" y2="51057"/>
                        <a14:foregroundMark x1="3571" y1="52033" x2="2857" y2="52033"/>
                        <a14:foregroundMark x1="66429" y1="88618" x2="63690" y2="93984"/>
                        <a14:foregroundMark x1="92976" y1="52033" x2="86786" y2="58374"/>
                        <a14:foregroundMark x1="64167" y1="10569" x2="62738" y2="8618"/>
                        <a14:foregroundMark x1="96071" y1="50732" x2="96548" y2="50732"/>
                      </a14:backgroundRemoval>
                    </a14:imgEffect>
                  </a14:imgLayer>
                </a14:imgProps>
              </a:ext>
              <a:ext uri="{28A0092B-C50C-407E-A947-70E740481C1C}">
                <a14:useLocalDpi xmlns:a14="http://schemas.microsoft.com/office/drawing/2010/main" val="0"/>
              </a:ext>
            </a:extLst>
          </a:blip>
          <a:srcRect t="3598" b="2857"/>
          <a:stretch/>
        </p:blipFill>
        <p:spPr bwMode="auto">
          <a:xfrm>
            <a:off x="5183069" y="2376035"/>
            <a:ext cx="1008532" cy="6907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6">
            <a:extLst>
              <a:ext uri="{FF2B5EF4-FFF2-40B4-BE49-F238E27FC236}">
                <a16:creationId xmlns:a16="http://schemas.microsoft.com/office/drawing/2014/main" id="{C8ECDB9A-4E65-4AF6-BFAA-5636F64C72F9}"/>
              </a:ext>
            </a:extLst>
          </p:cNvPr>
          <p:cNvPicPr>
            <a:picLocks noChangeAspect="1"/>
          </p:cNvPicPr>
          <p:nvPr/>
        </p:nvPicPr>
        <p:blipFill rotWithShape="1">
          <a:blip r:embed="rId9"/>
          <a:srcRect b="1445"/>
          <a:stretch/>
        </p:blipFill>
        <p:spPr>
          <a:xfrm>
            <a:off x="6210057" y="1076491"/>
            <a:ext cx="2258063" cy="3363373"/>
          </a:xfrm>
          <a:prstGeom prst="rect">
            <a:avLst/>
          </a:prstGeom>
        </p:spPr>
      </p:pic>
      <p:pic>
        <p:nvPicPr>
          <p:cNvPr id="10" name="Picture 22">
            <a:extLst>
              <a:ext uri="{FF2B5EF4-FFF2-40B4-BE49-F238E27FC236}">
                <a16:creationId xmlns:a16="http://schemas.microsoft.com/office/drawing/2014/main" id="{F8CC6B5C-00DE-48C2-9FBF-1D2C81DA9300}"/>
              </a:ext>
            </a:extLst>
          </p:cNvPr>
          <p:cNvPicPr>
            <a:picLocks noChangeAspect="1"/>
          </p:cNvPicPr>
          <p:nvPr/>
        </p:nvPicPr>
        <p:blipFill>
          <a:blip r:embed="rId12"/>
          <a:stretch>
            <a:fillRect/>
          </a:stretch>
        </p:blipFill>
        <p:spPr>
          <a:xfrm>
            <a:off x="6576013" y="1128113"/>
            <a:ext cx="1526149" cy="3189244"/>
          </a:xfrm>
          <a:prstGeom prst="roundRect">
            <a:avLst/>
          </a:prstGeom>
        </p:spPr>
      </p:pic>
    </p:spTree>
    <p:extLst>
      <p:ext uri="{BB962C8B-B14F-4D97-AF65-F5344CB8AC3E}">
        <p14:creationId xmlns:p14="http://schemas.microsoft.com/office/powerpoint/2010/main" val="386616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4CC1D-71E5-4035-908A-2490FF4CA766}"/>
              </a:ext>
            </a:extLst>
          </p:cNvPr>
          <p:cNvSpPr>
            <a:spLocks noGrp="1"/>
          </p:cNvSpPr>
          <p:nvPr>
            <p:ph type="title"/>
          </p:nvPr>
        </p:nvSpPr>
        <p:spPr/>
        <p:txBody>
          <a:bodyPr/>
          <a:lstStyle/>
          <a:p>
            <a:r>
              <a:rPr lang="fr-FR" dirty="0"/>
              <a:t>Qu'est-ce qu'un beacon ?</a:t>
            </a:r>
          </a:p>
        </p:txBody>
      </p:sp>
      <p:sp>
        <p:nvSpPr>
          <p:cNvPr id="6" name="ZoneTexte 5">
            <a:extLst>
              <a:ext uri="{FF2B5EF4-FFF2-40B4-BE49-F238E27FC236}">
                <a16:creationId xmlns:a16="http://schemas.microsoft.com/office/drawing/2014/main" id="{BF878546-FCC6-4055-92B0-67DF740BF62D}"/>
              </a:ext>
            </a:extLst>
          </p:cNvPr>
          <p:cNvSpPr txBox="1"/>
          <p:nvPr/>
        </p:nvSpPr>
        <p:spPr>
          <a:xfrm>
            <a:off x="399011" y="1156748"/>
            <a:ext cx="8412480" cy="3477875"/>
          </a:xfrm>
          <a:prstGeom prst="rect">
            <a:avLst/>
          </a:prstGeom>
          <a:noFill/>
        </p:spPr>
        <p:txBody>
          <a:bodyPr wrap="square">
            <a:spAutoFit/>
          </a:bodyPr>
          <a:lstStyle/>
          <a:p>
            <a:pPr algn="l"/>
            <a:r>
              <a:rPr lang="fr-FR" sz="2000" b="0" i="0" dirty="0">
                <a:solidFill>
                  <a:srgbClr val="384C74"/>
                </a:solidFill>
                <a:effectLst/>
                <a:latin typeface="HKGroteskPro"/>
              </a:rPr>
              <a:t>Un </a:t>
            </a:r>
            <a:r>
              <a:rPr lang="fr-FR" sz="2000" b="1" i="0" dirty="0">
                <a:solidFill>
                  <a:srgbClr val="384C74"/>
                </a:solidFill>
                <a:effectLst/>
                <a:latin typeface="HKGroteskPro"/>
              </a:rPr>
              <a:t>beacon</a:t>
            </a:r>
            <a:r>
              <a:rPr lang="fr-FR" sz="2000" b="0" i="0" dirty="0">
                <a:solidFill>
                  <a:srgbClr val="384C74"/>
                </a:solidFill>
                <a:effectLst/>
                <a:latin typeface="HKGroteskPro"/>
              </a:rPr>
              <a:t> est une petite balise </a:t>
            </a:r>
            <a:r>
              <a:rPr lang="fr-FR" sz="2000" b="1" i="0" dirty="0" err="1">
                <a:solidFill>
                  <a:srgbClr val="384C74"/>
                </a:solidFill>
                <a:effectLst/>
                <a:latin typeface="HKGroteskPro"/>
              </a:rPr>
              <a:t>bluetooth</a:t>
            </a:r>
            <a:r>
              <a:rPr lang="fr-FR" sz="2000" b="0" i="0" dirty="0">
                <a:solidFill>
                  <a:srgbClr val="384C74"/>
                </a:solidFill>
                <a:effectLst/>
                <a:latin typeface="HKGroteskPro"/>
              </a:rPr>
              <a:t> </a:t>
            </a:r>
            <a:r>
              <a:rPr lang="fr-FR" sz="2000" b="0" i="0" dirty="0" err="1">
                <a:solidFill>
                  <a:srgbClr val="384C74"/>
                </a:solidFill>
                <a:effectLst/>
                <a:latin typeface="HKGroteskPro"/>
              </a:rPr>
              <a:t>low</a:t>
            </a:r>
            <a:r>
              <a:rPr lang="fr-FR" sz="2000" b="0" i="0" dirty="0">
                <a:solidFill>
                  <a:srgbClr val="384C74"/>
                </a:solidFill>
                <a:effectLst/>
                <a:latin typeface="HKGroteskPro"/>
              </a:rPr>
              <a:t> </a:t>
            </a:r>
            <a:r>
              <a:rPr lang="fr-FR" sz="2000" b="0" i="0" dirty="0" err="1">
                <a:solidFill>
                  <a:srgbClr val="384C74"/>
                </a:solidFill>
                <a:effectLst/>
                <a:latin typeface="HKGroteskPro"/>
              </a:rPr>
              <a:t>energy</a:t>
            </a:r>
            <a:r>
              <a:rPr lang="fr-FR" sz="2000" b="0" i="0" dirty="0">
                <a:solidFill>
                  <a:srgbClr val="384C74"/>
                </a:solidFill>
                <a:effectLst/>
                <a:latin typeface="HKGroteskPro"/>
              </a:rPr>
              <a:t> (BLE) qui émet une </a:t>
            </a:r>
            <a:r>
              <a:rPr lang="fr-FR" sz="2000" b="1" i="0" dirty="0">
                <a:solidFill>
                  <a:srgbClr val="384C74"/>
                </a:solidFill>
                <a:effectLst/>
                <a:latin typeface="HKGroteskPro"/>
              </a:rPr>
              <a:t>onde radio</a:t>
            </a:r>
            <a:r>
              <a:rPr lang="fr-FR" sz="2000" b="0" i="0" dirty="0">
                <a:solidFill>
                  <a:srgbClr val="384C74"/>
                </a:solidFill>
                <a:effectLst/>
                <a:latin typeface="HKGroteskPro"/>
              </a:rPr>
              <a:t> à faible portée (environ 100 mètres) et qui ne consomme que très peu d’énergie. Cette onde est captée par les </a:t>
            </a:r>
            <a:r>
              <a:rPr lang="fr-FR" sz="2000" b="1" i="0" dirty="0">
                <a:solidFill>
                  <a:srgbClr val="384C74"/>
                </a:solidFill>
                <a:effectLst/>
                <a:latin typeface="HKGroteskPro"/>
              </a:rPr>
              <a:t>smartphones</a:t>
            </a:r>
            <a:r>
              <a:rPr lang="fr-FR" sz="2000" b="0" i="0" dirty="0">
                <a:solidFill>
                  <a:srgbClr val="384C74"/>
                </a:solidFill>
                <a:effectLst/>
                <a:latin typeface="HKGroteskPro"/>
              </a:rPr>
              <a:t> qui peuvent alors recevoir différents contenus (push notifications, messages, médias ,etc…)</a:t>
            </a:r>
          </a:p>
          <a:p>
            <a:pPr algn="l"/>
            <a:r>
              <a:rPr lang="fr-FR" sz="2000" b="0" i="0" dirty="0">
                <a:solidFill>
                  <a:srgbClr val="384C74"/>
                </a:solidFill>
                <a:effectLst/>
                <a:latin typeface="HKGroteskPro"/>
              </a:rPr>
              <a:t>Le premier beacon a été créé en 2013 par Apple, c’est le </a:t>
            </a:r>
            <a:r>
              <a:rPr lang="fr-FR" sz="2000" b="1" i="0" dirty="0">
                <a:solidFill>
                  <a:srgbClr val="384C74"/>
                </a:solidFill>
                <a:effectLst/>
                <a:latin typeface="HKGroteskPro"/>
              </a:rPr>
              <a:t>iBeacon</a:t>
            </a:r>
            <a:r>
              <a:rPr lang="fr-FR" sz="2000" b="0" i="0" dirty="0">
                <a:solidFill>
                  <a:srgbClr val="384C74"/>
                </a:solidFill>
                <a:effectLst/>
                <a:latin typeface="HKGroteskPro"/>
              </a:rPr>
              <a:t>.</a:t>
            </a:r>
          </a:p>
          <a:p>
            <a:pPr algn="l"/>
            <a:r>
              <a:rPr lang="fr-FR" sz="2000" b="0" i="0" dirty="0">
                <a:solidFill>
                  <a:srgbClr val="384C74"/>
                </a:solidFill>
                <a:effectLst/>
                <a:latin typeface="HKGroteskPro"/>
              </a:rPr>
              <a:t>Un deuxième type apparaît en 2014 : c’est le </a:t>
            </a:r>
            <a:r>
              <a:rPr lang="fr-FR" sz="2000" b="1" i="0" dirty="0" err="1">
                <a:solidFill>
                  <a:srgbClr val="384C74"/>
                </a:solidFill>
                <a:effectLst/>
                <a:latin typeface="HKGroteskPro"/>
              </a:rPr>
              <a:t>Altbeacon</a:t>
            </a:r>
            <a:r>
              <a:rPr lang="fr-FR" sz="2000" b="0" i="0" dirty="0">
                <a:solidFill>
                  <a:srgbClr val="384C74"/>
                </a:solidFill>
                <a:effectLst/>
                <a:latin typeface="HKGroteskPro"/>
              </a:rPr>
              <a:t> créé par Radius Network.</a:t>
            </a:r>
          </a:p>
          <a:p>
            <a:pPr algn="l"/>
            <a:r>
              <a:rPr lang="fr-FR" sz="2000" b="0" i="0" dirty="0">
                <a:solidFill>
                  <a:srgbClr val="384C74"/>
                </a:solidFill>
                <a:effectLst/>
                <a:latin typeface="HKGroteskPro"/>
              </a:rPr>
              <a:t>Enfin, en 2015, Google sort ses beacons </a:t>
            </a:r>
            <a:r>
              <a:rPr lang="fr-FR" sz="2000" b="1" i="0" dirty="0" err="1">
                <a:solidFill>
                  <a:srgbClr val="384C74"/>
                </a:solidFill>
                <a:effectLst/>
                <a:latin typeface="HKGroteskPro"/>
              </a:rPr>
              <a:t>Eddystones</a:t>
            </a:r>
            <a:endParaRPr lang="fr-FR" sz="2000" b="0" i="0" dirty="0">
              <a:solidFill>
                <a:srgbClr val="384C74"/>
              </a:solidFill>
              <a:effectLst/>
              <a:latin typeface="HKGroteskPro"/>
            </a:endParaRPr>
          </a:p>
          <a:p>
            <a:pPr algn="l"/>
            <a:r>
              <a:rPr lang="fr-FR" sz="2000" b="0" i="0" dirty="0">
                <a:solidFill>
                  <a:srgbClr val="384C74"/>
                </a:solidFill>
                <a:effectLst/>
                <a:latin typeface="HKGroteskPro"/>
              </a:rPr>
              <a:t>Chaque beacon est composé d’une batterie, d’un micro contrôleur, d’une antenne, d’un module radio et de capteurs et comporte un UUID (Universal Unique Identifier) permettant de l’identifier.</a:t>
            </a:r>
          </a:p>
        </p:txBody>
      </p:sp>
      <p:pic>
        <p:nvPicPr>
          <p:cNvPr id="7" name="Picture 5">
            <a:extLst>
              <a:ext uri="{FF2B5EF4-FFF2-40B4-BE49-F238E27FC236}">
                <a16:creationId xmlns:a16="http://schemas.microsoft.com/office/drawing/2014/main" id="{94412FBF-C11E-4564-8020-2B790AF1B759}"/>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400" b="90000" l="10000" r="90000">
                        <a14:foregroundMark x1="55400" y1="9800" x2="52000" y2="9400"/>
                        <a14:backgroundMark x1="32400" y1="76600" x2="49600" y2="84600"/>
                        <a14:backgroundMark x1="62600" y1="82600" x2="57400" y2="82800"/>
                        <a14:backgroundMark x1="71000" y1="77600" x2="72800" y2="76200"/>
                        <a14:backgroundMark x1="52600" y1="82800" x2="48400" y2="80400"/>
                        <a14:backgroundMark x1="43000" y1="77600" x2="38600" y2="75000"/>
                        <a14:backgroundMark x1="41800" y1="75200" x2="33800" y2="71400"/>
                        <a14:backgroundMark x1="33800" y1="70600" x2="31800" y2="69600"/>
                        <a14:backgroundMark x1="31800" y1="69600" x2="29000" y2="66000"/>
                        <a14:backgroundMark x1="32000" y1="69800" x2="29000" y2="64800"/>
                        <a14:backgroundMark x1="29600" y1="66000" x2="26600" y2="60400"/>
                        <a14:backgroundMark x1="72800" y1="75400" x2="75600" y2="72000"/>
                      </a14:backgroundRemoval>
                    </a14:imgEffect>
                  </a14:imgLayer>
                </a14:imgProps>
              </a:ext>
            </a:extLst>
          </a:blip>
          <a:srcRect l="16272" t="5896" r="12058" b="15083"/>
          <a:stretch/>
        </p:blipFill>
        <p:spPr>
          <a:xfrm>
            <a:off x="7076228" y="113254"/>
            <a:ext cx="865592" cy="954369"/>
          </a:xfrm>
          <a:prstGeom prst="rect">
            <a:avLst/>
          </a:prstGeom>
        </p:spPr>
      </p:pic>
      <p:pic>
        <p:nvPicPr>
          <p:cNvPr id="8" name="Picture 17">
            <a:extLst>
              <a:ext uri="{FF2B5EF4-FFF2-40B4-BE49-F238E27FC236}">
                <a16:creationId xmlns:a16="http://schemas.microsoft.com/office/drawing/2014/main" id="{0D19254A-30AD-4EEC-9228-9D464B8DD482}"/>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22561" y1="45117" x2="22561" y2="45117"/>
                        <a14:foregroundMark x1="61341" y1="48828" x2="61341" y2="48828"/>
                        <a14:foregroundMark x1="69512" y1="47852" x2="69512" y2="47852"/>
                        <a14:backgroundMark x1="23902" y1="63477" x2="23902" y2="63477"/>
                        <a14:backgroundMark x1="31463" y1="58594" x2="31463" y2="58594"/>
                        <a14:backgroundMark x1="22683" y1="54102" x2="22927" y2="37500"/>
                        <a14:backgroundMark x1="22439" y1="46094" x2="23049" y2="40820"/>
                        <a14:backgroundMark x1="30732" y1="53125" x2="31463" y2="41211"/>
                        <a14:backgroundMark x1="31829" y1="43555" x2="35488" y2="31836"/>
                        <a14:backgroundMark x1="32073" y1="38281" x2="30610" y2="43945"/>
                        <a14:backgroundMark x1="43537" y1="34766" x2="39390" y2="45703"/>
                        <a14:backgroundMark x1="39390" y1="45703" x2="39512" y2="50781"/>
                        <a14:backgroundMark x1="48659" y1="51953" x2="51341" y2="48438"/>
                      </a14:backgroundRemoval>
                    </a14:imgEffect>
                  </a14:imgLayer>
                </a14:imgProps>
              </a:ext>
            </a:extLst>
          </a:blip>
          <a:srcRect l="50745" t="8324" r="14029" b="8439"/>
          <a:stretch/>
        </p:blipFill>
        <p:spPr>
          <a:xfrm>
            <a:off x="7938061" y="212736"/>
            <a:ext cx="496423" cy="732427"/>
          </a:xfrm>
          <a:prstGeom prst="rect">
            <a:avLst/>
          </a:prstGeom>
        </p:spPr>
      </p:pic>
    </p:spTree>
    <p:extLst>
      <p:ext uri="{BB962C8B-B14F-4D97-AF65-F5344CB8AC3E}">
        <p14:creationId xmlns:p14="http://schemas.microsoft.com/office/powerpoint/2010/main" val="286334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chema fonctionnement Beacon">
            <a:extLst>
              <a:ext uri="{FF2B5EF4-FFF2-40B4-BE49-F238E27FC236}">
                <a16:creationId xmlns:a16="http://schemas.microsoft.com/office/drawing/2014/main" id="{A0CD6592-C009-4C7F-907A-955D2CCFA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95" y="346114"/>
            <a:ext cx="9474989" cy="445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3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4CC1D-71E5-4035-908A-2490FF4CA766}"/>
              </a:ext>
            </a:extLst>
          </p:cNvPr>
          <p:cNvSpPr>
            <a:spLocks noGrp="1"/>
          </p:cNvSpPr>
          <p:nvPr>
            <p:ph type="title"/>
          </p:nvPr>
        </p:nvSpPr>
        <p:spPr/>
        <p:txBody>
          <a:bodyPr/>
          <a:lstStyle/>
          <a:p>
            <a:r>
              <a:rPr lang="fr" b="1" dirty="0"/>
              <a:t>Objectifs</a:t>
            </a:r>
            <a:endParaRPr lang="fr-FR" dirty="0"/>
          </a:p>
        </p:txBody>
      </p:sp>
      <p:sp>
        <p:nvSpPr>
          <p:cNvPr id="5" name="ZoneTexte 4">
            <a:extLst>
              <a:ext uri="{FF2B5EF4-FFF2-40B4-BE49-F238E27FC236}">
                <a16:creationId xmlns:a16="http://schemas.microsoft.com/office/drawing/2014/main" id="{8320EF21-D23C-4BD7-BC82-691659001AC3}"/>
              </a:ext>
            </a:extLst>
          </p:cNvPr>
          <p:cNvSpPr txBox="1"/>
          <p:nvPr/>
        </p:nvSpPr>
        <p:spPr>
          <a:xfrm>
            <a:off x="712788" y="1545134"/>
            <a:ext cx="7718425" cy="3477875"/>
          </a:xfrm>
          <a:prstGeom prst="rect">
            <a:avLst/>
          </a:prstGeom>
          <a:noFill/>
        </p:spPr>
        <p:txBody>
          <a:bodyPr wrap="square">
            <a:spAutoFit/>
          </a:bodyPr>
          <a:lstStyle/>
          <a:p>
            <a:pPr rtl="0">
              <a:spcBef>
                <a:spcPts val="0"/>
              </a:spcBef>
              <a:spcAft>
                <a:spcPts val="0"/>
              </a:spcAft>
            </a:pPr>
            <a:r>
              <a:rPr lang="fr-FR" sz="2800" dirty="0">
                <a:solidFill>
                  <a:srgbClr val="285761"/>
                </a:solidFill>
                <a:effectLst/>
                <a:latin typeface="Trebuchet MS" panose="020B0603020202020204" pitchFamily="34" charset="0"/>
                <a:ea typeface="Calibri" panose="020F0502020204030204" pitchFamily="34" charset="0"/>
                <a:cs typeface="Arial" panose="020B0604020202020204" pitchFamily="34" charset="0"/>
              </a:rPr>
              <a:t>1</a:t>
            </a:r>
            <a:r>
              <a:rPr lang="fr-FR" sz="1800" dirty="0">
                <a:effectLst/>
                <a:latin typeface="Trebuchet MS" panose="020B0603020202020204" pitchFamily="34" charset="0"/>
                <a:ea typeface="Calibri" panose="020F0502020204030204" pitchFamily="34" charset="0"/>
                <a:cs typeface="Arial" panose="020B0604020202020204" pitchFamily="34" charset="0"/>
              </a:rPr>
              <a:t> Gérer l’absence des étudiants d’une manière fluide et innovante</a:t>
            </a:r>
          </a:p>
          <a:p>
            <a:pPr rtl="0">
              <a:spcBef>
                <a:spcPts val="0"/>
              </a:spcBef>
              <a:spcAft>
                <a:spcPts val="0"/>
              </a:spcAft>
            </a:pPr>
            <a:endParaRPr lang="fr-FR" sz="1800" dirty="0">
              <a:effectLst/>
              <a:latin typeface="Trebuchet MS" panose="020B0603020202020204" pitchFamily="34" charset="0"/>
              <a:ea typeface="Calibri" panose="020F0502020204030204" pitchFamily="34" charset="0"/>
              <a:cs typeface="Arial" panose="020B0604020202020204" pitchFamily="34" charset="0"/>
            </a:endParaRPr>
          </a:p>
          <a:p>
            <a:r>
              <a:rPr lang="fr-FR" sz="2800" b="0" i="0" u="none" strike="noStrike" dirty="0">
                <a:solidFill>
                  <a:srgbClr val="285761"/>
                </a:solidFill>
                <a:effectLst/>
                <a:latin typeface="Trebuchet MS" panose="020B0603020202020204" pitchFamily="34" charset="0"/>
              </a:rPr>
              <a:t>2</a:t>
            </a:r>
            <a:r>
              <a:rPr lang="fr-FR" sz="1800" b="0" i="0" u="none" strike="noStrike" dirty="0">
                <a:solidFill>
                  <a:srgbClr val="000000"/>
                </a:solidFill>
                <a:effectLst/>
                <a:latin typeface="Trebuchet MS" panose="020B0603020202020204" pitchFamily="34" charset="0"/>
              </a:rPr>
              <a:t> Consulter l’état des parkings et s’orienter dans les bâtiments du campus</a:t>
            </a:r>
          </a:p>
          <a:p>
            <a:endParaRPr lang="fr-FR" sz="1800" b="0" i="0" u="none" strike="noStrike" dirty="0">
              <a:solidFill>
                <a:srgbClr val="000000"/>
              </a:solidFill>
              <a:effectLst/>
              <a:latin typeface="Trebuchet MS" panose="020B0603020202020204" pitchFamily="34" charset="0"/>
            </a:endParaRPr>
          </a:p>
          <a:p>
            <a:r>
              <a:rPr lang="fr-FR" sz="2800" dirty="0">
                <a:solidFill>
                  <a:srgbClr val="285761"/>
                </a:solidFill>
                <a:latin typeface="Trebuchet MS" panose="020B0603020202020204" pitchFamily="34" charset="0"/>
              </a:rPr>
              <a:t>3</a:t>
            </a:r>
            <a:r>
              <a:rPr lang="fr-FR" sz="1800" dirty="0">
                <a:latin typeface="Trebuchet MS" panose="020B0603020202020204" pitchFamily="34" charset="0"/>
              </a:rPr>
              <a:t> </a:t>
            </a:r>
            <a:r>
              <a:rPr lang="fr-FR" sz="1800" dirty="0">
                <a:effectLst/>
                <a:latin typeface="Trebuchet MS" panose="020B0603020202020204" pitchFamily="34" charset="0"/>
                <a:ea typeface="Calibri" panose="020F0502020204030204" pitchFamily="34" charset="0"/>
                <a:cs typeface="Arial" panose="020B0604020202020204" pitchFamily="34" charset="0"/>
              </a:rPr>
              <a:t>Vérifier l’état des amphis en temps réel</a:t>
            </a:r>
          </a:p>
          <a:p>
            <a:endParaRPr lang="fr-FR" sz="1800" dirty="0">
              <a:effectLst/>
              <a:latin typeface="Trebuchet MS" panose="020B0603020202020204" pitchFamily="34" charset="0"/>
              <a:ea typeface="Calibri" panose="020F0502020204030204" pitchFamily="34" charset="0"/>
              <a:cs typeface="Arial" panose="020B0604020202020204" pitchFamily="34" charset="0"/>
            </a:endParaRPr>
          </a:p>
          <a:p>
            <a:r>
              <a:rPr lang="fr-FR" sz="2800" dirty="0">
                <a:solidFill>
                  <a:srgbClr val="285761"/>
                </a:solidFill>
                <a:latin typeface="Trebuchet MS" panose="020B0603020202020204" pitchFamily="34" charset="0"/>
                <a:ea typeface="Calibri" panose="020F0502020204030204" pitchFamily="34" charset="0"/>
                <a:cs typeface="Arial" panose="020B0604020202020204" pitchFamily="34" charset="0"/>
              </a:rPr>
              <a:t>4</a:t>
            </a:r>
            <a:r>
              <a:rPr lang="fr-FR" sz="1800" dirty="0">
                <a:latin typeface="Trebuchet MS" panose="020B0603020202020204" pitchFamily="34" charset="0"/>
                <a:ea typeface="Calibri" panose="020F0502020204030204" pitchFamily="34" charset="0"/>
                <a:cs typeface="Arial" panose="020B0604020202020204" pitchFamily="34" charset="0"/>
              </a:rPr>
              <a:t> Faciliter l’accès aux services digitaux proposés par DIGICAMP</a:t>
            </a:r>
            <a:endParaRPr lang="en-US" sz="1800" dirty="0">
              <a:effectLst/>
              <a:latin typeface="Trebuchet MS" panose="020B0603020202020204" pitchFamily="34" charset="0"/>
              <a:ea typeface="Calibri" panose="020F0502020204030204" pitchFamily="34" charset="0"/>
              <a:cs typeface="Arial" panose="020B0604020202020204" pitchFamily="34" charset="0"/>
            </a:endParaRPr>
          </a:p>
          <a:p>
            <a:endParaRPr lang="en-US" sz="1800" dirty="0">
              <a:latin typeface="Trebuchet MS" panose="020B0603020202020204" pitchFamily="34" charset="0"/>
            </a:endParaRPr>
          </a:p>
          <a:p>
            <a:pPr rtl="0">
              <a:spcBef>
                <a:spcPts val="0"/>
              </a:spcBef>
              <a:spcAft>
                <a:spcPts val="0"/>
              </a:spcAft>
            </a:pPr>
            <a:endParaRPr lang="fr-FR" dirty="0">
              <a:effectLst/>
              <a:latin typeface="Trebuchet MS" panose="020B0603020202020204" pitchFamily="34" charset="0"/>
            </a:endParaRPr>
          </a:p>
        </p:txBody>
      </p:sp>
    </p:spTree>
    <p:extLst>
      <p:ext uri="{BB962C8B-B14F-4D97-AF65-F5344CB8AC3E}">
        <p14:creationId xmlns:p14="http://schemas.microsoft.com/office/powerpoint/2010/main" val="264831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graphicFrame>
        <p:nvGraphicFramePr>
          <p:cNvPr id="162" name="Google Shape;162;p10"/>
          <p:cNvGraphicFramePr/>
          <p:nvPr>
            <p:extLst>
              <p:ext uri="{D42A27DB-BD31-4B8C-83A1-F6EECF244321}">
                <p14:modId xmlns:p14="http://schemas.microsoft.com/office/powerpoint/2010/main" val="1019080048"/>
              </p:ext>
            </p:extLst>
          </p:nvPr>
        </p:nvGraphicFramePr>
        <p:xfrm>
          <a:off x="169162" y="497064"/>
          <a:ext cx="8805675" cy="4260684"/>
        </p:xfrm>
        <a:graphic>
          <a:graphicData uri="http://schemas.openxmlformats.org/drawingml/2006/table">
            <a:tbl>
              <a:tblPr>
                <a:noFill/>
              </a:tblPr>
              <a:tblGrid>
                <a:gridCol w="1643801">
                  <a:extLst>
                    <a:ext uri="{9D8B030D-6E8A-4147-A177-3AD203B41FA5}">
                      <a16:colId xmlns:a16="http://schemas.microsoft.com/office/drawing/2014/main" val="20000"/>
                    </a:ext>
                  </a:extLst>
                </a:gridCol>
                <a:gridCol w="1895167">
                  <a:extLst>
                    <a:ext uri="{9D8B030D-6E8A-4147-A177-3AD203B41FA5}">
                      <a16:colId xmlns:a16="http://schemas.microsoft.com/office/drawing/2014/main" val="20001"/>
                    </a:ext>
                  </a:extLst>
                </a:gridCol>
                <a:gridCol w="1396582">
                  <a:extLst>
                    <a:ext uri="{9D8B030D-6E8A-4147-A177-3AD203B41FA5}">
                      <a16:colId xmlns:a16="http://schemas.microsoft.com/office/drawing/2014/main" val="20002"/>
                    </a:ext>
                  </a:extLst>
                </a:gridCol>
                <a:gridCol w="381688">
                  <a:extLst>
                    <a:ext uri="{9D8B030D-6E8A-4147-A177-3AD203B41FA5}">
                      <a16:colId xmlns:a16="http://schemas.microsoft.com/office/drawing/2014/main" val="20004"/>
                    </a:ext>
                  </a:extLst>
                </a:gridCol>
                <a:gridCol w="1173612">
                  <a:extLst>
                    <a:ext uri="{9D8B030D-6E8A-4147-A177-3AD203B41FA5}">
                      <a16:colId xmlns:a16="http://schemas.microsoft.com/office/drawing/2014/main" val="1165254338"/>
                    </a:ext>
                  </a:extLst>
                </a:gridCol>
                <a:gridCol w="2314825">
                  <a:extLst>
                    <a:ext uri="{9D8B030D-6E8A-4147-A177-3AD203B41FA5}">
                      <a16:colId xmlns:a16="http://schemas.microsoft.com/office/drawing/2014/main" val="20005"/>
                    </a:ext>
                  </a:extLst>
                </a:gridCol>
              </a:tblGrid>
              <a:tr h="1359671">
                <a:tc rowSpan="3">
                  <a:txBody>
                    <a:bodyPr/>
                    <a:lstStyle/>
                    <a:p>
                      <a:pPr marL="0" marR="0" lvl="0" indent="0" algn="l" rtl="0">
                        <a:spcBef>
                          <a:spcPts val="0"/>
                        </a:spcBef>
                        <a:spcAft>
                          <a:spcPts val="0"/>
                        </a:spcAft>
                        <a:buNone/>
                      </a:pPr>
                      <a:endParaRPr sz="2100" dirty="0">
                        <a:solidFill>
                          <a:srgbClr val="FF0000"/>
                        </a:solidFill>
                      </a:endParaRPr>
                    </a:p>
                    <a:p>
                      <a:pPr marL="0" marR="0" lvl="0" indent="0" algn="l" rtl="0">
                        <a:spcBef>
                          <a:spcPts val="0"/>
                        </a:spcBef>
                        <a:spcAft>
                          <a:spcPts val="0"/>
                        </a:spcAft>
                        <a:buNone/>
                      </a:pPr>
                      <a:endParaRPr sz="2100" dirty="0">
                        <a:solidFill>
                          <a:srgbClr val="FF0000"/>
                        </a:solidFill>
                      </a:endParaRPr>
                    </a:p>
                    <a:p>
                      <a:pPr marL="0" marR="0" lvl="0" indent="0" algn="l" rtl="0">
                        <a:spcBef>
                          <a:spcPts val="0"/>
                        </a:spcBef>
                        <a:spcAft>
                          <a:spcPts val="0"/>
                        </a:spcAft>
                        <a:buNone/>
                      </a:pPr>
                      <a:endParaRPr sz="2100" dirty="0">
                        <a:solidFill>
                          <a:srgbClr val="FF0000"/>
                        </a:solidFill>
                      </a:endParaRPr>
                    </a:p>
                    <a:p>
                      <a:pPr marL="285750" marR="0" lvl="0" indent="-285750" algn="l" rtl="0">
                        <a:spcBef>
                          <a:spcPts val="0"/>
                        </a:spcBef>
                        <a:spcAft>
                          <a:spcPts val="0"/>
                        </a:spcAft>
                        <a:buFont typeface="Arial" panose="020B0604020202020204" pitchFamily="34" charset="0"/>
                        <a:buChar char="•"/>
                      </a:pPr>
                      <a:r>
                        <a:rPr lang="fr" sz="1300" b="1" dirty="0">
                          <a:solidFill>
                            <a:schemeClr val="tx1"/>
                          </a:solidFill>
                        </a:rPr>
                        <a:t>Google</a:t>
                      </a:r>
                    </a:p>
                    <a:p>
                      <a:pPr marL="285750" marR="0" lvl="0" indent="-285750" algn="l" rtl="0">
                        <a:spcBef>
                          <a:spcPts val="0"/>
                        </a:spcBef>
                        <a:spcAft>
                          <a:spcPts val="0"/>
                        </a:spcAft>
                        <a:buFont typeface="Arial" panose="020B0604020202020204" pitchFamily="34" charset="0"/>
                        <a:buChar char="•"/>
                      </a:pPr>
                      <a:r>
                        <a:rPr lang="fr" sz="1300" b="1" dirty="0">
                          <a:solidFill>
                            <a:schemeClr val="tx1"/>
                          </a:solidFill>
                        </a:rPr>
                        <a:t>Apple</a:t>
                      </a:r>
                    </a:p>
                    <a:p>
                      <a:pPr marL="285750" marR="0" lvl="0" indent="-285750" algn="l" rtl="0">
                        <a:spcBef>
                          <a:spcPts val="0"/>
                        </a:spcBef>
                        <a:spcAft>
                          <a:spcPts val="0"/>
                        </a:spcAft>
                        <a:buFont typeface="Arial" panose="020B0604020202020204" pitchFamily="34" charset="0"/>
                        <a:buChar char="•"/>
                      </a:pPr>
                      <a:r>
                        <a:rPr lang="fr" sz="1300" b="1" dirty="0">
                          <a:solidFill>
                            <a:schemeClr val="tx1"/>
                          </a:solidFill>
                        </a:rPr>
                        <a:t>Adobe</a:t>
                      </a:r>
                    </a:p>
                    <a:p>
                      <a:pPr marL="88900" marR="0" lvl="0" indent="-82550" algn="l" rtl="0">
                        <a:spcBef>
                          <a:spcPts val="0"/>
                        </a:spcBef>
                        <a:spcAft>
                          <a:spcPts val="0"/>
                        </a:spcAft>
                        <a:buClr>
                          <a:schemeClr val="dk1"/>
                        </a:buClr>
                        <a:buSzPts val="900"/>
                        <a:buFont typeface="Calibri"/>
                        <a:buChar char="-"/>
                      </a:pPr>
                      <a:endParaRPr sz="700" dirty="0">
                        <a:solidFill>
                          <a:srgbClr val="FF0000"/>
                        </a:solidFill>
                      </a:endParaRPr>
                    </a:p>
                    <a:p>
                      <a:pPr marL="88900" marR="0" lvl="0" indent="-25400" algn="l" rtl="0">
                        <a:spcBef>
                          <a:spcPts val="0"/>
                        </a:spcBef>
                        <a:spcAft>
                          <a:spcPts val="0"/>
                        </a:spcAft>
                        <a:buClr>
                          <a:schemeClr val="dk1"/>
                        </a:buClr>
                        <a:buSzPts val="900"/>
                        <a:buFont typeface="Calibri"/>
                        <a:buNone/>
                      </a:pPr>
                      <a:endParaRPr sz="900" dirty="0">
                        <a:solidFill>
                          <a:srgbClr val="FF0000"/>
                        </a:solidFill>
                        <a:latin typeface="Calibri"/>
                        <a:ea typeface="Calibri"/>
                        <a:cs typeface="Calibri"/>
                        <a:sym typeface="Calibri"/>
                      </a:endParaRPr>
                    </a:p>
                    <a:p>
                      <a:pPr marL="88900" marR="0" lvl="0" indent="-25400" algn="l" rtl="0">
                        <a:spcBef>
                          <a:spcPts val="0"/>
                        </a:spcBef>
                        <a:spcAft>
                          <a:spcPts val="0"/>
                        </a:spcAft>
                        <a:buClr>
                          <a:schemeClr val="dk1"/>
                        </a:buClr>
                        <a:buSzPts val="900"/>
                        <a:buFont typeface="Calibri"/>
                        <a:buNone/>
                      </a:pPr>
                      <a:endParaRPr sz="900" dirty="0">
                        <a:solidFill>
                          <a:srgbClr val="FF0000"/>
                        </a:solidFill>
                        <a:latin typeface="Calibri"/>
                        <a:ea typeface="Calibri"/>
                        <a:cs typeface="Calibri"/>
                        <a:sym typeface="Calibri"/>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2100" dirty="0">
                        <a:solidFill>
                          <a:srgbClr val="FF0000"/>
                        </a:solidFill>
                      </a:endParaRPr>
                    </a:p>
                    <a:p>
                      <a:pPr marL="0" marR="0" lvl="0" indent="0" algn="l" rtl="0">
                        <a:spcBef>
                          <a:spcPts val="0"/>
                        </a:spcBef>
                        <a:spcAft>
                          <a:spcPts val="0"/>
                        </a:spcAft>
                        <a:buNone/>
                      </a:pPr>
                      <a:endParaRPr sz="1200" dirty="0">
                        <a:solidFill>
                          <a:srgbClr val="FF0000"/>
                        </a:solidFill>
                      </a:endParaRPr>
                    </a:p>
                    <a:p>
                      <a:pPr marL="0" marR="0" lvl="0" indent="0" algn="l" rtl="0">
                        <a:spcBef>
                          <a:spcPts val="0"/>
                        </a:spcBef>
                        <a:spcAft>
                          <a:spcPts val="0"/>
                        </a:spcAft>
                        <a:buNone/>
                      </a:pPr>
                      <a:r>
                        <a:rPr lang="fr" sz="1200" b="1" dirty="0">
                          <a:solidFill>
                            <a:schemeClr val="tx1"/>
                          </a:solidFill>
                        </a:rPr>
                        <a:t>Améliorer et faciliter la vie au sein du campus ALIRFANE</a:t>
                      </a:r>
                    </a:p>
                    <a:p>
                      <a:pPr marL="0" marR="0" lvl="0" indent="0" algn="l" rtl="0">
                        <a:spcBef>
                          <a:spcPts val="0"/>
                        </a:spcBef>
                        <a:spcAft>
                          <a:spcPts val="0"/>
                        </a:spcAft>
                        <a:buNone/>
                      </a:pPr>
                      <a:endParaRPr lang="en-US" sz="2100" b="1" dirty="0">
                        <a:solidFill>
                          <a:srgbClr val="FF0000"/>
                        </a:solidFill>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Font typeface="Arial"/>
                        <a:buNone/>
                      </a:pPr>
                      <a:r>
                        <a:rPr lang="fr" sz="1600" b="1" i="0" u="none" strike="noStrike" cap="none" dirty="0">
                          <a:solidFill>
                            <a:srgbClr val="0E2E40"/>
                          </a:solidFill>
                          <a:latin typeface="Calibri"/>
                          <a:cs typeface="Calibri"/>
                          <a:sym typeface="Arial"/>
                        </a:rPr>
                        <a:t>Segments de clientèle</a:t>
                      </a:r>
                      <a:endParaRPr sz="1600" b="1" i="0" u="none" strike="noStrike" cap="none" dirty="0">
                        <a:solidFill>
                          <a:srgbClr val="0E2E40"/>
                        </a:solidFill>
                        <a:latin typeface="Calibri"/>
                        <a:cs typeface="Calibri"/>
                        <a:sym typeface="Arial"/>
                      </a:endParaRPr>
                    </a:p>
                    <a:p>
                      <a:pPr marL="0" lvl="0" indent="0" algn="r" rtl="0">
                        <a:spcBef>
                          <a:spcPts val="0"/>
                        </a:spcBef>
                        <a:spcAft>
                          <a:spcPts val="0"/>
                        </a:spcAft>
                        <a:buClr>
                          <a:schemeClr val="dk1"/>
                        </a:buClr>
                        <a:buFont typeface="Arial"/>
                        <a:buNone/>
                      </a:pPr>
                      <a:endParaRPr sz="1600" b="1" dirty="0">
                        <a:solidFill>
                          <a:srgbClr val="FF0000"/>
                        </a:solidFill>
                      </a:endParaRPr>
                    </a:p>
                    <a:p>
                      <a:pPr marL="0" lvl="0" indent="0" algn="r" rtl="0">
                        <a:spcBef>
                          <a:spcPts val="0"/>
                        </a:spcBef>
                        <a:spcAft>
                          <a:spcPts val="0"/>
                        </a:spcAft>
                        <a:buClr>
                          <a:schemeClr val="dk1"/>
                        </a:buClr>
                        <a:buFont typeface="Arial"/>
                        <a:buNone/>
                      </a:pPr>
                      <a:endParaRPr sz="1600" b="1" dirty="0">
                        <a:solidFill>
                          <a:srgbClr val="FF0000"/>
                        </a:solidFill>
                      </a:endParaRPr>
                    </a:p>
                    <a:p>
                      <a:pPr marL="0" lvl="0" indent="0" algn="l" rtl="0">
                        <a:spcBef>
                          <a:spcPts val="0"/>
                        </a:spcBef>
                        <a:spcAft>
                          <a:spcPts val="0"/>
                        </a:spcAft>
                        <a:buClr>
                          <a:schemeClr val="dk1"/>
                        </a:buClr>
                        <a:buFont typeface="Arial"/>
                        <a:buNone/>
                      </a:pPr>
                      <a:r>
                        <a:rPr lang="en-US" sz="1200" b="1" dirty="0">
                          <a:solidFill>
                            <a:schemeClr val="tx1"/>
                          </a:solidFill>
                        </a:rPr>
                        <a:t>-</a:t>
                      </a:r>
                      <a:r>
                        <a:rPr lang="en-US" sz="1200" b="1" dirty="0" err="1">
                          <a:solidFill>
                            <a:schemeClr val="tx1"/>
                          </a:solidFill>
                        </a:rPr>
                        <a:t>Etudiants</a:t>
                      </a:r>
                      <a:endParaRPr lang="en-US" sz="1200" b="1" dirty="0">
                        <a:solidFill>
                          <a:schemeClr val="tx1"/>
                        </a:solidFill>
                      </a:endParaRPr>
                    </a:p>
                    <a:p>
                      <a:pPr marL="0" lvl="0" indent="0" algn="l" rtl="0">
                        <a:spcBef>
                          <a:spcPts val="0"/>
                        </a:spcBef>
                        <a:spcAft>
                          <a:spcPts val="0"/>
                        </a:spcAft>
                        <a:buClr>
                          <a:schemeClr val="dk1"/>
                        </a:buClr>
                        <a:buFont typeface="Arial"/>
                        <a:buNone/>
                      </a:pPr>
                      <a:r>
                        <a:rPr lang="en-US" sz="1200" b="1" dirty="0">
                          <a:solidFill>
                            <a:schemeClr val="tx1"/>
                          </a:solidFill>
                        </a:rPr>
                        <a:t>-</a:t>
                      </a:r>
                      <a:r>
                        <a:rPr lang="en-US" sz="1200" b="1" dirty="0" err="1">
                          <a:solidFill>
                            <a:schemeClr val="tx1"/>
                          </a:solidFill>
                        </a:rPr>
                        <a:t>Professeurs</a:t>
                      </a:r>
                      <a:endParaRPr lang="en-US" sz="1200" b="1" dirty="0">
                        <a:solidFill>
                          <a:schemeClr val="tx1"/>
                        </a:solidFill>
                      </a:endParaRPr>
                    </a:p>
                    <a:p>
                      <a:pPr marL="0" lvl="0" indent="0" algn="l" rtl="0">
                        <a:spcBef>
                          <a:spcPts val="0"/>
                        </a:spcBef>
                        <a:spcAft>
                          <a:spcPts val="0"/>
                        </a:spcAft>
                        <a:buClr>
                          <a:schemeClr val="dk1"/>
                        </a:buClr>
                        <a:buFont typeface="Arial"/>
                        <a:buNone/>
                      </a:pPr>
                      <a:r>
                        <a:rPr lang="en-US" sz="1200" b="1" dirty="0">
                          <a:solidFill>
                            <a:schemeClr val="tx1"/>
                          </a:solidFill>
                        </a:rPr>
                        <a:t>-</a:t>
                      </a:r>
                      <a:r>
                        <a:rPr lang="en-US" sz="1200" b="1" dirty="0" err="1">
                          <a:solidFill>
                            <a:schemeClr val="tx1"/>
                          </a:solidFill>
                        </a:rPr>
                        <a:t>Visiteurs</a:t>
                      </a:r>
                      <a:r>
                        <a:rPr lang="en-US" sz="1200" b="1" dirty="0">
                          <a:solidFill>
                            <a:schemeClr val="tx1"/>
                          </a:solidFill>
                        </a:rPr>
                        <a:t> du campus </a:t>
                      </a:r>
                      <a:endParaRPr sz="2100" dirty="0">
                        <a:solidFill>
                          <a:schemeClr val="tx1"/>
                        </a:solidFill>
                      </a:endParaRPr>
                    </a:p>
                    <a:p>
                      <a:pPr marL="0" marR="0" lvl="0" indent="0" algn="just" rtl="0">
                        <a:spcBef>
                          <a:spcPts val="0"/>
                        </a:spcBef>
                        <a:spcAft>
                          <a:spcPts val="0"/>
                        </a:spcAft>
                        <a:buNone/>
                      </a:pPr>
                      <a:endParaRPr sz="2100" dirty="0">
                        <a:solidFill>
                          <a:srgbClr val="FF0000"/>
                        </a:solidFill>
                      </a:endParaRPr>
                    </a:p>
                    <a:p>
                      <a:pPr marL="0" marR="0" lvl="0" indent="0" algn="just" rtl="0">
                        <a:spcBef>
                          <a:spcPts val="0"/>
                        </a:spcBef>
                        <a:spcAft>
                          <a:spcPts val="0"/>
                        </a:spcAft>
                        <a:buNone/>
                      </a:pPr>
                      <a:endParaRPr sz="700" dirty="0">
                        <a:solidFill>
                          <a:srgbClr val="FF0000"/>
                        </a:solidFill>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rowSpan="2" gridSpan="2">
                  <a:txBody>
                    <a:bodyPr/>
                    <a:lstStyle/>
                    <a:p>
                      <a:pPr marL="0" marR="0" lvl="0" indent="0" algn="ctr" rtl="0">
                        <a:lnSpc>
                          <a:spcPct val="100000"/>
                        </a:lnSpc>
                        <a:spcBef>
                          <a:spcPts val="0"/>
                        </a:spcBef>
                        <a:spcAft>
                          <a:spcPts val="0"/>
                        </a:spcAft>
                        <a:buClr>
                          <a:srgbClr val="000000"/>
                        </a:buClr>
                        <a:buFont typeface="Arial"/>
                        <a:buNone/>
                      </a:pPr>
                      <a:r>
                        <a:rPr lang="fr" sz="1600" b="1" i="0" u="none" strike="noStrike" cap="none" dirty="0">
                          <a:solidFill>
                            <a:srgbClr val="0E2E40"/>
                          </a:solidFill>
                          <a:latin typeface="Calibri"/>
                          <a:ea typeface="+mn-ea"/>
                          <a:cs typeface="Calibri"/>
                          <a:sym typeface="Arial"/>
                        </a:rPr>
                        <a:t>Relations avec le client</a:t>
                      </a:r>
                    </a:p>
                    <a:p>
                      <a:pPr marL="171450" marR="0" lvl="0" indent="-171450" algn="l" rtl="0">
                        <a:spcBef>
                          <a:spcPts val="0"/>
                        </a:spcBef>
                        <a:spcAft>
                          <a:spcPts val="0"/>
                        </a:spcAft>
                        <a:buFont typeface="Arial" panose="020B0604020202020204" pitchFamily="34" charset="0"/>
                        <a:buChar char="•"/>
                      </a:pPr>
                      <a:r>
                        <a:rPr lang="en-US" sz="1200" b="1" dirty="0">
                          <a:solidFill>
                            <a:schemeClr val="tx1"/>
                          </a:solidFill>
                        </a:rPr>
                        <a:t>Self-service </a:t>
                      </a:r>
                    </a:p>
                  </a:txBody>
                  <a:tcPr marL="68575" marR="68575" marT="34300" marB="343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rowSpan="2" hMerge="1">
                  <a:txBody>
                    <a:bodyPr/>
                    <a:lstStyle/>
                    <a:p>
                      <a:pPr marL="171450" marR="0" lvl="0" indent="-171450" algn="l" rtl="0">
                        <a:spcBef>
                          <a:spcPts val="0"/>
                        </a:spcBef>
                        <a:spcAft>
                          <a:spcPts val="0"/>
                        </a:spcAft>
                        <a:buFont typeface="Arial" panose="020B0604020202020204" pitchFamily="34" charset="0"/>
                        <a:buChar char="•"/>
                      </a:pPr>
                      <a:endParaRPr lang="en-US" sz="1200" b="1" dirty="0">
                        <a:solidFill>
                          <a:schemeClr val="tx1"/>
                        </a:solidFill>
                      </a:endParaRPr>
                    </a:p>
                  </a:txBody>
                  <a:tcPr marL="68575" marR="68575" marT="34300" marB="343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Font typeface="Arial"/>
                        <a:buNone/>
                      </a:pPr>
                      <a:r>
                        <a:rPr lang="fr" sz="1600" b="1" i="0" u="none" strike="noStrike" cap="none" dirty="0">
                          <a:solidFill>
                            <a:srgbClr val="0E2E40"/>
                          </a:solidFill>
                          <a:latin typeface="Calibri"/>
                          <a:ea typeface="+mn-ea"/>
                          <a:cs typeface="Calibri"/>
                          <a:sym typeface="Arial"/>
                        </a:rPr>
                        <a:t>Structures des coûts</a:t>
                      </a:r>
                      <a:endParaRPr sz="1600" b="1" i="0" u="none" strike="noStrike" cap="none" dirty="0">
                        <a:solidFill>
                          <a:srgbClr val="0E2E40"/>
                        </a:solidFill>
                        <a:latin typeface="Calibri"/>
                        <a:ea typeface="+mn-ea"/>
                        <a:cs typeface="Calibri"/>
                        <a:sym typeface="Arial"/>
                      </a:endParaRPr>
                    </a:p>
                    <a:p>
                      <a:pPr marL="0" lvl="0" indent="0" algn="l" rtl="0">
                        <a:spcBef>
                          <a:spcPts val="0"/>
                        </a:spcBef>
                        <a:spcAft>
                          <a:spcPts val="0"/>
                        </a:spcAft>
                        <a:buNone/>
                      </a:pPr>
                      <a:endParaRPr sz="1200" b="1" dirty="0">
                        <a:solidFill>
                          <a:srgbClr val="FF0000"/>
                        </a:solidFill>
                      </a:endParaRPr>
                    </a:p>
                    <a:p>
                      <a:pPr marL="139700" lvl="0" indent="-146050" algn="l" rtl="0">
                        <a:spcBef>
                          <a:spcPts val="0"/>
                        </a:spcBef>
                        <a:spcAft>
                          <a:spcPts val="0"/>
                        </a:spcAft>
                        <a:buClr>
                          <a:schemeClr val="dk1"/>
                        </a:buClr>
                        <a:buSzPts val="1100"/>
                        <a:buFont typeface="Calibri"/>
                        <a:buChar char="-"/>
                      </a:pPr>
                      <a:r>
                        <a:rPr lang="fr" sz="1100" dirty="0">
                          <a:solidFill>
                            <a:schemeClr val="tx1"/>
                          </a:solidFill>
                        </a:rPr>
                        <a:t>Coût de la main d’oeuvre:</a:t>
                      </a:r>
                    </a:p>
                    <a:p>
                      <a:pPr marL="228600" lvl="0" indent="0" algn="l" rtl="0">
                        <a:spcBef>
                          <a:spcPts val="0"/>
                        </a:spcBef>
                        <a:spcAft>
                          <a:spcPts val="0"/>
                        </a:spcAft>
                        <a:buNone/>
                      </a:pPr>
                      <a:endParaRPr sz="1100" dirty="0">
                        <a:solidFill>
                          <a:schemeClr val="tx1"/>
                        </a:solidFill>
                      </a:endParaRPr>
                    </a:p>
                    <a:p>
                      <a:pPr marL="139700" lvl="0" indent="-146050" algn="l" rtl="0">
                        <a:spcBef>
                          <a:spcPts val="0"/>
                        </a:spcBef>
                        <a:spcAft>
                          <a:spcPts val="0"/>
                        </a:spcAft>
                        <a:buClr>
                          <a:schemeClr val="dk1"/>
                        </a:buClr>
                        <a:buSzPts val="1100"/>
                        <a:buFont typeface="Calibri"/>
                        <a:buChar char="-"/>
                      </a:pPr>
                      <a:r>
                        <a:rPr lang="fr" sz="1100" dirty="0">
                          <a:solidFill>
                            <a:schemeClr val="tx1"/>
                          </a:solidFill>
                        </a:rPr>
                        <a:t>Coût des fonctionnalités de l’application mobile</a:t>
                      </a:r>
                      <a:endParaRPr sz="1100" b="1" i="1" dirty="0">
                        <a:solidFill>
                          <a:schemeClr val="tx1"/>
                        </a:solidFill>
                      </a:endParaRPr>
                    </a:p>
                    <a:p>
                      <a:pPr marL="228600" lvl="0" indent="0" algn="l" rtl="0">
                        <a:spcBef>
                          <a:spcPts val="0"/>
                        </a:spcBef>
                        <a:spcAft>
                          <a:spcPts val="0"/>
                        </a:spcAft>
                        <a:buNone/>
                      </a:pPr>
                      <a:endParaRPr sz="1100" dirty="0">
                        <a:solidFill>
                          <a:schemeClr val="tx1"/>
                        </a:solidFill>
                      </a:endParaRPr>
                    </a:p>
                    <a:p>
                      <a:pPr marL="139700" lvl="0" indent="-146050" algn="l" rtl="0">
                        <a:spcBef>
                          <a:spcPts val="0"/>
                        </a:spcBef>
                        <a:spcAft>
                          <a:spcPts val="0"/>
                        </a:spcAft>
                        <a:buClr>
                          <a:schemeClr val="dk1"/>
                        </a:buClr>
                        <a:buSzPts val="1100"/>
                        <a:buFont typeface="Calibri"/>
                        <a:buChar char="-"/>
                      </a:pPr>
                      <a:r>
                        <a:rPr lang="fr" sz="1100" dirty="0">
                          <a:solidFill>
                            <a:schemeClr val="tx1"/>
                          </a:solidFill>
                        </a:rPr>
                        <a:t>Coût design:</a:t>
                      </a:r>
                      <a:endParaRPr sz="1100" b="1" dirty="0">
                        <a:solidFill>
                          <a:schemeClr val="tx1"/>
                        </a:solidFill>
                      </a:endParaRPr>
                    </a:p>
                    <a:p>
                      <a:pPr marL="228600" lvl="0" indent="0" algn="l" rtl="0">
                        <a:spcBef>
                          <a:spcPts val="0"/>
                        </a:spcBef>
                        <a:spcAft>
                          <a:spcPts val="0"/>
                        </a:spcAft>
                        <a:buNone/>
                      </a:pPr>
                      <a:endParaRPr sz="1100" dirty="0">
                        <a:solidFill>
                          <a:schemeClr val="tx1"/>
                        </a:solidFill>
                      </a:endParaRPr>
                    </a:p>
                    <a:p>
                      <a:pPr marL="139700" lvl="0" indent="-146050" algn="l" rtl="0">
                        <a:spcBef>
                          <a:spcPts val="0"/>
                        </a:spcBef>
                        <a:spcAft>
                          <a:spcPts val="0"/>
                        </a:spcAft>
                        <a:buClr>
                          <a:schemeClr val="dk1"/>
                        </a:buClr>
                        <a:buSzPts val="1100"/>
                        <a:buChar char="-"/>
                      </a:pPr>
                      <a:r>
                        <a:rPr lang="fr" sz="1100" dirty="0">
                          <a:solidFill>
                            <a:schemeClr val="tx1"/>
                          </a:solidFill>
                        </a:rPr>
                        <a:t>Coût technologies utilisées: </a:t>
                      </a:r>
                    </a:p>
                    <a:p>
                      <a:pPr marL="228600" lvl="0" indent="0" algn="l" rtl="0">
                        <a:spcBef>
                          <a:spcPts val="0"/>
                        </a:spcBef>
                        <a:spcAft>
                          <a:spcPts val="0"/>
                        </a:spcAft>
                        <a:buNone/>
                      </a:pPr>
                      <a:endParaRPr sz="1100" dirty="0">
                        <a:solidFill>
                          <a:schemeClr val="tx1"/>
                        </a:solidFill>
                      </a:endParaRPr>
                    </a:p>
                    <a:p>
                      <a:pPr marL="139700" lvl="0" indent="-146050" algn="l" rtl="0">
                        <a:spcBef>
                          <a:spcPts val="0"/>
                        </a:spcBef>
                        <a:spcAft>
                          <a:spcPts val="0"/>
                        </a:spcAft>
                        <a:buClr>
                          <a:schemeClr val="dk1"/>
                        </a:buClr>
                        <a:buSzPts val="1100"/>
                        <a:buChar char="-"/>
                      </a:pPr>
                      <a:r>
                        <a:rPr lang="fr" sz="1100" dirty="0">
                          <a:solidFill>
                            <a:schemeClr val="tx1"/>
                          </a:solidFill>
                        </a:rPr>
                        <a:t>Coûts annexes (coût du serveur,coût d’inscription sur les stores, Coût accès aux API Google)</a:t>
                      </a:r>
                      <a:endParaRPr sz="1100" b="1" dirty="0">
                        <a:solidFill>
                          <a:schemeClr val="tx1"/>
                        </a:solidFill>
                      </a:endParaRPr>
                    </a:p>
                    <a:p>
                      <a:pPr marL="0" lvl="0" indent="0" algn="l" rtl="0">
                        <a:spcBef>
                          <a:spcPts val="0"/>
                        </a:spcBef>
                        <a:spcAft>
                          <a:spcPts val="0"/>
                        </a:spcAft>
                        <a:buNone/>
                      </a:pPr>
                      <a:endParaRPr sz="1200" b="1" dirty="0">
                        <a:solidFill>
                          <a:srgbClr val="FF0000"/>
                        </a:solidFill>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12067">
                <a:tc vMerge="1">
                  <a:txBody>
                    <a:bodyPr/>
                    <a:lstStyle/>
                    <a:p>
                      <a:endParaRPr lang="en-US"/>
                    </a:p>
                  </a:txBody>
                  <a:tcPr/>
                </a:tc>
                <a:tc rowSpan="2">
                  <a:txBody>
                    <a:bodyPr/>
                    <a:lstStyle/>
                    <a:p>
                      <a:pPr marL="0" marR="0" lvl="0" indent="0" algn="l" rtl="0">
                        <a:spcBef>
                          <a:spcPts val="0"/>
                        </a:spcBef>
                        <a:spcAft>
                          <a:spcPts val="0"/>
                        </a:spcAft>
                        <a:buNone/>
                      </a:pPr>
                      <a:endParaRPr sz="2100" u="sng" dirty="0">
                        <a:solidFill>
                          <a:srgbClr val="FF0000"/>
                        </a:solidFill>
                      </a:endParaRPr>
                    </a:p>
                    <a:p>
                      <a:pPr marL="0" marR="0" lvl="0" indent="0" algn="l" rtl="0">
                        <a:spcBef>
                          <a:spcPts val="0"/>
                        </a:spcBef>
                        <a:spcAft>
                          <a:spcPts val="0"/>
                        </a:spcAft>
                        <a:buClr>
                          <a:schemeClr val="dk1"/>
                        </a:buClr>
                        <a:buSzPts val="900"/>
                        <a:buFont typeface="Calibri"/>
                        <a:buNone/>
                      </a:pPr>
                      <a:r>
                        <a:rPr lang="fr" sz="1100" b="1" u="none" dirty="0">
                          <a:solidFill>
                            <a:schemeClr val="tx1"/>
                          </a:solidFill>
                        </a:rPr>
                        <a:t>Humaines</a:t>
                      </a:r>
                      <a:endParaRPr sz="900" u="none" dirty="0">
                        <a:solidFill>
                          <a:schemeClr val="tx1"/>
                        </a:solidFill>
                      </a:endParaRPr>
                    </a:p>
                    <a:p>
                      <a:pPr marL="171450" marR="0" lvl="0" indent="-171450" algn="l" rtl="0">
                        <a:spcBef>
                          <a:spcPts val="0"/>
                        </a:spcBef>
                        <a:spcAft>
                          <a:spcPts val="0"/>
                        </a:spcAft>
                        <a:buClr>
                          <a:schemeClr val="dk1"/>
                        </a:buClr>
                        <a:buSzPts val="900"/>
                        <a:buFont typeface="Arial" panose="020B0604020202020204" pitchFamily="34" charset="0"/>
                        <a:buChar char="•"/>
                      </a:pPr>
                      <a:r>
                        <a:rPr lang="en-US" sz="1100" b="1" u="none" dirty="0" err="1">
                          <a:solidFill>
                            <a:schemeClr val="tx1"/>
                          </a:solidFill>
                        </a:rPr>
                        <a:t>Développeurs</a:t>
                      </a:r>
                      <a:r>
                        <a:rPr lang="en-US" sz="1100" b="1" u="none" dirty="0">
                          <a:solidFill>
                            <a:schemeClr val="tx1"/>
                          </a:solidFill>
                        </a:rPr>
                        <a:t>, </a:t>
                      </a:r>
                    </a:p>
                    <a:p>
                      <a:pPr marL="171450" marR="0" lvl="0" indent="-171450" algn="l" rtl="0">
                        <a:spcBef>
                          <a:spcPts val="0"/>
                        </a:spcBef>
                        <a:spcAft>
                          <a:spcPts val="0"/>
                        </a:spcAft>
                        <a:buClr>
                          <a:schemeClr val="dk1"/>
                        </a:buClr>
                        <a:buSzPts val="900"/>
                        <a:buFont typeface="Arial" panose="020B0604020202020204" pitchFamily="34" charset="0"/>
                        <a:buChar char="•"/>
                      </a:pPr>
                      <a:r>
                        <a:rPr lang="en-US" sz="1100" b="1" u="none" dirty="0">
                          <a:solidFill>
                            <a:schemeClr val="tx1"/>
                          </a:solidFill>
                        </a:rPr>
                        <a:t>Designers.</a:t>
                      </a:r>
                    </a:p>
                    <a:p>
                      <a:pPr marL="171450" marR="0" lvl="0" indent="-171450" algn="l" rtl="0">
                        <a:spcBef>
                          <a:spcPts val="0"/>
                        </a:spcBef>
                        <a:spcAft>
                          <a:spcPts val="0"/>
                        </a:spcAft>
                        <a:buClr>
                          <a:schemeClr val="dk1"/>
                        </a:buClr>
                        <a:buSzPts val="900"/>
                        <a:buFont typeface="Arial" panose="020B0604020202020204" pitchFamily="34" charset="0"/>
                        <a:buChar char="•"/>
                      </a:pPr>
                      <a:r>
                        <a:rPr lang="en-US" sz="1100" b="1" u="none" dirty="0" err="1">
                          <a:solidFill>
                            <a:schemeClr val="tx1"/>
                          </a:solidFill>
                        </a:rPr>
                        <a:t>Techniciens</a:t>
                      </a:r>
                      <a:endParaRPr lang="en-US" sz="1100" b="1" u="none" dirty="0">
                        <a:solidFill>
                          <a:schemeClr val="tx1"/>
                        </a:solidFill>
                      </a:endParaRPr>
                    </a:p>
                    <a:p>
                      <a:pPr marL="0" marR="0" lvl="0" indent="0" algn="l" rtl="0">
                        <a:spcBef>
                          <a:spcPts val="0"/>
                        </a:spcBef>
                        <a:spcAft>
                          <a:spcPts val="0"/>
                        </a:spcAft>
                        <a:buClr>
                          <a:schemeClr val="dk1"/>
                        </a:buClr>
                        <a:buSzPts val="900"/>
                        <a:buFont typeface="Calibri"/>
                        <a:buNone/>
                      </a:pPr>
                      <a:endParaRPr sz="1100" b="1" u="sng" dirty="0">
                        <a:solidFill>
                          <a:srgbClr val="FF0000"/>
                        </a:solidFill>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1442537">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marL="0" marR="0" lvl="0" indent="0" algn="l" rtl="0">
                        <a:spcBef>
                          <a:spcPts val="0"/>
                        </a:spcBef>
                        <a:spcAft>
                          <a:spcPts val="0"/>
                        </a:spcAft>
                        <a:buNone/>
                      </a:pPr>
                      <a:endParaRPr sz="900" dirty="0">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Font typeface="Arial"/>
                        <a:buNone/>
                      </a:pPr>
                      <a:r>
                        <a:rPr lang="fr" sz="1600" b="1" i="0" u="none" strike="noStrike" cap="none" dirty="0">
                          <a:solidFill>
                            <a:srgbClr val="0E2E40"/>
                          </a:solidFill>
                          <a:latin typeface="Calibri"/>
                          <a:ea typeface="+mn-ea"/>
                          <a:cs typeface="Calibri"/>
                          <a:sym typeface="Arial"/>
                        </a:rPr>
                        <a:t>Canaux</a:t>
                      </a:r>
                      <a:endParaRPr sz="1600" b="1" i="0" u="none" strike="noStrike" cap="none" dirty="0">
                        <a:solidFill>
                          <a:srgbClr val="0E2E40"/>
                        </a:solidFill>
                        <a:latin typeface="Calibri"/>
                        <a:ea typeface="+mn-ea"/>
                        <a:cs typeface="Calibri"/>
                        <a:sym typeface="Arial"/>
                      </a:endParaRPr>
                    </a:p>
                    <a:p>
                      <a:pPr marL="0" marR="0" lvl="0" indent="0" algn="l" rtl="0">
                        <a:spcBef>
                          <a:spcPts val="0"/>
                        </a:spcBef>
                        <a:spcAft>
                          <a:spcPts val="0"/>
                        </a:spcAft>
                        <a:buNone/>
                      </a:pPr>
                      <a:endParaRPr sz="900" dirty="0">
                        <a:solidFill>
                          <a:srgbClr val="FF0000"/>
                        </a:solidFill>
                        <a:latin typeface="Calibri"/>
                        <a:ea typeface="Calibri"/>
                        <a:cs typeface="Calibri"/>
                        <a:sym typeface="Calibri"/>
                      </a:endParaRPr>
                    </a:p>
                    <a:p>
                      <a:pPr marL="0" marR="0" lvl="0" indent="0" algn="l" rtl="0">
                        <a:spcBef>
                          <a:spcPts val="0"/>
                        </a:spcBef>
                        <a:spcAft>
                          <a:spcPts val="0"/>
                        </a:spcAft>
                        <a:buNone/>
                      </a:pPr>
                      <a:endParaRPr sz="900" dirty="0">
                        <a:solidFill>
                          <a:srgbClr val="FF0000"/>
                        </a:solidFill>
                        <a:latin typeface="Calibri"/>
                        <a:ea typeface="Calibri"/>
                        <a:cs typeface="Calibri"/>
                        <a:sym typeface="Calibri"/>
                      </a:endParaRPr>
                    </a:p>
                    <a:p>
                      <a:pPr marL="0" marR="0" lvl="0" indent="0" algn="l" rtl="0">
                        <a:spcBef>
                          <a:spcPts val="0"/>
                        </a:spcBef>
                        <a:spcAft>
                          <a:spcPts val="0"/>
                        </a:spcAft>
                        <a:buNone/>
                      </a:pPr>
                      <a:r>
                        <a:rPr lang="fr" sz="1200" b="1" dirty="0">
                          <a:solidFill>
                            <a:schemeClr val="tx1"/>
                          </a:solidFill>
                        </a:rPr>
                        <a:t>Téléchargement sur App store et play store </a:t>
                      </a:r>
                      <a:endParaRPr sz="1000" b="1" dirty="0">
                        <a:solidFill>
                          <a:schemeClr val="tx1"/>
                        </a:solidFill>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hMerge="1">
                  <a:txBody>
                    <a:bodyPr/>
                    <a:lstStyle/>
                    <a:p>
                      <a:pPr marL="0" marR="0" lvl="0" indent="0" algn="l" rtl="0">
                        <a:spcBef>
                          <a:spcPts val="0"/>
                        </a:spcBef>
                        <a:spcAft>
                          <a:spcPts val="0"/>
                        </a:spcAft>
                        <a:buNone/>
                      </a:pPr>
                      <a:endParaRPr sz="1000" b="1" dirty="0">
                        <a:solidFill>
                          <a:schemeClr val="tx1"/>
                        </a:solidFill>
                      </a:endParaRPr>
                    </a:p>
                  </a:txBody>
                  <a:tcPr marL="68575" marR="68575" marT="34300" marB="343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2"/>
                  </a:ext>
                </a:extLst>
              </a:tr>
              <a:tr h="1100690">
                <a:tc gridSpan="4">
                  <a:txBody>
                    <a:bodyPr/>
                    <a:lstStyle/>
                    <a:p>
                      <a:pPr marL="0" lvl="0" indent="0" algn="l" rtl="0">
                        <a:spcBef>
                          <a:spcPts val="0"/>
                        </a:spcBef>
                        <a:spcAft>
                          <a:spcPts val="0"/>
                        </a:spcAft>
                        <a:buClr>
                          <a:schemeClr val="dk1"/>
                        </a:buClr>
                        <a:buFont typeface="Arial"/>
                        <a:buNone/>
                      </a:pPr>
                      <a:r>
                        <a:rPr lang="fr" sz="1600" b="1" i="0" u="none" strike="noStrike" cap="none" dirty="0">
                          <a:solidFill>
                            <a:srgbClr val="0E2E40"/>
                          </a:solidFill>
                          <a:latin typeface="Calibri"/>
                          <a:ea typeface="+mn-ea"/>
                          <a:cs typeface="Calibri"/>
                          <a:sym typeface="Arial"/>
                        </a:rPr>
                        <a:t>Flux de revenus</a:t>
                      </a:r>
                      <a:endParaRPr sz="1600" b="1" i="0" u="none" strike="noStrike" cap="none" dirty="0">
                        <a:solidFill>
                          <a:srgbClr val="0E2E40"/>
                        </a:solidFill>
                        <a:latin typeface="Calibri"/>
                        <a:ea typeface="+mn-ea"/>
                        <a:cs typeface="Calibri"/>
                        <a:sym typeface="Arial"/>
                      </a:endParaRPr>
                    </a:p>
                    <a:p>
                      <a:pPr marL="0" marR="0" lvl="0" indent="0" algn="l" rtl="0">
                        <a:spcBef>
                          <a:spcPts val="0"/>
                        </a:spcBef>
                        <a:spcAft>
                          <a:spcPts val="0"/>
                        </a:spcAft>
                        <a:buClr>
                          <a:schemeClr val="dk1"/>
                        </a:buClr>
                        <a:buSzPts val="900"/>
                        <a:buFont typeface="Calibri"/>
                        <a:buNone/>
                      </a:pPr>
                      <a:endParaRPr sz="900" dirty="0">
                        <a:solidFill>
                          <a:srgbClr val="FF0000"/>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1200" b="1" dirty="0" err="1">
                          <a:solidFill>
                            <a:schemeClr val="tx1"/>
                          </a:solidFill>
                        </a:rPr>
                        <a:t>Espaces</a:t>
                      </a:r>
                      <a:r>
                        <a:rPr lang="en-US" sz="1200" b="1" dirty="0">
                          <a:solidFill>
                            <a:schemeClr val="tx1"/>
                          </a:solidFill>
                        </a:rPr>
                        <a:t> </a:t>
                      </a:r>
                      <a:r>
                        <a:rPr lang="en-US" sz="1200" b="1" dirty="0" err="1">
                          <a:solidFill>
                            <a:schemeClr val="tx1"/>
                          </a:solidFill>
                        </a:rPr>
                        <a:t>publicitaires</a:t>
                      </a:r>
                      <a:r>
                        <a:rPr lang="en-US" sz="1200" b="1" dirty="0">
                          <a:solidFill>
                            <a:schemeClr val="tx1"/>
                          </a:solidFill>
                        </a:rPr>
                        <a:t>.</a:t>
                      </a:r>
                    </a:p>
                    <a:p>
                      <a:pPr marL="0" lvl="0" indent="0" algn="l" rtl="0">
                        <a:spcBef>
                          <a:spcPts val="0"/>
                        </a:spcBef>
                        <a:spcAft>
                          <a:spcPts val="0"/>
                        </a:spcAft>
                        <a:buClr>
                          <a:schemeClr val="dk1"/>
                        </a:buClr>
                        <a:buFont typeface="Arial"/>
                        <a:buNone/>
                      </a:pPr>
                      <a:r>
                        <a:rPr lang="en-US" sz="1200" b="1" dirty="0">
                          <a:solidFill>
                            <a:schemeClr val="tx1"/>
                          </a:solidFill>
                        </a:rPr>
                        <a:t>Version </a:t>
                      </a:r>
                      <a:r>
                        <a:rPr lang="fr" sz="1200" b="1" dirty="0">
                          <a:solidFill>
                            <a:schemeClr val="tx1"/>
                          </a:solidFill>
                        </a:rPr>
                        <a:t>Premium ( Ajout des fonctionnalités plus poussées en mode payant)</a:t>
                      </a:r>
                      <a:endParaRPr sz="1200" b="1" dirty="0">
                        <a:solidFill>
                          <a:schemeClr val="tx1"/>
                        </a:solidFill>
                      </a:endParaRPr>
                    </a:p>
                    <a:p>
                      <a:pPr marL="0" marR="0" lvl="0" indent="0" algn="l" rtl="0">
                        <a:spcBef>
                          <a:spcPts val="0"/>
                        </a:spcBef>
                        <a:spcAft>
                          <a:spcPts val="0"/>
                        </a:spcAft>
                        <a:buNone/>
                      </a:pPr>
                      <a:endParaRPr sz="1100" dirty="0">
                        <a:solidFill>
                          <a:srgbClr val="FF0000"/>
                        </a:solidFill>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dk1"/>
                      </a:solidFill>
                      <a:prstDash val="solid"/>
                      <a:round/>
                      <a:headEnd type="none" w="sm" len="sm"/>
                      <a:tailEnd type="none" w="sm" len="sm"/>
                    </a:lnL>
                    <a:lnT w="12700" cap="flat" cmpd="sng" algn="ctr">
                      <a:solidFill>
                        <a:schemeClr val="dk1"/>
                      </a:solidFill>
                      <a:prstDash val="solid"/>
                      <a:round/>
                      <a:headEnd type="none" w="sm" len="sm"/>
                      <a:tailEnd type="none" w="sm" len="sm"/>
                    </a:lnT>
                  </a:tcPr>
                </a:tc>
                <a:tc gridSpan="2">
                  <a:txBody>
                    <a:bodyPr/>
                    <a:lstStyle/>
                    <a:p>
                      <a:pPr marL="0" marR="0" lvl="0" indent="0" algn="l" rtl="0">
                        <a:lnSpc>
                          <a:spcPct val="100000"/>
                        </a:lnSpc>
                        <a:spcBef>
                          <a:spcPts val="0"/>
                        </a:spcBef>
                        <a:spcAft>
                          <a:spcPts val="0"/>
                        </a:spcAft>
                        <a:buClr>
                          <a:schemeClr val="dk1"/>
                        </a:buClr>
                        <a:buFont typeface="Arial"/>
                        <a:buNone/>
                      </a:pPr>
                      <a:r>
                        <a:rPr lang="en-US" sz="1600" b="1" i="0" u="none" strike="noStrike" cap="none" dirty="0">
                          <a:solidFill>
                            <a:srgbClr val="0E2E40"/>
                          </a:solidFill>
                          <a:latin typeface="Calibri"/>
                          <a:ea typeface="+mn-ea"/>
                          <a:cs typeface="Calibri"/>
                          <a:sym typeface="Arial"/>
                        </a:rPr>
                        <a:t>Total </a:t>
                      </a:r>
                      <a:r>
                        <a:rPr lang="en-US" sz="1600" b="1" i="0" u="none" strike="noStrike" cap="none" dirty="0" err="1">
                          <a:solidFill>
                            <a:srgbClr val="0E2E40"/>
                          </a:solidFill>
                          <a:latin typeface="Calibri"/>
                          <a:ea typeface="+mn-ea"/>
                          <a:cs typeface="Calibri"/>
                          <a:sym typeface="Arial"/>
                        </a:rPr>
                        <a:t>investissement</a:t>
                      </a:r>
                      <a:r>
                        <a:rPr lang="en-US" sz="1600" b="1" i="0" u="none" strike="noStrike" cap="none" dirty="0">
                          <a:solidFill>
                            <a:srgbClr val="0E2E40"/>
                          </a:solidFill>
                          <a:latin typeface="Calibri"/>
                          <a:ea typeface="+mn-ea"/>
                          <a:cs typeface="Calibri"/>
                          <a:sym typeface="Arial"/>
                        </a:rPr>
                        <a:t> </a:t>
                      </a:r>
                    </a:p>
                    <a:p>
                      <a:pPr marL="0" marR="0" lvl="0" indent="0" algn="l" rtl="0">
                        <a:spcBef>
                          <a:spcPts val="0"/>
                        </a:spcBef>
                        <a:spcAft>
                          <a:spcPts val="0"/>
                        </a:spcAft>
                        <a:buNone/>
                      </a:pPr>
                      <a:r>
                        <a:rPr lang="en-US" sz="1200" b="1" dirty="0">
                          <a:solidFill>
                            <a:srgbClr val="FF0000"/>
                          </a:solidFill>
                        </a:rPr>
                        <a:t> </a:t>
                      </a:r>
                    </a:p>
                    <a:p>
                      <a:pPr marL="0" marR="0" lvl="0" indent="0" algn="l" rtl="0">
                        <a:spcBef>
                          <a:spcPts val="0"/>
                        </a:spcBef>
                        <a:spcAft>
                          <a:spcPts val="0"/>
                        </a:spcAft>
                        <a:buNone/>
                      </a:pPr>
                      <a:r>
                        <a:rPr lang="en-US" sz="1200" b="1" dirty="0">
                          <a:solidFill>
                            <a:schemeClr val="tx1"/>
                          </a:solidFill>
                        </a:rPr>
                        <a:t>27000 DH</a:t>
                      </a:r>
                      <a:endParaRPr lang="en-US" dirty="0"/>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163" name="Google Shape;163;p10"/>
          <p:cNvSpPr txBox="1"/>
          <p:nvPr/>
        </p:nvSpPr>
        <p:spPr>
          <a:xfrm>
            <a:off x="1831729" y="576851"/>
            <a:ext cx="1336200" cy="393600"/>
          </a:xfrm>
          <a:prstGeom prst="rect">
            <a:avLst/>
          </a:prstGeom>
          <a:noFill/>
          <a:ln>
            <a:noFill/>
          </a:ln>
        </p:spPr>
        <p:txBody>
          <a:bodyPr spcFirstLastPara="1" wrap="square" lIns="45725" tIns="22850" rIns="45725" bIns="22850" anchor="t" anchorCtr="0">
            <a:noAutofit/>
          </a:bodyPr>
          <a:lstStyle/>
          <a:p>
            <a:pPr marL="0" marR="0" lvl="0" indent="0" algn="ctr" rtl="0">
              <a:spcBef>
                <a:spcPts val="0"/>
              </a:spcBef>
              <a:spcAft>
                <a:spcPts val="0"/>
              </a:spcAft>
              <a:buNone/>
            </a:pPr>
            <a:r>
              <a:rPr lang="fr" sz="1600" b="1" dirty="0">
                <a:solidFill>
                  <a:srgbClr val="1C4587"/>
                </a:solidFill>
                <a:latin typeface="Calibri"/>
                <a:ea typeface="Calibri"/>
                <a:cs typeface="Calibri"/>
                <a:sym typeface="Calibri"/>
              </a:rPr>
              <a:t>Activités clés</a:t>
            </a:r>
            <a:endParaRPr sz="2000" dirty="0">
              <a:solidFill>
                <a:srgbClr val="1C4587"/>
              </a:solidFill>
              <a:latin typeface="Calibri"/>
              <a:ea typeface="Calibri"/>
              <a:cs typeface="Calibri"/>
              <a:sym typeface="Calibri"/>
            </a:endParaRPr>
          </a:p>
        </p:txBody>
      </p:sp>
      <p:sp>
        <p:nvSpPr>
          <p:cNvPr id="164" name="Google Shape;164;p10"/>
          <p:cNvSpPr txBox="1"/>
          <p:nvPr/>
        </p:nvSpPr>
        <p:spPr>
          <a:xfrm>
            <a:off x="169162" y="576851"/>
            <a:ext cx="1444200" cy="357600"/>
          </a:xfrm>
          <a:prstGeom prst="rect">
            <a:avLst/>
          </a:prstGeom>
          <a:noFill/>
          <a:ln>
            <a:noFill/>
          </a:ln>
        </p:spPr>
        <p:txBody>
          <a:bodyPr spcFirstLastPara="1" wrap="square" lIns="45725" tIns="22850" rIns="45725" bIns="22850" anchor="t" anchorCtr="0">
            <a:noAutofit/>
          </a:bodyPr>
          <a:lstStyle/>
          <a:p>
            <a:pPr algn="ctr"/>
            <a:r>
              <a:rPr lang="fr" sz="1600" b="1" dirty="0">
                <a:solidFill>
                  <a:srgbClr val="1C4587"/>
                </a:solidFill>
                <a:latin typeface="Calibri"/>
                <a:cs typeface="Calibri"/>
                <a:sym typeface="Calibri"/>
              </a:rPr>
              <a:t>Partenaires clés</a:t>
            </a:r>
            <a:endParaRPr sz="1600" b="1" dirty="0">
              <a:solidFill>
                <a:srgbClr val="1C4587"/>
              </a:solidFill>
              <a:latin typeface="Calibri"/>
              <a:cs typeface="Calibri"/>
              <a:sym typeface="Calibri"/>
            </a:endParaRPr>
          </a:p>
        </p:txBody>
      </p:sp>
      <p:sp>
        <p:nvSpPr>
          <p:cNvPr id="166" name="Google Shape;166;p10"/>
          <p:cNvSpPr txBox="1">
            <a:spLocks noGrp="1"/>
          </p:cNvSpPr>
          <p:nvPr>
            <p:ph type="sldNum" idx="12"/>
          </p:nvPr>
        </p:nvSpPr>
        <p:spPr>
          <a:xfrm>
            <a:off x="8772040" y="4788976"/>
            <a:ext cx="358071" cy="354524"/>
          </a:xfrm>
          <a:prstGeom prst="rect">
            <a:avLst/>
          </a:prstGeom>
        </p:spPr>
        <p:txBody>
          <a:bodyPr spcFirstLastPara="1" wrap="square" lIns="18000" tIns="91425" rIns="18000" bIns="91425" anchor="ctr" anchorCtr="0">
            <a:noAutofit/>
          </a:bodyPr>
          <a:lstStyle/>
          <a:p>
            <a:pPr marL="0" lvl="0" indent="0" algn="ctr" rtl="0">
              <a:spcBef>
                <a:spcPts val="0"/>
              </a:spcBef>
              <a:spcAft>
                <a:spcPts val="0"/>
              </a:spcAft>
              <a:buNone/>
            </a:pPr>
            <a:fld id="{00000000-1234-1234-1234-123412341234}" type="slidenum">
              <a:rPr lang="fr"/>
              <a:t>9</a:t>
            </a:fld>
            <a:endParaRPr dirty="0"/>
          </a:p>
        </p:txBody>
      </p:sp>
      <p:sp>
        <p:nvSpPr>
          <p:cNvPr id="7" name="Google Shape;165;p10">
            <a:extLst>
              <a:ext uri="{FF2B5EF4-FFF2-40B4-BE49-F238E27FC236}">
                <a16:creationId xmlns:a16="http://schemas.microsoft.com/office/drawing/2014/main" id="{1459C9F1-BF3F-4C88-B3B8-A7B428595E8E}"/>
              </a:ext>
            </a:extLst>
          </p:cNvPr>
          <p:cNvSpPr txBox="1"/>
          <p:nvPr/>
        </p:nvSpPr>
        <p:spPr>
          <a:xfrm>
            <a:off x="1732438" y="1631562"/>
            <a:ext cx="1864500" cy="357600"/>
          </a:xfrm>
          <a:prstGeom prst="rect">
            <a:avLst/>
          </a:prstGeom>
          <a:noFill/>
          <a:ln>
            <a:noFill/>
          </a:ln>
        </p:spPr>
        <p:txBody>
          <a:bodyPr spcFirstLastPara="1" wrap="square" lIns="45725" tIns="22850" rIns="45725" bIns="22850" anchor="t" anchorCtr="0">
            <a:noAutofit/>
          </a:bodyPr>
          <a:lstStyle/>
          <a:p>
            <a:pPr algn="ctr"/>
            <a:r>
              <a:rPr lang="fr" sz="1600" b="1" dirty="0">
                <a:solidFill>
                  <a:srgbClr val="1C4587"/>
                </a:solidFill>
                <a:latin typeface="Calibri"/>
                <a:ea typeface="+mn-ea"/>
                <a:cs typeface="Calibri"/>
                <a:sym typeface="Calibri"/>
              </a:rPr>
              <a:t>Ressources clés</a:t>
            </a:r>
            <a:endParaRPr sz="1600" b="1" dirty="0">
              <a:solidFill>
                <a:srgbClr val="1C4587"/>
              </a:solidFill>
              <a:latin typeface="Calibri"/>
              <a:ea typeface="+mn-ea"/>
              <a:cs typeface="Calibri"/>
              <a:sym typeface="Calibri"/>
            </a:endParaRPr>
          </a:p>
        </p:txBody>
      </p:sp>
      <p:sp>
        <p:nvSpPr>
          <p:cNvPr id="10" name="ZoneTexte 9">
            <a:extLst>
              <a:ext uri="{FF2B5EF4-FFF2-40B4-BE49-F238E27FC236}">
                <a16:creationId xmlns:a16="http://schemas.microsoft.com/office/drawing/2014/main" id="{76C2A4AC-E13D-4DE2-BED1-D95D5BDEA104}"/>
              </a:ext>
            </a:extLst>
          </p:cNvPr>
          <p:cNvSpPr txBox="1"/>
          <p:nvPr/>
        </p:nvSpPr>
        <p:spPr>
          <a:xfrm>
            <a:off x="596097" y="-29881"/>
            <a:ext cx="4572000" cy="523220"/>
          </a:xfrm>
          <a:prstGeom prst="rect">
            <a:avLst/>
          </a:prstGeom>
          <a:noFill/>
        </p:spPr>
        <p:txBody>
          <a:bodyPr wrap="square">
            <a:spAutoFit/>
          </a:bodyPr>
          <a:lstStyle/>
          <a:p>
            <a:r>
              <a:rPr lang="fr" sz="2800" b="1" dirty="0">
                <a:solidFill>
                  <a:srgbClr val="285761"/>
                </a:solidFill>
                <a:latin typeface="Trebuchet MS" panose="020B0603020202020204" pitchFamily="34" charset="0"/>
              </a:rPr>
              <a:t>Business plan</a:t>
            </a:r>
            <a:endParaRPr lang="en-US" sz="2800" dirty="0">
              <a:solidFill>
                <a:srgbClr val="285761"/>
              </a:solidFill>
              <a:latin typeface="Trebuchet MS" panose="020B0603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1004"/>
    </mc:Choice>
    <mc:Fallback xmlns="">
      <p:transition spd="slow" advTm="31004"/>
    </mc:Fallback>
  </mc:AlternateContent>
</p:sld>
</file>

<file path=ppt/theme/theme1.xml><?xml version="1.0" encoding="utf-8"?>
<a:theme xmlns:a="http://schemas.openxmlformats.org/drawingml/2006/main" name="Food Delivery App by Slidesgo">
  <a:themeElements>
    <a:clrScheme name="Simple Light">
      <a:dk1>
        <a:srgbClr val="000000"/>
      </a:dk1>
      <a:lt1>
        <a:srgbClr val="FFFFFF"/>
      </a:lt1>
      <a:dk2>
        <a:srgbClr val="FFFAEA"/>
      </a:dk2>
      <a:lt2>
        <a:srgbClr val="FCE5CD"/>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1647</TotalTime>
  <Words>1119</Words>
  <Application>Microsoft Office PowerPoint</Application>
  <PresentationFormat>Affichage à l'écran (16:9)</PresentationFormat>
  <Paragraphs>158</Paragraphs>
  <Slides>24</Slides>
  <Notes>9</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24</vt:i4>
      </vt:variant>
    </vt:vector>
  </HeadingPairs>
  <TitlesOfParts>
    <vt:vector size="35" baseType="lpstr">
      <vt:lpstr>Arial</vt:lpstr>
      <vt:lpstr>Trebuchet MS</vt:lpstr>
      <vt:lpstr>Advent Pro</vt:lpstr>
      <vt:lpstr>FreightTextPro</vt:lpstr>
      <vt:lpstr>Roboto</vt:lpstr>
      <vt:lpstr>Georgia</vt:lpstr>
      <vt:lpstr>Calibri</vt:lpstr>
      <vt:lpstr>inherit</vt:lpstr>
      <vt:lpstr>HKGroteskPro</vt:lpstr>
      <vt:lpstr>Segoe UI</vt:lpstr>
      <vt:lpstr>Food Delivery App by Slidesgo</vt:lpstr>
      <vt:lpstr>Présentation PowerPoint</vt:lpstr>
      <vt:lpstr>Plan de la présentation</vt:lpstr>
      <vt:lpstr>Problématique</vt:lpstr>
      <vt:lpstr>Solution Proposée</vt:lpstr>
      <vt:lpstr>Présentation PowerPoint</vt:lpstr>
      <vt:lpstr>Qu'est-ce qu'un beacon ?</vt:lpstr>
      <vt:lpstr>Présentation PowerPoint</vt:lpstr>
      <vt:lpstr>Objectifs</vt:lpstr>
      <vt:lpstr>Présentation PowerPoint</vt:lpstr>
      <vt:lpstr>Stratégie de développement de l’application mobile</vt:lpstr>
      <vt:lpstr>Analysis and planing</vt:lpstr>
      <vt:lpstr>Analysis and planing</vt:lpstr>
      <vt:lpstr>Outils utilisés</vt:lpstr>
      <vt:lpstr>Définition de Flutter</vt:lpstr>
      <vt:lpstr>Définition de FIREBASE</vt:lpstr>
      <vt:lpstr>Avantages de FLUTTER</vt:lpstr>
      <vt:lpstr>Réalisation</vt:lpstr>
      <vt:lpstr>CUSTOMIZED CAMPUS</vt:lpstr>
      <vt:lpstr>SMART ACCESS</vt:lpstr>
      <vt:lpstr>SMART MANAGEMENT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anas elkacemi</dc:creator>
  <cp:lastModifiedBy>Anas ELKACEMI</cp:lastModifiedBy>
  <cp:revision>105</cp:revision>
  <dcterms:modified xsi:type="dcterms:W3CDTF">2022-12-24T21:23:06Z</dcterms:modified>
</cp:coreProperties>
</file>