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6" r:id="rId3"/>
    <p:sldId id="371" r:id="rId4"/>
    <p:sldId id="363" r:id="rId5"/>
    <p:sldId id="370" r:id="rId6"/>
    <p:sldId id="372" r:id="rId7"/>
    <p:sldId id="377" r:id="rId8"/>
    <p:sldId id="376" r:id="rId9"/>
    <p:sldId id="375" r:id="rId10"/>
    <p:sldId id="374" r:id="rId11"/>
    <p:sldId id="373" r:id="rId12"/>
    <p:sldId id="362" r:id="rId13"/>
    <p:sldId id="366" r:id="rId14"/>
    <p:sldId id="345" r:id="rId15"/>
  </p:sldIdLst>
  <p:sldSz cx="9144000" cy="6858000" type="screen4x3"/>
  <p:notesSz cx="7010400" cy="92964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  <a:srgbClr val="FF6600"/>
    <a:srgbClr val="002C56"/>
    <a:srgbClr val="FFFF99"/>
    <a:srgbClr val="CBD5D9"/>
    <a:srgbClr val="777777"/>
    <a:srgbClr val="E2001A"/>
    <a:srgbClr val="E3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44539-B928-4433-9615-5883B10F92AF}" v="735" dt="2022-07-20T09:46:12.099"/>
    <p1510:client id="{22B0A339-FF1B-4DE5-A87E-38A812B5531B}" v="181" dt="2022-08-11T10:21:32.619"/>
    <p1510:client id="{3C8466A4-5C93-4E44-BBD9-78E05F92B964}" v="64" dt="2022-08-17T16:02:16.582"/>
    <p1510:client id="{4A4B7DD8-6C49-438C-83AB-13A6DC5C1A94}" v="4875" dt="2022-07-20T17:10:01.006"/>
    <p1510:client id="{72D5D6BA-D37D-4C0A-ADD6-A22169968FF6}" v="190" dt="2022-08-17T12:51:47.509"/>
    <p1510:client id="{88C564CE-DE1A-463A-8011-0D3EFC446075}" v="313" dt="2022-08-10T09:42:20.319"/>
    <p1510:client id="{95D51E7F-C7A4-4CF4-B5E0-146A61ED0D08}" v="781" dt="2022-08-11T16:38:37.277"/>
    <p1510:client id="{9E7090C0-838D-4AD0-A875-CAE26F2DEE1E}" v="2624" dt="2022-08-09T17:08:23.063"/>
    <p1510:client id="{B35549F3-0202-425C-8A42-DA932EBE4496}" v="260" dt="2022-08-10T14:10:41.818"/>
    <p1510:client id="{BA881F95-8CB8-4F95-90DE-C96BC3D6C7AE}" v="53" dt="2022-08-11T11:59:19.807"/>
    <p1510:client id="{BD9BFD66-1173-468B-905E-A1B4C8FB5E5D}" v="563" dt="2022-08-10T16:39:45.834"/>
    <p1510:client id="{C9337D2B-0120-4825-AF71-D33D093DFF91}" v="1173" dt="2022-08-11T13:15:36.308"/>
    <p1510:client id="{CF0F55EB-45F6-4EF1-BECB-4F256510C081}" v="560" dt="2022-07-20T10:13:03.730"/>
    <p1510:client id="{D63220BB-78A1-4B13-AA4A-BF270B2F60E1}" v="797" dt="2022-08-17T15:26:32.750"/>
    <p1510:client id="{D80C8C58-1997-4909-A1F7-EBBDF94F95DC}" v="2" dt="2022-08-10T11:57:59.667"/>
    <p1510:client id="{E6327F63-7838-4E19-BB9B-4D4F5383D89F}" v="158" dt="2022-08-11T13:48:21.837"/>
    <p1510:client id="{EE9D4E53-39C6-40E6-BA5B-F4202DF1BC3D}" v="903" dt="2022-08-11T15:08:35.625"/>
    <p1510:client id="{F38F4EC1-8CB9-4B96-AEE5-C61297C5F152}" v="119" dt="2022-08-10T11:44:13.615"/>
    <p1510:client id="{FBC26DED-C7F0-4F19-BE98-C988D7B74F5F}" v="1610" dt="2022-07-21T09:54:25.35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FB73F57-00A7-4824-AB68-DA8CEE9E7E8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571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824BCD5-7DB3-4570-95FB-D6BD68920CD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13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4BCD5-7DB3-4570-95FB-D6BD68920CD5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15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5888"/>
            <a:ext cx="971550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5" name="Rectangle 4"/>
          <p:cNvSpPr/>
          <p:nvPr userDrawn="1"/>
        </p:nvSpPr>
        <p:spPr>
          <a:xfrm>
            <a:off x="0" y="6237288"/>
            <a:ext cx="6876256" cy="6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6" name="Rectangle 5"/>
          <p:cNvSpPr/>
          <p:nvPr userDrawn="1"/>
        </p:nvSpPr>
        <p:spPr>
          <a:xfrm>
            <a:off x="0" y="549275"/>
            <a:ext cx="9144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640" y="1916832"/>
            <a:ext cx="6048672" cy="1519808"/>
          </a:xfrm>
        </p:spPr>
        <p:txBody>
          <a:bodyPr/>
          <a:lstStyle>
            <a:lvl1pPr algn="r">
              <a:defRPr sz="4000">
                <a:solidFill>
                  <a:srgbClr val="E2001A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et modifiez le titre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518712"/>
            <a:ext cx="6480720" cy="1278440"/>
          </a:xfrm>
        </p:spPr>
        <p:txBody>
          <a:bodyPr/>
          <a:lstStyle>
            <a:lvl1pPr marL="0" indent="0" algn="r">
              <a:buFontTx/>
              <a:buNone/>
              <a:defRPr sz="2600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pour modifier le style des sous-titres du masque</a:t>
            </a:r>
          </a:p>
        </p:txBody>
      </p:sp>
      <p:cxnSp>
        <p:nvCxnSpPr>
          <p:cNvPr id="19" name="Connecteur en angle 18"/>
          <p:cNvCxnSpPr/>
          <p:nvPr userDrawn="1"/>
        </p:nvCxnSpPr>
        <p:spPr>
          <a:xfrm>
            <a:off x="211138" y="1484784"/>
            <a:ext cx="8681342" cy="3869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 userDrawn="1"/>
        </p:nvCxnSpPr>
        <p:spPr>
          <a:xfrm flipV="1">
            <a:off x="210443" y="1440160"/>
            <a:ext cx="8682037" cy="12317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rondir un rectangle avec un coin diagonal 26"/>
          <p:cNvSpPr/>
          <p:nvPr userDrawn="1"/>
        </p:nvSpPr>
        <p:spPr>
          <a:xfrm>
            <a:off x="35496" y="4899724"/>
            <a:ext cx="3960440" cy="292606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" y="551579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28"/>
          <p:cNvSpPr txBox="1"/>
          <p:nvPr userDrawn="1"/>
        </p:nvSpPr>
        <p:spPr>
          <a:xfrm>
            <a:off x="35496" y="485986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Force de l’Engagement et de l’Expertise</a:t>
            </a:r>
          </a:p>
        </p:txBody>
      </p:sp>
      <p:pic>
        <p:nvPicPr>
          <p:cNvPr id="21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5877272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587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659591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0648"/>
            <a:ext cx="2298552" cy="108608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2588" y="-100013"/>
            <a:ext cx="2016125" cy="59769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9450" y="-100013"/>
            <a:ext cx="5900738" cy="59769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9325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-188913"/>
            <a:ext cx="8208962" cy="1143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49" y="1125538"/>
            <a:ext cx="82137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 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cxnSp>
        <p:nvCxnSpPr>
          <p:cNvPr id="10" name="Connecteur en angle 9"/>
          <p:cNvCxnSpPr/>
          <p:nvPr userDrawn="1"/>
        </p:nvCxnSpPr>
        <p:spPr>
          <a:xfrm flipV="1">
            <a:off x="679450" y="764704"/>
            <a:ext cx="8213725" cy="7200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 flipV="1">
            <a:off x="679450" y="686150"/>
            <a:ext cx="8213725" cy="7855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Espace réservé pour une image  4" descr="Nouvelle notificatio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344" y="6416675"/>
            <a:ext cx="1296144" cy="3883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296962"/>
            <a:ext cx="679450" cy="395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152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152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9881" y="2205867"/>
            <a:ext cx="5877879" cy="1296465"/>
          </a:xfrm>
        </p:spPr>
        <p:txBody>
          <a:bodyPr/>
          <a:lstStyle/>
          <a:p>
            <a:pPr algn="ctr"/>
            <a:r>
              <a:rPr lang="fr-FR">
                <a:latin typeface="Calibri"/>
                <a:cs typeface="Calibri"/>
              </a:rPr>
              <a:t>POO(programmation orientée objet) en JAVA</a:t>
            </a:r>
            <a:endParaRPr lang="fr-FR" sz="360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157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66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Initiation Java  : cadre et outils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460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99119"/>
            <a:ext cx="8064500" cy="665585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cs typeface="Arial"/>
              </a:rPr>
              <a:t>REMERCIEMENTS</a:t>
            </a:r>
            <a:endParaRPr lang="fr-CA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10710" y="2780928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CA" sz="9600" b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  <a:r>
              <a:rPr lang="fr-CA" sz="9600" b="1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61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44624"/>
            <a:ext cx="8208962" cy="837456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ea typeface="+mj-lt"/>
                <a:cs typeface="+mj-lt"/>
              </a:rPr>
              <a:t>Questions</a:t>
            </a:r>
            <a:r>
              <a:rPr lang="fr-CA">
                <a:solidFill>
                  <a:srgbClr val="C00000"/>
                </a:solidFill>
              </a:rPr>
              <a:t> …</a:t>
            </a:r>
            <a:endParaRPr lang="fr-FR"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2708920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www.osositechnologies.com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119313"/>
            <a:ext cx="89630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44949" y="2691713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CA" sz="2800" b="1">
                <a:solidFill>
                  <a:schemeClr val="bg1"/>
                </a:solidFill>
              </a:rPr>
              <a:t>www.osistechnologies.com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4225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56651" y="949442"/>
            <a:ext cx="499700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         INTRODUCTION</a:t>
            </a:r>
            <a:endParaRPr lang="fr-FR" b="1" dirty="0">
              <a:solidFill>
                <a:srgbClr val="FF0000"/>
              </a:solidFill>
              <a:cs typeface="Arial" charset="0"/>
            </a:endParaRPr>
          </a:p>
          <a:p>
            <a:endParaRPr lang="fr-FR" sz="160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AutoNum type="romanUcPeriod"/>
            </a:pP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HISTORIQUE DE LA  POO</a:t>
            </a:r>
            <a:endParaRPr lang="fr-FR" sz="1600" b="1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Apparition de  la POO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Importance de la POO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II.</a:t>
            </a:r>
            <a:r>
              <a:rPr lang="fr-FR" sz="1600" dirty="0">
                <a:latin typeface="Arial"/>
                <a:ea typeface="ＭＳ Ｐゴシック"/>
                <a:cs typeface="Arial"/>
              </a:rPr>
              <a:t>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OBJET ET CLASS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Objet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Class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III.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METHODES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Définition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Spécificateurs d'accès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Signature de méthode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Méthode statique et d'instance</a:t>
            </a:r>
            <a:endParaRPr lang="fr-FR" dirty="0"/>
          </a:p>
          <a:p>
            <a:pPr lvl="1"/>
            <a:endParaRPr lang="fr-FR" sz="1600" b="1" dirty="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ENCAPSULATION ET ABSTRACTION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Encapsulation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Abstraction</a:t>
            </a:r>
          </a:p>
          <a:p>
            <a:pPr marL="742950" lvl="1" indent="-285750">
              <a:buFont typeface="Wingdings,Sans-Serif"/>
              <a:buChar char="q"/>
            </a:pPr>
            <a:endParaRPr lang="fr-FR" sz="1600" b="1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7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69791" y="1004473"/>
            <a:ext cx="440579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 HERITAGE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Notions de bases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  <a:endParaRPr lang="fr-FR" dirty="0"/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Types d'héritage et exemples</a:t>
            </a:r>
          </a:p>
          <a:p>
            <a:pPr lvl="1"/>
            <a:endParaRPr lang="fr-FR" sz="1600" b="1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VI.  POLYMORPHISME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VII. INTERFACE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VIII. EXCEPTIONS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latin typeface="Arial"/>
                <a:ea typeface="ＭＳ Ｐゴシック"/>
                <a:cs typeface="Arial"/>
              </a:rPr>
              <a:t>  CONCLUSION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.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REMERCIEMENTS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          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Q&amp;A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7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Introduction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089" y="1524699"/>
            <a:ext cx="895012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sz="2000">
                <a:latin typeface="Helvetica"/>
                <a:ea typeface="ＭＳ Ｐゴシック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8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766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4753" y="903949"/>
            <a:ext cx="7105337" cy="34778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Objet</a:t>
            </a:r>
          </a:p>
          <a:p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</a:t>
            </a:r>
          </a:p>
          <a:p>
            <a:r>
              <a:rPr lang="fr-FR" sz="2000" dirty="0">
                <a:latin typeface="Helvetica"/>
                <a:ea typeface="ＭＳ Ｐゴシック"/>
                <a:cs typeface="Helvetica"/>
              </a:rPr>
              <a:t>Un objet est une entité qui a un état et un comportement, par exemple: une chaise, une voiture etc.</a:t>
            </a:r>
          </a:p>
          <a:p>
            <a:r>
              <a:rPr lang="fr-FR" sz="2000" dirty="0">
                <a:latin typeface="Helvetica"/>
                <a:ea typeface="ＭＳ Ｐゴシック"/>
                <a:cs typeface="Helvetica"/>
              </a:rPr>
              <a:t>Un objet a trois (3) caractéristiques:</a:t>
            </a:r>
          </a:p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état, un comportement et une identité.</a:t>
            </a:r>
          </a:p>
          <a:p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 startAt="2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Syntaxe</a:t>
            </a: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C7952-38FC-42A9-9210-489001BC9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20" y="4047344"/>
            <a:ext cx="5995870" cy="27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1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535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11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ion OIM">
  <a:themeElements>
    <a:clrScheme name="Section O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ction OIM">
      <a:majorFont>
        <a:latin typeface="Arial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O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Affichage à l'écran (4:3)</PresentationFormat>
  <Paragraphs>69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Helvetica</vt:lpstr>
      <vt:lpstr>Trebuchet MS</vt:lpstr>
      <vt:lpstr>Wingdings</vt:lpstr>
      <vt:lpstr>Wingdings,Sans-Serif</vt:lpstr>
      <vt:lpstr>Section OIM</vt:lpstr>
      <vt:lpstr>POO(programmation orientée objet) en JAVA</vt:lpstr>
      <vt:lpstr>SYLLABUS</vt:lpstr>
      <vt:lpstr>SYLLABUS</vt:lpstr>
      <vt:lpstr>Introduction</vt:lpstr>
      <vt:lpstr>I.   INITIATION A JAVA</vt:lpstr>
      <vt:lpstr>I.   INITIATION A JAVA</vt:lpstr>
      <vt:lpstr>II. OBJET ET CLASS</vt:lpstr>
      <vt:lpstr>II. OBJET ET CLASS</vt:lpstr>
      <vt:lpstr>I.   INITIATION A JAVA</vt:lpstr>
      <vt:lpstr>I.   INITIATION A JAVA</vt:lpstr>
      <vt:lpstr>I.   INITIATION A JAVA</vt:lpstr>
      <vt:lpstr>Initiation Java  : cadre et outils</vt:lpstr>
      <vt:lpstr>REMERCIEMENTS</vt:lpstr>
      <vt:lpstr>Questions …</vt:lpstr>
    </vt:vector>
  </TitlesOfParts>
  <Company>Momentum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 Yapi</dc:creator>
  <cp:lastModifiedBy>Paul Emmanuel N'ZELIBESSE Affro</cp:lastModifiedBy>
  <cp:revision>27</cp:revision>
  <dcterms:created xsi:type="dcterms:W3CDTF">2010-02-03T20:06:36Z</dcterms:created>
  <dcterms:modified xsi:type="dcterms:W3CDTF">2022-08-18T10:25:33Z</dcterms:modified>
</cp:coreProperties>
</file>