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0D34-3D40-D765-E6BA-7734C2C55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5C822-E291-597E-E009-58774DC16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065F-1EE6-AE8E-BFA1-613BCD24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3104-C9B6-6FB9-04A2-F3F42AF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5FA2-D531-589B-AD8B-62F6ACAF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9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E638-AA8D-2BF5-9F53-7525D85A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62EEC-2BC7-61F6-E6D3-AD42F463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D294-0973-E9D2-98FD-AEB2A80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1BEB-5A3A-80DD-F023-1DB0B5FE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D1E4-954B-3571-CA24-F3338F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8A0AC-1E24-82B9-39DA-32F97A819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F2A37-71CA-AD59-FE1A-A9403EFA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C4C5-B274-BDD5-500F-6B06ADA5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8C8B-0107-F2FF-0D94-CDD4C837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B3B6-BA30-A5CA-285F-6D825B6E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AFB8-0261-1D3E-9A8A-D73C87AA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AE08-67D8-EA94-F4C3-16DF0C3D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D7DA-D3F4-C69F-D0CF-A2EBAB3A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9DAF-E845-BC97-24E9-8A4BEDCC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E55C-C897-BAB9-1A49-973F0E30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35A-A4CC-39DD-12BF-8E93961D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1C09-1D83-0B46-FF71-C640D78B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C087-F6BA-84EB-2449-51B3C74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5E28-94BE-C343-7238-925F817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0503-029E-B83A-5064-EC61E58B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886-3F99-5C7B-415A-99A32749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70C7-1470-1BD5-E137-8794A70C9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105F-B7C0-4359-E324-6493EE21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638D-3444-5309-551C-3EE8FCCA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6D8FA-33E0-B974-404E-A6678A4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03C0E-27EF-4026-CD8E-D70DAD86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A5AF-5086-03BE-6627-67EFA434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ED6E-EA72-51A3-8DEA-EDFB010C0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C94D-FDA6-80EB-CE6C-77C2EB8AA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FDD34-D3ED-550A-9227-86220960D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5C628-F7FC-EB2C-EFD0-EC618D7D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73869-8247-98F6-EDFB-FFA4D436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09A3B-DD92-1FD1-BDCB-4EB1BC8A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A14CD-2B51-DA5F-EEDD-11A1610D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BF7A-CBAB-8EDE-D956-8E0AE2C8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7AE83-5E69-690C-EC40-D9234550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20FFB-2CC5-862C-3F62-FB90C83F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8693A-83EB-B573-A6F1-4692F99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A3F8-5B50-1AB7-E702-1B4EC950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7F906-AF66-1BC9-6E50-EABA4C75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5A157-89DC-1B84-E5F1-11C94C3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5816-3B49-C5F1-8A9A-FCA08E4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1584-7089-45C2-C1B0-2E707BF6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01EBC-216E-B004-7829-27D212F02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E8C4-87EF-E805-D3B6-9C175FB8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737D3-CD52-8BEC-BACF-5FFB3DC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E98E2-4B4D-AE87-4907-4FA6D5C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1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9A4A-B3BC-CA5C-E47A-CE909A8E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09D01-F233-3ADA-F413-77B9C19E7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2EFF-35B3-3DBA-7FF8-529E18ADD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64B0-20CB-0829-DDBD-E7DFD04D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5617-375B-FD30-D7D3-04F45145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0508-7A55-AFA8-3E76-9295ABED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5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18DD1-C8FA-1E98-2FC3-64F83CD6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511E-87B1-838E-A72C-9260CD6D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4F18-0F6A-5ABB-29C6-D73126095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987E-7ECA-491A-AA31-259D2866081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29CF-386C-4C4C-53C5-4886232E4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61F8-BAAC-14B0-D0C5-A0BD4DAE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8F8F-9E85-4AB3-ABC7-77E6BF75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7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9F13D7-EA87-C42D-8333-9CE208ACD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8"/>
          <a:stretch/>
        </p:blipFill>
        <p:spPr>
          <a:xfrm rot="16200000">
            <a:off x="3166783" y="-1364878"/>
            <a:ext cx="5217459" cy="94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E6C594-7B1F-3DC3-B84E-58E349DC5169}"/>
              </a:ext>
            </a:extLst>
          </p:cNvPr>
          <p:cNvSpPr txBox="1"/>
          <p:nvPr/>
        </p:nvSpPr>
        <p:spPr>
          <a:xfrm>
            <a:off x="305368" y="326114"/>
            <a:ext cx="49643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clean(floor): </a:t>
            </a:r>
          </a:p>
          <a:p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, j, row, col = 0, 0, </a:t>
            </a:r>
            <a:r>
              <a:rPr lang="en-IN" dirty="0" err="1"/>
              <a:t>len</a:t>
            </a:r>
            <a:r>
              <a:rPr lang="en-IN" dirty="0"/>
              <a:t>(floor), </a:t>
            </a:r>
            <a:r>
              <a:rPr lang="en-IN" dirty="0" err="1"/>
              <a:t>len</a:t>
            </a:r>
            <a:r>
              <a:rPr lang="en-IN" dirty="0"/>
              <a:t>(floor[0])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range(row):</a:t>
            </a:r>
          </a:p>
          <a:p>
            <a:r>
              <a:rPr lang="en-IN" dirty="0"/>
              <a:t>        if(i%2 == 0):</a:t>
            </a:r>
          </a:p>
          <a:p>
            <a:r>
              <a:rPr lang="en-IN" dirty="0"/>
              <a:t>            for j in range(col):</a:t>
            </a:r>
          </a:p>
          <a:p>
            <a:r>
              <a:rPr lang="en-IN" dirty="0"/>
              <a:t>                if(floor[</a:t>
            </a:r>
            <a:r>
              <a:rPr lang="en-IN" dirty="0" err="1"/>
              <a:t>i</a:t>
            </a:r>
            <a:r>
              <a:rPr lang="en-IN" dirty="0"/>
              <a:t>][j] == 1):</a:t>
            </a:r>
          </a:p>
          <a:p>
            <a:r>
              <a:rPr lang="en-IN" dirty="0"/>
              <a:t>                    print(floor, </a:t>
            </a:r>
            <a:r>
              <a:rPr lang="en-IN" dirty="0" err="1"/>
              <a:t>i</a:t>
            </a:r>
            <a:r>
              <a:rPr lang="en-IN" dirty="0"/>
              <a:t>, j)</a:t>
            </a:r>
          </a:p>
          <a:p>
            <a:r>
              <a:rPr lang="en-IN" dirty="0"/>
              <a:t>                    floor(floor, </a:t>
            </a:r>
            <a:r>
              <a:rPr lang="en-IN" dirty="0" err="1"/>
              <a:t>i</a:t>
            </a:r>
            <a:r>
              <a:rPr lang="en-IN" dirty="0"/>
              <a:t>, j)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for j in range(col-1, -1, -1):</a:t>
            </a:r>
          </a:p>
          <a:p>
            <a:r>
              <a:rPr lang="en-IN" dirty="0"/>
              <a:t>                if(floor[</a:t>
            </a:r>
            <a:r>
              <a:rPr lang="en-IN" dirty="0" err="1"/>
              <a:t>i</a:t>
            </a:r>
            <a:r>
              <a:rPr lang="en-IN" dirty="0"/>
              <a:t>][j] == 1):</a:t>
            </a:r>
          </a:p>
          <a:p>
            <a:r>
              <a:rPr lang="en-IN" dirty="0"/>
              <a:t>                    print(floor, </a:t>
            </a:r>
            <a:r>
              <a:rPr lang="en-IN" dirty="0" err="1"/>
              <a:t>i</a:t>
            </a:r>
            <a:r>
              <a:rPr lang="en-IN" dirty="0"/>
              <a:t>, j)</a:t>
            </a:r>
          </a:p>
          <a:p>
            <a:r>
              <a:rPr lang="en-IN" dirty="0"/>
              <a:t>                    floor[</a:t>
            </a:r>
            <a:r>
              <a:rPr lang="en-IN" dirty="0" err="1"/>
              <a:t>i</a:t>
            </a:r>
            <a:r>
              <a:rPr lang="en-IN" dirty="0"/>
              <a:t>][j] = 0</a:t>
            </a:r>
          </a:p>
          <a:p>
            <a:r>
              <a:rPr lang="en-IN" dirty="0"/>
              <a:t>                print(floor, </a:t>
            </a:r>
            <a:r>
              <a:rPr lang="en-IN" dirty="0" err="1"/>
              <a:t>i</a:t>
            </a:r>
            <a:r>
              <a:rPr lang="en-IN" dirty="0"/>
              <a:t>, j)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FCC1C-B76C-09E2-D961-4E7F21FFC715}"/>
              </a:ext>
            </a:extLst>
          </p:cNvPr>
          <p:cNvSpPr txBox="1"/>
          <p:nvPr/>
        </p:nvSpPr>
        <p:spPr>
          <a:xfrm>
            <a:off x="4943902" y="421648"/>
            <a:ext cx="60937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print(floor, row, col): </a:t>
            </a:r>
          </a:p>
          <a:p>
            <a:r>
              <a:rPr lang="en-US" dirty="0"/>
              <a:t>    """A function to print the GRID , (row, col) represent the current vacuum cleaner position""" </a:t>
            </a:r>
          </a:p>
          <a:p>
            <a:r>
              <a:rPr lang="en-US" dirty="0"/>
              <a:t>    print("The Floor matrix is as below:")</a:t>
            </a:r>
          </a:p>
          <a:p>
            <a:r>
              <a:rPr lang="en-US" dirty="0"/>
              <a:t>    for r in range(</a:t>
            </a:r>
            <a:r>
              <a:rPr lang="en-US" dirty="0" err="1"/>
              <a:t>len</a:t>
            </a:r>
            <a:r>
              <a:rPr lang="en-US" dirty="0"/>
              <a:t>(floor)):</a:t>
            </a:r>
          </a:p>
          <a:p>
            <a:r>
              <a:rPr lang="en-US" dirty="0"/>
              <a:t>        for c in range(</a:t>
            </a:r>
            <a:r>
              <a:rPr lang="en-US" dirty="0" err="1"/>
              <a:t>len</a:t>
            </a:r>
            <a:r>
              <a:rPr lang="en-US" dirty="0"/>
              <a:t>(floor[r])):</a:t>
            </a:r>
          </a:p>
          <a:p>
            <a:r>
              <a:rPr lang="en-US" dirty="0"/>
              <a:t>            if r == row and c == col:</a:t>
            </a:r>
          </a:p>
          <a:p>
            <a:r>
              <a:rPr lang="en-US" dirty="0"/>
              <a:t>                print(f" &gt;{floor[r][c]}&lt; ", end = '')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print(f"  {floor[r][c]}  ", end = '')</a:t>
            </a:r>
          </a:p>
          <a:p>
            <a:r>
              <a:rPr lang="en-US" dirty="0"/>
              <a:t>        print(end = '\n')</a:t>
            </a:r>
          </a:p>
          <a:p>
            <a:r>
              <a:rPr lang="en-US" dirty="0"/>
              <a:t>    print(end = '\n')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58354-32F7-3AE4-6401-C32ECA09F302}"/>
              </a:ext>
            </a:extLst>
          </p:cNvPr>
          <p:cNvSpPr txBox="1"/>
          <p:nvPr/>
        </p:nvSpPr>
        <p:spPr>
          <a:xfrm>
            <a:off x="5106822" y="3837968"/>
            <a:ext cx="60937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main():</a:t>
            </a:r>
          </a:p>
          <a:p>
            <a:r>
              <a:rPr lang="en-US" dirty="0"/>
              <a:t>    floor = []</a:t>
            </a:r>
          </a:p>
          <a:p>
            <a:r>
              <a:rPr lang="en-US" dirty="0"/>
              <a:t>    m = int(input("Enter the No. of Rows: "))</a:t>
            </a:r>
          </a:p>
          <a:p>
            <a:r>
              <a:rPr lang="en-US" dirty="0"/>
              <a:t>    n = int(input("Enter the No. of Columns: "))</a:t>
            </a:r>
          </a:p>
          <a:p>
            <a:r>
              <a:rPr lang="en-US" dirty="0"/>
              <a:t>    print("Enter clean status for each cell (1 - dirty, 0 - clean)")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range(m):</a:t>
            </a:r>
          </a:p>
          <a:p>
            <a:r>
              <a:rPr lang="en-US" dirty="0"/>
              <a:t>        f = list(map(int, input().split(" ")))</a:t>
            </a:r>
          </a:p>
          <a:p>
            <a:r>
              <a:rPr lang="en-US" dirty="0"/>
              <a:t>        </a:t>
            </a:r>
            <a:r>
              <a:rPr lang="en-US" dirty="0" err="1"/>
              <a:t>floor.append</a:t>
            </a:r>
            <a:r>
              <a:rPr lang="en-US" dirty="0"/>
              <a:t>(f)</a:t>
            </a:r>
          </a:p>
          <a:p>
            <a:r>
              <a:rPr lang="en-US" dirty="0"/>
              <a:t>    print()</a:t>
            </a:r>
          </a:p>
          <a:p>
            <a:r>
              <a:rPr lang="en-US" dirty="0"/>
              <a:t>    clean(floor)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B67E1-CE00-BB6E-C424-F8D1C53A7FA4}"/>
              </a:ext>
            </a:extLst>
          </p:cNvPr>
          <p:cNvSpPr txBox="1"/>
          <p:nvPr/>
        </p:nvSpPr>
        <p:spPr>
          <a:xfrm rot="16200000">
            <a:off x="3412191" y="-2618810"/>
            <a:ext cx="6098240" cy="1209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Facts and rules makes up the knowledge base.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-- facts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-- rules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   :-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and    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or     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not    </a:t>
            </a:r>
            <a:r>
              <a:rPr lang="en-IN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always start with capital letters or underscore.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fatty(Johnie).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johnie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fatty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dog(brown).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dog is brown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friends(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johnie,alex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johnie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friends.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you put a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fullstop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the end of every statement.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likes(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dan,sally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 likes sally.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likes(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sally,dan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sally likes dan.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likes(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josh,brittney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josh likes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brittney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Rules: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There exists a friendship between X and Y, if X likes Y and Y likes X.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friendship(X,Y):-likes(X,Y),likes(Y,X).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Execution: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likes(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dan,sally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true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friendship(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dan,sally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true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friendship(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josh,sally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false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friendship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josh,britteny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true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D12FB-830F-F9F8-AEAD-DA196B2E76A1}"/>
              </a:ext>
            </a:extLst>
          </p:cNvPr>
          <p:cNvSpPr txBox="1"/>
          <p:nvPr/>
        </p:nvSpPr>
        <p:spPr>
          <a:xfrm>
            <a:off x="413501" y="165854"/>
            <a:ext cx="348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MONKEY AND BANANA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511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A0DA1-702F-04ED-9C5B-B68E73964F30}"/>
              </a:ext>
            </a:extLst>
          </p:cNvPr>
          <p:cNvSpPr txBox="1"/>
          <p:nvPr/>
        </p:nvSpPr>
        <p:spPr>
          <a:xfrm rot="16200000">
            <a:off x="3049121" y="-1690574"/>
            <a:ext cx="6098240" cy="1023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JUG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"Initial state = (0,0)"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"Capacities = (4,3)"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"Goal state = (2,y)"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!=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 = </a:t>
            </a:r>
            <a:r>
              <a:rPr lang="en-IN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 rule"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 = 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y = 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y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 = n - 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y = 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 -= 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 = m - x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 = 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y -= 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y += x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x += 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y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print 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9B89B-DB04-CD8E-E809-67831B157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1" t="21555" r="42538" b="22339"/>
          <a:stretch/>
        </p:blipFill>
        <p:spPr>
          <a:xfrm rot="16200000">
            <a:off x="6320118" y="-40341"/>
            <a:ext cx="3765178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F7F1E1-8A5B-75D1-4163-2CC56B979344}"/>
              </a:ext>
            </a:extLst>
          </p:cNvPr>
          <p:cNvSpPr txBox="1"/>
          <p:nvPr/>
        </p:nvSpPr>
        <p:spPr>
          <a:xfrm rot="16200000">
            <a:off x="2632262" y="-1863348"/>
            <a:ext cx="6098240" cy="103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8-PUZZLE</a:t>
            </a: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Solution: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flatten = []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(board)):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flatten += board[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flatten = </a:t>
            </a:r>
            <a:r>
              <a:rPr lang="en-IN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(flatten)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[flatten]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flatten == (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.get_paths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get_paths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current_nodes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[x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[x] ==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current_nodes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node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current_nodes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next_moves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.find_next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(node)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move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next_moves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move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[move] =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move == (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3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BCF0B-5EA4-293A-FC85-E392605E2A92}"/>
              </a:ext>
            </a:extLst>
          </p:cNvPr>
          <p:cNvSpPr txBox="1"/>
          <p:nvPr/>
        </p:nvSpPr>
        <p:spPr>
          <a:xfrm rot="16200000">
            <a:off x="2390216" y="-617621"/>
            <a:ext cx="6098240" cy="8093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find_next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moves = 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results = []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pos_0 =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node.index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move </a:t>
            </a:r>
            <a:r>
              <a:rPr lang="en-IN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moves[pos_0]: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(node)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[move],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[pos_0] =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[pos_0],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[move]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Solution()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 = [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ob.solve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(matrix))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785A0-3883-5602-28BB-B552BB4B4795}"/>
              </a:ext>
            </a:extLst>
          </p:cNvPr>
          <p:cNvSpPr txBox="1"/>
          <p:nvPr/>
        </p:nvSpPr>
        <p:spPr>
          <a:xfrm>
            <a:off x="443754" y="2823882"/>
            <a:ext cx="295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8-PUZZLE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1327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1982C-B92E-930A-5D95-7030E2A0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6" y="351315"/>
            <a:ext cx="4052545" cy="586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ACDE3-CE01-9CBA-92B5-03A4F5D2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88" y="310973"/>
            <a:ext cx="4598894" cy="586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45CFD-D8AB-2145-6210-13D67D90A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59" y="4021483"/>
            <a:ext cx="1761565" cy="219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E5AFD-3651-FFC3-214A-BB82345C9F42}"/>
              </a:ext>
            </a:extLst>
          </p:cNvPr>
          <p:cNvSpPr txBox="1"/>
          <p:nvPr/>
        </p:nvSpPr>
        <p:spPr>
          <a:xfrm>
            <a:off x="9866559" y="351314"/>
            <a:ext cx="202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BFS</a:t>
            </a:r>
            <a:endParaRPr lang="en-IN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C9056-4059-F96F-4D59-C60FE98FCEA2}"/>
              </a:ext>
            </a:extLst>
          </p:cNvPr>
          <p:cNvSpPr txBox="1"/>
          <p:nvPr/>
        </p:nvSpPr>
        <p:spPr>
          <a:xfrm>
            <a:off x="10256524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79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1190</Words>
  <Application>Microsoft Office PowerPoint</Application>
  <PresentationFormat>Widescreen</PresentationFormat>
  <Paragraphs>173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Shekanna H</dc:creator>
  <cp:lastModifiedBy>Shekanna H</cp:lastModifiedBy>
  <cp:revision>1</cp:revision>
  <dcterms:created xsi:type="dcterms:W3CDTF">2023-09-07T14:54:59Z</dcterms:created>
  <dcterms:modified xsi:type="dcterms:W3CDTF">2023-09-07T15:19:41Z</dcterms:modified>
</cp:coreProperties>
</file>