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>
        <p:scale>
          <a:sx n="117" d="100"/>
          <a:sy n="117" d="100"/>
        </p:scale>
        <p:origin x="64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74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4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8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05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7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9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1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8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86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00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30D1-093D-48C9-9B28-20E761EF7797}" type="datetimeFigureOut">
              <a:rPr lang="de-DE" smtClean="0"/>
              <a:t>24.09.2020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5F96-B125-43FC-AD57-36F538AFB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76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eine Ecke abgeschnitten 7">
            <a:extLst>
              <a:ext uri="{FF2B5EF4-FFF2-40B4-BE49-F238E27FC236}">
                <a16:creationId xmlns:a16="http://schemas.microsoft.com/office/drawing/2014/main" id="{18CFA834-D953-4795-8A76-A75C5BCBD866}"/>
              </a:ext>
            </a:extLst>
          </p:cNvPr>
          <p:cNvSpPr/>
          <p:nvPr/>
        </p:nvSpPr>
        <p:spPr>
          <a:xfrm flipH="1">
            <a:off x="631430" y="174229"/>
            <a:ext cx="2337589" cy="3251991"/>
          </a:xfrm>
          <a:prstGeom prst="snip1Rect">
            <a:avLst/>
          </a:prstGeom>
          <a:solidFill>
            <a:schemeClr val="bg1"/>
          </a:solidFill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89D8D4D3-D22B-43F3-8C6A-3947CAF1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391" y="202804"/>
            <a:ext cx="2942223" cy="29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6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43B15D3D-D23A-430D-83CB-D36558DF5F96}"/>
              </a:ext>
            </a:extLst>
          </p:cNvPr>
          <p:cNvSpPr/>
          <p:nvPr/>
        </p:nvSpPr>
        <p:spPr>
          <a:xfrm flipH="1">
            <a:off x="1002165" y="581025"/>
            <a:ext cx="1596119" cy="2438400"/>
          </a:xfrm>
          <a:prstGeom prst="snip1Rect">
            <a:avLst/>
          </a:prstGeom>
          <a:solidFill>
            <a:schemeClr val="bg1"/>
          </a:solidFill>
          <a:ln w="254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180-Grad 7">
            <a:extLst>
              <a:ext uri="{FF2B5EF4-FFF2-40B4-BE49-F238E27FC236}">
                <a16:creationId xmlns:a16="http://schemas.microsoft.com/office/drawing/2014/main" id="{66A1AA83-4CC8-4764-98DC-B19D0EA8FFB5}"/>
              </a:ext>
            </a:extLst>
          </p:cNvPr>
          <p:cNvSpPr/>
          <p:nvPr/>
        </p:nvSpPr>
        <p:spPr>
          <a:xfrm rot="16200000">
            <a:off x="40821" y="832755"/>
            <a:ext cx="2141765" cy="2011135"/>
          </a:xfrm>
          <a:prstGeom prst="uturnArrow">
            <a:avLst>
              <a:gd name="adj1" fmla="val 22409"/>
              <a:gd name="adj2" fmla="val 25000"/>
              <a:gd name="adj3" fmla="val 25000"/>
              <a:gd name="adj4" fmla="val 50000"/>
              <a:gd name="adj5" fmla="val 78576"/>
            </a:avLst>
          </a:prstGeom>
          <a:solidFill>
            <a:schemeClr val="accent6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Pfeil: 180-Grad 9">
            <a:extLst>
              <a:ext uri="{FF2B5EF4-FFF2-40B4-BE49-F238E27FC236}">
                <a16:creationId xmlns:a16="http://schemas.microsoft.com/office/drawing/2014/main" id="{F3289F34-561B-4C14-A4D3-1AAE4E0A88A2}"/>
              </a:ext>
            </a:extLst>
          </p:cNvPr>
          <p:cNvSpPr/>
          <p:nvPr/>
        </p:nvSpPr>
        <p:spPr>
          <a:xfrm rot="16200000" flipV="1">
            <a:off x="1417745" y="832872"/>
            <a:ext cx="2142000" cy="2011137"/>
          </a:xfrm>
          <a:prstGeom prst="uturnArrow">
            <a:avLst>
              <a:gd name="adj1" fmla="val 23456"/>
              <a:gd name="adj2" fmla="val 25000"/>
              <a:gd name="adj3" fmla="val 25000"/>
              <a:gd name="adj4" fmla="val 50000"/>
              <a:gd name="adj5" fmla="val 78576"/>
            </a:avLst>
          </a:prstGeom>
          <a:solidFill>
            <a:schemeClr val="accent6"/>
          </a:solid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6458443-B647-4F1C-84BC-678F1776F05A}"/>
              </a:ext>
            </a:extLst>
          </p:cNvPr>
          <p:cNvSpPr/>
          <p:nvPr/>
        </p:nvSpPr>
        <p:spPr>
          <a:xfrm>
            <a:off x="892629" y="2291443"/>
            <a:ext cx="1817914" cy="7279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AE0B3B-7DBD-47FA-9000-4095C8AAA536}"/>
              </a:ext>
            </a:extLst>
          </p:cNvPr>
          <p:cNvSpPr/>
          <p:nvPr/>
        </p:nvSpPr>
        <p:spPr>
          <a:xfrm>
            <a:off x="1137556" y="2171700"/>
            <a:ext cx="1328057" cy="737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8736CE-CE75-4AB9-AF02-CDB8622A2A1B}"/>
              </a:ext>
            </a:extLst>
          </p:cNvPr>
          <p:cNvCxnSpPr>
            <a:cxnSpLocks/>
          </p:cNvCxnSpPr>
          <p:nvPr/>
        </p:nvCxnSpPr>
        <p:spPr>
          <a:xfrm>
            <a:off x="1800225" y="0"/>
            <a:ext cx="0" cy="3600450"/>
          </a:xfrm>
          <a:prstGeom prst="line">
            <a:avLst/>
          </a:prstGeom>
          <a:ln w="1270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9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gende: mit Pfeil nach oben 4">
            <a:extLst>
              <a:ext uri="{FF2B5EF4-FFF2-40B4-BE49-F238E27FC236}">
                <a16:creationId xmlns:a16="http://schemas.microsoft.com/office/drawing/2014/main" id="{023569C5-A23D-4A0C-B3C8-ED6B00677BEF}"/>
              </a:ext>
            </a:extLst>
          </p:cNvPr>
          <p:cNvSpPr/>
          <p:nvPr/>
        </p:nvSpPr>
        <p:spPr>
          <a:xfrm>
            <a:off x="269420" y="1556657"/>
            <a:ext cx="3061607" cy="1883229"/>
          </a:xfrm>
          <a:prstGeom prst="upArrowCallout">
            <a:avLst>
              <a:gd name="adj1" fmla="val 16908"/>
              <a:gd name="adj2" fmla="val 25000"/>
              <a:gd name="adj3" fmla="val 25000"/>
              <a:gd name="adj4" fmla="val 224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A999F53-F6D7-4C94-9392-98CA897742EF}"/>
              </a:ext>
            </a:extLst>
          </p:cNvPr>
          <p:cNvSpPr/>
          <p:nvPr/>
        </p:nvSpPr>
        <p:spPr>
          <a:xfrm>
            <a:off x="269421" y="266700"/>
            <a:ext cx="3061608" cy="1883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eine Ecke abgeschnitten 5">
            <a:extLst>
              <a:ext uri="{FF2B5EF4-FFF2-40B4-BE49-F238E27FC236}">
                <a16:creationId xmlns:a16="http://schemas.microsoft.com/office/drawing/2014/main" id="{2A3B748C-F847-40FA-B21F-3893F60B0CFD}"/>
              </a:ext>
            </a:extLst>
          </p:cNvPr>
          <p:cNvSpPr/>
          <p:nvPr/>
        </p:nvSpPr>
        <p:spPr>
          <a:xfrm flipH="1">
            <a:off x="1228041" y="451756"/>
            <a:ext cx="1144363" cy="1507673"/>
          </a:xfrm>
          <a:prstGeom prst="snip1Rect">
            <a:avLst/>
          </a:prstGeom>
          <a:solidFill>
            <a:schemeClr val="bg1"/>
          </a:solidFill>
          <a:ln w="127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BFCFAE2-EFED-488A-99C4-5AEC44B826CE}"/>
              </a:ext>
            </a:extLst>
          </p:cNvPr>
          <p:cNvCxnSpPr>
            <a:cxnSpLocks/>
          </p:cNvCxnSpPr>
          <p:nvPr/>
        </p:nvCxnSpPr>
        <p:spPr>
          <a:xfrm flipV="1">
            <a:off x="1349829" y="582386"/>
            <a:ext cx="903514" cy="1284514"/>
          </a:xfrm>
          <a:prstGeom prst="straightConnector1">
            <a:avLst/>
          </a:prstGeom>
          <a:ln w="1270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389447-FDAE-44F5-88AE-70F6E35D41E4}"/>
              </a:ext>
            </a:extLst>
          </p:cNvPr>
          <p:cNvCxnSpPr>
            <a:cxnSpLocks/>
          </p:cNvCxnSpPr>
          <p:nvPr/>
        </p:nvCxnSpPr>
        <p:spPr>
          <a:xfrm flipH="1" flipV="1">
            <a:off x="1349829" y="582386"/>
            <a:ext cx="854528" cy="1217840"/>
          </a:xfrm>
          <a:prstGeom prst="straightConnector1">
            <a:avLst/>
          </a:prstGeom>
          <a:ln w="1270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09A807B2-C0D6-4A60-BC3E-CEB6CB3D5CF6}"/>
              </a:ext>
            </a:extLst>
          </p:cNvPr>
          <p:cNvSpPr/>
          <p:nvPr/>
        </p:nvSpPr>
        <p:spPr>
          <a:xfrm flipH="1">
            <a:off x="665388" y="229960"/>
            <a:ext cx="2269673" cy="3140529"/>
          </a:xfrm>
          <a:prstGeom prst="snip1Rect">
            <a:avLst/>
          </a:prstGeom>
          <a:solidFill>
            <a:schemeClr val="bg1"/>
          </a:solidFill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E97310B-4874-42C4-BB56-17875403F1C0}"/>
              </a:ext>
            </a:extLst>
          </p:cNvPr>
          <p:cNvCxnSpPr>
            <a:cxnSpLocks/>
          </p:cNvCxnSpPr>
          <p:nvPr/>
        </p:nvCxnSpPr>
        <p:spPr>
          <a:xfrm flipV="1">
            <a:off x="1068162" y="372836"/>
            <a:ext cx="1709060" cy="2854778"/>
          </a:xfrm>
          <a:prstGeom prst="straightConnector1">
            <a:avLst/>
          </a:prstGeom>
          <a:ln w="2540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9A5D56B-5ED4-4E55-8A2B-B6ADB7524CA7}"/>
              </a:ext>
            </a:extLst>
          </p:cNvPr>
          <p:cNvCxnSpPr>
            <a:cxnSpLocks/>
          </p:cNvCxnSpPr>
          <p:nvPr/>
        </p:nvCxnSpPr>
        <p:spPr>
          <a:xfrm flipH="1" flipV="1">
            <a:off x="1068162" y="402772"/>
            <a:ext cx="1709060" cy="2824842"/>
          </a:xfrm>
          <a:prstGeom prst="straightConnector1">
            <a:avLst/>
          </a:prstGeom>
          <a:ln w="2540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Haag</dc:creator>
  <cp:lastModifiedBy>Max Haag</cp:lastModifiedBy>
  <cp:revision>3</cp:revision>
  <dcterms:created xsi:type="dcterms:W3CDTF">2020-09-24T12:42:28Z</dcterms:created>
  <dcterms:modified xsi:type="dcterms:W3CDTF">2020-09-24T13:55:44Z</dcterms:modified>
</cp:coreProperties>
</file>