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6" d="100"/>
          <a:sy n="56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ha191\Desktop\Cleaned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ha191\Desktop\Cleaned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Based</a:t>
            </a:r>
            <a:r>
              <a:rPr lang="en-US" sz="3200" baseline="0" dirty="0"/>
              <a:t> on Percentage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Top!$B$1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E5-4C70-8153-9F57BD1FCD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E5-4C70-8153-9F57BD1FCD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E5-4C70-8153-9F57BD1FCD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E5-4C70-8153-9F57BD1FCD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E5-4C70-8153-9F57BD1FCD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Top!$B$2:$B$6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E5-4C70-8153-9F57BD1FCDC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Content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repeated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2B-4820-9C83-48D1AEDA51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2B-4820-9C83-48D1AEDA51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2B-4820-9C83-48D1AEDA51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2B-4820-9C83-48D1AEDA51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Sheet4!$A$2:$A$5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2B-4820-9C83-48D1AEDA51C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Social Buzz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955ECD-6791-10D3-A2FC-E1857527D89E}"/>
              </a:ext>
            </a:extLst>
          </p:cNvPr>
          <p:cNvSpPr/>
          <p:nvPr/>
        </p:nvSpPr>
        <p:spPr>
          <a:xfrm>
            <a:off x="10515600" y="4065032"/>
            <a:ext cx="5218624" cy="1193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MOHAMMED AMAN MOHIUDDIN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654781-9788-AD61-C0FC-02C4D114F664}"/>
              </a:ext>
            </a:extLst>
          </p:cNvPr>
          <p:cNvSpPr txBox="1"/>
          <p:nvPr/>
        </p:nvSpPr>
        <p:spPr>
          <a:xfrm>
            <a:off x="11143966" y="973687"/>
            <a:ext cx="6553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</a:t>
            </a:r>
          </a:p>
          <a:p>
            <a:r>
              <a:rPr lang="en-US" sz="2800" b="1" dirty="0"/>
              <a:t>Animal</a:t>
            </a:r>
            <a:r>
              <a:rPr lang="en-US" sz="2800" dirty="0"/>
              <a:t> and </a:t>
            </a:r>
            <a:r>
              <a:rPr lang="en-US" sz="2800" b="1" dirty="0"/>
              <a:t>Science</a:t>
            </a:r>
            <a:r>
              <a:rPr lang="en-US" sz="2800" dirty="0"/>
              <a:t> are the most popular categories, indicating that users prefer highly engaging and dynamic content formats.</a:t>
            </a:r>
          </a:p>
          <a:p>
            <a:endParaRPr lang="en-US" sz="2800" dirty="0"/>
          </a:p>
          <a:p>
            <a:r>
              <a:rPr lang="en-US" sz="2800" b="1" dirty="0"/>
              <a:t>INSIGHT</a:t>
            </a:r>
          </a:p>
          <a:p>
            <a:r>
              <a:rPr lang="en-US" sz="2800" dirty="0"/>
              <a:t>Highlighting an opportunity to focus on top categories to increase user interaction.</a:t>
            </a:r>
          </a:p>
          <a:p>
            <a:endParaRPr lang="en-US" sz="2800" dirty="0"/>
          </a:p>
          <a:p>
            <a:r>
              <a:rPr lang="en-US" sz="2800" b="1" dirty="0"/>
              <a:t>NEXT STEPS</a:t>
            </a:r>
          </a:p>
          <a:p>
            <a:r>
              <a:rPr lang="en-US" sz="2800" dirty="0"/>
              <a:t>While this analysis offers valuable insights, scaling it to real-time data will unlock deeper, actionable insights. We can help you implement real-time analytics for continuous optimization of your content strategy.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3B728F9E-3124-E30A-B4EE-83027901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48" y="2572543"/>
            <a:ext cx="71296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Social Buzz is a rapidly growing tech unicorn that needs to quickly adapt to its global scale. Accenture has initiated a 3-month proof of concept (POC) focused on the following tasks: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Graphik Regular" panose="020B050303020206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An audit of company's big data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Recommendations for a successful 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Analysis to find companies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9E274-34D7-C5F1-79E7-B0609CC9093A}"/>
              </a:ext>
            </a:extLst>
          </p:cNvPr>
          <p:cNvSpPr txBox="1"/>
          <p:nvPr/>
        </p:nvSpPr>
        <p:spPr>
          <a:xfrm>
            <a:off x="2706924" y="5333445"/>
            <a:ext cx="6629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Managing and analyzing unstructured data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About 100000+ posts each 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14491" y="104611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07913" y="804083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84385-2712-67A4-C7BA-A03277E2062E}"/>
              </a:ext>
            </a:extLst>
          </p:cNvPr>
          <p:cNvSpPr txBox="1"/>
          <p:nvPr/>
        </p:nvSpPr>
        <p:spPr>
          <a:xfrm>
            <a:off x="14089622" y="173473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Andrew Fleming</a:t>
            </a:r>
          </a:p>
          <a:p>
            <a:r>
              <a:rPr lang="en-US" sz="20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979155-5D1A-226F-1BFC-55640E986F84}"/>
              </a:ext>
            </a:extLst>
          </p:cNvPr>
          <p:cNvSpPr txBox="1"/>
          <p:nvPr/>
        </p:nvSpPr>
        <p:spPr>
          <a:xfrm>
            <a:off x="14175049" y="4824515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Marcus </a:t>
            </a:r>
            <a:r>
              <a:rPr lang="en-US" sz="2000" b="1" dirty="0" err="1"/>
              <a:t>Rompton</a:t>
            </a:r>
            <a:endParaRPr lang="en-US" sz="2000" b="1" dirty="0"/>
          </a:p>
          <a:p>
            <a:r>
              <a:rPr lang="en-US" sz="20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BDBED-6A37-5548-AE6A-ACD76E30B3E0}"/>
              </a:ext>
            </a:extLst>
          </p:cNvPr>
          <p:cNvSpPr txBox="1"/>
          <p:nvPr/>
        </p:nvSpPr>
        <p:spPr>
          <a:xfrm>
            <a:off x="14175049" y="7658004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Mohammed Aman Mohiuddin</a:t>
            </a:r>
          </a:p>
          <a:p>
            <a:r>
              <a:rPr lang="en-US" sz="2000" dirty="0"/>
              <a:t>Data Analyst</a:t>
            </a: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ED0DE4C4-D8D0-B681-A71D-9C6C9A648B42}"/>
              </a:ext>
            </a:extLst>
          </p:cNvPr>
          <p:cNvGrpSpPr>
            <a:grpSpLocks noChangeAspect="1"/>
          </p:cNvGrpSpPr>
          <p:nvPr/>
        </p:nvGrpSpPr>
        <p:grpSpPr>
          <a:xfrm>
            <a:off x="11825797" y="7230947"/>
            <a:ext cx="2085137" cy="2085137"/>
            <a:chOff x="0" y="0"/>
            <a:chExt cx="6350000" cy="6350000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EB3F5078-1D40-7C95-979C-8B4DA8F6419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47" name="Freeform 25">
            <a:extLst>
              <a:ext uri="{FF2B5EF4-FFF2-40B4-BE49-F238E27FC236}">
                <a16:creationId xmlns:a16="http://schemas.microsoft.com/office/drawing/2014/main" id="{90E03F3E-E1F3-1A9B-85D8-36297B46FB91}"/>
              </a:ext>
            </a:extLst>
          </p:cNvPr>
          <p:cNvSpPr/>
          <p:nvPr/>
        </p:nvSpPr>
        <p:spPr>
          <a:xfrm>
            <a:off x="11443639" y="7011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US"/>
          </a:p>
        </p:txBody>
      </p:sp>
      <p:pic>
        <p:nvPicPr>
          <p:cNvPr id="41" name="Picture 40" descr="A person in a red shirt&#10;&#10;Description automatically generated">
            <a:extLst>
              <a:ext uri="{FF2B5EF4-FFF2-40B4-BE49-F238E27FC236}">
                <a16:creationId xmlns:a16="http://schemas.microsoft.com/office/drawing/2014/main" id="{13D28A9B-7B38-DFAB-BA6D-2B28672D97F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383" b="-3383"/>
          <a:stretch/>
        </p:blipFill>
        <p:spPr>
          <a:xfrm>
            <a:off x="11506200" y="7049018"/>
            <a:ext cx="1925861" cy="2084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86C80-5A14-3681-A440-F0FE405334BD}"/>
              </a:ext>
            </a:extLst>
          </p:cNvPr>
          <p:cNvSpPr txBox="1"/>
          <p:nvPr/>
        </p:nvSpPr>
        <p:spPr>
          <a:xfrm>
            <a:off x="3948675" y="1555011"/>
            <a:ext cx="3512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F5CCE-19B9-DC27-6E1D-332A0BD85C62}"/>
              </a:ext>
            </a:extLst>
          </p:cNvPr>
          <p:cNvSpPr txBox="1"/>
          <p:nvPr/>
        </p:nvSpPr>
        <p:spPr>
          <a:xfrm>
            <a:off x="5705053" y="3124885"/>
            <a:ext cx="249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448DEA-6E7B-31C1-F9E5-80417C32751A}"/>
              </a:ext>
            </a:extLst>
          </p:cNvPr>
          <p:cNvSpPr txBox="1"/>
          <p:nvPr/>
        </p:nvSpPr>
        <p:spPr>
          <a:xfrm>
            <a:off x="7488761" y="4728505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E7DB36-205B-6B34-C14F-AB6694900E7E}"/>
              </a:ext>
            </a:extLst>
          </p:cNvPr>
          <p:cNvSpPr txBox="1"/>
          <p:nvPr/>
        </p:nvSpPr>
        <p:spPr>
          <a:xfrm>
            <a:off x="9548992" y="6382810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B34BD-3214-4372-E6D8-A7750E2C71D0}"/>
              </a:ext>
            </a:extLst>
          </p:cNvPr>
          <p:cNvSpPr txBox="1"/>
          <p:nvPr/>
        </p:nvSpPr>
        <p:spPr>
          <a:xfrm>
            <a:off x="11179806" y="7968546"/>
            <a:ext cx="294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07FE8F-B01D-4791-C3B8-99C809583DD8}"/>
              </a:ext>
            </a:extLst>
          </p:cNvPr>
          <p:cNvSpPr txBox="1"/>
          <p:nvPr/>
        </p:nvSpPr>
        <p:spPr>
          <a:xfrm>
            <a:off x="2632175" y="5143500"/>
            <a:ext cx="1962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16</a:t>
            </a:r>
          </a:p>
          <a:p>
            <a:pPr algn="ctr"/>
            <a:r>
              <a:rPr lang="en-US" sz="3200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0A179-040B-8197-549E-10806E122B7D}"/>
              </a:ext>
            </a:extLst>
          </p:cNvPr>
          <p:cNvSpPr txBox="1"/>
          <p:nvPr/>
        </p:nvSpPr>
        <p:spPr>
          <a:xfrm>
            <a:off x="6860400" y="4897279"/>
            <a:ext cx="3795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Top 5 categories contribute </a:t>
            </a:r>
            <a:r>
              <a:rPr lang="en-US" sz="3200" b="1" dirty="0"/>
              <a:t>65% of engagement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F6F48-0937-B525-ACF6-1D9F809B4CF7}"/>
              </a:ext>
            </a:extLst>
          </p:cNvPr>
          <p:cNvSpPr txBox="1"/>
          <p:nvPr/>
        </p:nvSpPr>
        <p:spPr>
          <a:xfrm>
            <a:off x="13175358" y="5110705"/>
            <a:ext cx="1962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Animals</a:t>
            </a:r>
          </a:p>
          <a:p>
            <a:pPr algn="ctr"/>
            <a:r>
              <a:rPr lang="en-US" sz="3200" dirty="0"/>
              <a:t>74,965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F0C436A-33EF-EBD1-6EAF-B7E95EF0D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16" y="2280611"/>
            <a:ext cx="8424145" cy="5070191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89971EB-6015-DE1A-C2B9-B9A770A7C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71865"/>
              </p:ext>
            </p:extLst>
          </p:nvPr>
        </p:nvGraphicFramePr>
        <p:xfrm>
          <a:off x="8763000" y="1623758"/>
          <a:ext cx="12326023" cy="715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2D8E448-535B-4B96-A952-9A0886472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995771"/>
              </p:ext>
            </p:extLst>
          </p:nvPr>
        </p:nvGraphicFramePr>
        <p:xfrm>
          <a:off x="4657445" y="1809935"/>
          <a:ext cx="10982640" cy="677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242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Aman</dc:creator>
  <cp:lastModifiedBy>Mohammed, Adnan Ahmed</cp:lastModifiedBy>
  <cp:revision>11</cp:revision>
  <dcterms:created xsi:type="dcterms:W3CDTF">2006-08-16T00:00:00Z</dcterms:created>
  <dcterms:modified xsi:type="dcterms:W3CDTF">2024-10-10T01:29:16Z</dcterms:modified>
  <dc:identifier>DAEhDyfaYKE</dc:identifier>
</cp:coreProperties>
</file>