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147380656" r:id="rId2"/>
    <p:sldId id="2138104057" r:id="rId3"/>
    <p:sldId id="2147380662" r:id="rId4"/>
    <p:sldId id="2147380663" r:id="rId5"/>
    <p:sldId id="2147380666" r:id="rId6"/>
    <p:sldId id="2147380669" r:id="rId7"/>
    <p:sldId id="2147380674" r:id="rId8"/>
    <p:sldId id="2147380675" r:id="rId9"/>
    <p:sldId id="2206" r:id="rId1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6743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  <a:srgbClr val="FF5D5D"/>
    <a:srgbClr val="00B050"/>
    <a:srgbClr val="00FE73"/>
    <a:srgbClr val="000000"/>
    <a:srgbClr val="4CB2A8"/>
    <a:srgbClr val="3297D4"/>
    <a:srgbClr val="C785B9"/>
    <a:srgbClr val="7F7F7F"/>
    <a:srgbClr val="C58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A8F71-DD9A-42B9-A44C-F8A303C1AA04}" v="28" dt="2024-10-01T19:12:04.638"/>
    <p1510:client id="{AF77FDD6-C92B-4364-B1E1-4FD175C9D817}" v="50" dt="2024-09-30T21:33:06.698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85321" autoAdjust="0"/>
  </p:normalViewPr>
  <p:slideViewPr>
    <p:cSldViewPr>
      <p:cViewPr varScale="1">
        <p:scale>
          <a:sx n="94" d="100"/>
          <a:sy n="94" d="100"/>
        </p:scale>
        <p:origin x="1452" y="90"/>
      </p:cViewPr>
      <p:guideLst>
        <p:guide pos="483"/>
        <p:guide pos="7242"/>
        <p:guide orient="horz" pos="2160"/>
        <p:guide pos="6743"/>
        <p:guide pos="8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go Alcantara" userId="75b2bfab-4ad1-4e51-a9e1-091e2847eadd" providerId="ADAL" clId="{095AC538-6038-4D8C-8F61-A219C9EF3ECE}"/>
    <pc:docChg chg="undo redo custSel modSld">
      <pc:chgData name="Domingo Alcantara" userId="75b2bfab-4ad1-4e51-a9e1-091e2847eadd" providerId="ADAL" clId="{095AC538-6038-4D8C-8F61-A219C9EF3ECE}" dt="2024-05-24T17:33:59.645" v="726" actId="1076"/>
      <pc:docMkLst>
        <pc:docMk/>
      </pc:docMkLst>
      <pc:sldChg chg="addSp delSp modSp mod">
        <pc:chgData name="Domingo Alcantara" userId="75b2bfab-4ad1-4e51-a9e1-091e2847eadd" providerId="ADAL" clId="{095AC538-6038-4D8C-8F61-A219C9EF3ECE}" dt="2024-05-24T17:33:59.645" v="72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095AC538-6038-4D8C-8F61-A219C9EF3ECE}" dt="2024-05-24T17:20:34.424" v="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95AC538-6038-4D8C-8F61-A219C9EF3ECE}" dt="2024-05-24T17:20:39.106" v="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95AC538-6038-4D8C-8F61-A219C9EF3ECE}" dt="2024-05-24T17:20:43.182" v="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95AC538-6038-4D8C-8F61-A219C9EF3ECE}" dt="2024-05-24T17:26:16.528" v="76" actId="692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del">
          <ac:chgData name="Domingo Alcantara" userId="75b2bfab-4ad1-4e51-a9e1-091e2847eadd" providerId="ADAL" clId="{095AC538-6038-4D8C-8F61-A219C9EF3ECE}" dt="2024-05-24T17:20:47.164" v="9" actId="478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del">
          <ac:chgData name="Domingo Alcantara" userId="75b2bfab-4ad1-4e51-a9e1-091e2847eadd" providerId="ADAL" clId="{095AC538-6038-4D8C-8F61-A219C9EF3ECE}" dt="2024-05-24T17:20:47.676" v="10" actId="478"/>
          <ac:picMkLst>
            <pc:docMk/>
            <pc:sldMk cId="437425898" sldId="2138104057"/>
            <ac:picMk id="5" creationId="{D1FF628F-3B80-FCBA-6E33-6677D79E574B}"/>
          </ac:picMkLst>
        </pc:picChg>
        <pc:picChg chg="add mod">
          <ac:chgData name="Domingo Alcantara" userId="75b2bfab-4ad1-4e51-a9e1-091e2847eadd" providerId="ADAL" clId="{095AC538-6038-4D8C-8F61-A219C9EF3ECE}" dt="2024-05-24T17:33:59.645" v="726" actId="1076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095AC538-6038-4D8C-8F61-A219C9EF3ECE}" dt="2024-05-24T17:19:31.18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95AC538-6038-4D8C-8F61-A219C9EF3ECE}" dt="2024-05-24T17:19:31.18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95AC538-6038-4D8C-8F61-A219C9EF3ECE}" dt="2024-05-24T17:30:12.171" v="68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95AC538-6038-4D8C-8F61-A219C9EF3ECE}" dt="2024-05-24T17:30:09.104" v="682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95AC538-6038-4D8C-8F61-A219C9EF3ECE}" dt="2024-05-24T17:30:12.171" v="683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095AC538-6038-4D8C-8F61-A219C9EF3ECE}" dt="2024-05-24T17:21:22.429" v="11" actId="478"/>
          <ac:picMkLst>
            <pc:docMk/>
            <pc:sldMk cId="4183346498" sldId="2147380662"/>
            <ac:picMk id="6" creationId="{A3EC1DD1-5BCD-35C5-6268-DF16DD29192C}"/>
          </ac:picMkLst>
        </pc:picChg>
        <pc:picChg chg="add mod">
          <ac:chgData name="Domingo Alcantara" userId="75b2bfab-4ad1-4e51-a9e1-091e2847eadd" providerId="ADAL" clId="{095AC538-6038-4D8C-8F61-A219C9EF3ECE}" dt="2024-05-24T17:21:26.799" v="13" actId="1076"/>
          <ac:picMkLst>
            <pc:docMk/>
            <pc:sldMk cId="4183346498" sldId="2147380662"/>
            <ac:picMk id="7" creationId="{AB9E5CA9-28D2-7D61-7CEF-B79051F78C48}"/>
          </ac:picMkLst>
        </pc:picChg>
      </pc:sldChg>
      <pc:sldChg chg="addSp delSp modSp mod">
        <pc:chgData name="Domingo Alcantara" userId="75b2bfab-4ad1-4e51-a9e1-091e2847eadd" providerId="ADAL" clId="{095AC538-6038-4D8C-8F61-A219C9EF3ECE}" dt="2024-05-24T17:25:03.455" v="68" actId="208"/>
        <pc:sldMkLst>
          <pc:docMk/>
          <pc:sldMk cId="43650041" sldId="2147380663"/>
        </pc:sldMkLst>
        <pc:picChg chg="del mod">
          <ac:chgData name="Domingo Alcantara" userId="75b2bfab-4ad1-4e51-a9e1-091e2847eadd" providerId="ADAL" clId="{095AC538-6038-4D8C-8F61-A219C9EF3ECE}" dt="2024-05-24T17:21:30.296" v="15" actId="478"/>
          <ac:picMkLst>
            <pc:docMk/>
            <pc:sldMk cId="43650041" sldId="2147380663"/>
            <ac:picMk id="3" creationId="{03FBFC98-9333-659B-D77C-054F8BA59FAD}"/>
          </ac:picMkLst>
        </pc:picChg>
        <pc:picChg chg="add mod">
          <ac:chgData name="Domingo Alcantara" userId="75b2bfab-4ad1-4e51-a9e1-091e2847eadd" providerId="ADAL" clId="{095AC538-6038-4D8C-8F61-A219C9EF3ECE}" dt="2024-05-24T17:25:03.455" v="68" actId="208"/>
          <ac:picMkLst>
            <pc:docMk/>
            <pc:sldMk cId="43650041" sldId="2147380663"/>
            <ac:picMk id="6" creationId="{63EE7961-70E5-43E6-80B1-F0C38C3ED0C6}"/>
          </ac:picMkLst>
        </pc:picChg>
        <pc:picChg chg="del">
          <ac:chgData name="Domingo Alcantara" userId="75b2bfab-4ad1-4e51-a9e1-091e2847eadd" providerId="ADAL" clId="{095AC538-6038-4D8C-8F61-A219C9EF3ECE}" dt="2024-05-24T17:21:30.813" v="16" actId="478"/>
          <ac:picMkLst>
            <pc:docMk/>
            <pc:sldMk cId="43650041" sldId="2147380663"/>
            <ac:picMk id="17" creationId="{DFD233EC-F9BD-B3E9-C44B-6CC05A489E66}"/>
          </ac:picMkLst>
        </pc:picChg>
        <pc:picChg chg="add mod">
          <ac:chgData name="Domingo Alcantara" userId="75b2bfab-4ad1-4e51-a9e1-091e2847eadd" providerId="ADAL" clId="{095AC538-6038-4D8C-8F61-A219C9EF3ECE}" dt="2024-05-24T17:22:08.829" v="23" actId="1076"/>
          <ac:picMkLst>
            <pc:docMk/>
            <pc:sldMk cId="43650041" sldId="2147380663"/>
            <ac:picMk id="1026" creationId="{C7500277-455A-698D-4F6A-48C842249034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28.887" v="3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95AC538-6038-4D8C-8F61-A219C9EF3ECE}" dt="2024-05-24T17:22:40.379" v="27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95AC538-6038-4D8C-8F61-A219C9EF3ECE}" dt="2024-05-24T17:23:28.887" v="3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095AC538-6038-4D8C-8F61-A219C9EF3ECE}" dt="2024-05-24T17:33:03.227" v="72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095AC538-6038-4D8C-8F61-A219C9EF3ECE}" dt="2024-05-24T17:31:38.152" v="710" actId="103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095AC538-6038-4D8C-8F61-A219C9EF3ECE}" dt="2024-05-24T17:31:40.311" v="711" actId="1076"/>
          <ac:picMkLst>
            <pc:docMk/>
            <pc:sldMk cId="2323949207" sldId="2147380668"/>
            <ac:picMk id="5" creationId="{CBC85385-DD71-01ED-F7E0-B838087527FE}"/>
          </ac:picMkLst>
        </pc:picChg>
        <pc:picChg chg="add mod">
          <ac:chgData name="Domingo Alcantara" userId="75b2bfab-4ad1-4e51-a9e1-091e2847eadd" providerId="ADAL" clId="{095AC538-6038-4D8C-8F61-A219C9EF3ECE}" dt="2024-05-24T17:32:21.288" v="717" actId="14100"/>
          <ac:picMkLst>
            <pc:docMk/>
            <pc:sldMk cId="2323949207" sldId="2147380668"/>
            <ac:picMk id="7" creationId="{19D63761-38F0-2320-971F-F8B1C55B94DA}"/>
          </ac:picMkLst>
        </pc:picChg>
        <pc:picChg chg="del">
          <ac:chgData name="Domingo Alcantara" userId="75b2bfab-4ad1-4e51-a9e1-091e2847eadd" providerId="ADAL" clId="{095AC538-6038-4D8C-8F61-A219C9EF3ECE}" dt="2024-05-24T17:21:34.959" v="17" actId="478"/>
          <ac:picMkLst>
            <pc:docMk/>
            <pc:sldMk cId="2323949207" sldId="2147380668"/>
            <ac:picMk id="8" creationId="{75DAE962-0AFE-D6F2-7B26-3DD1A0FF9F55}"/>
          </ac:picMkLst>
        </pc:picChg>
        <pc:picChg chg="add mod">
          <ac:chgData name="Domingo Alcantara" userId="75b2bfab-4ad1-4e51-a9e1-091e2847eadd" providerId="ADAL" clId="{095AC538-6038-4D8C-8F61-A219C9EF3ECE}" dt="2024-05-24T17:33:03.227" v="723" actId="1076"/>
          <ac:picMkLst>
            <pc:docMk/>
            <pc:sldMk cId="2323949207" sldId="2147380668"/>
            <ac:picMk id="10" creationId="{0BA41EA4-E7C4-249C-76C6-A16E6CB28AFC}"/>
          </ac:picMkLst>
        </pc:picChg>
        <pc:picChg chg="del">
          <ac:chgData name="Domingo Alcantara" userId="75b2bfab-4ad1-4e51-a9e1-091e2847eadd" providerId="ADAL" clId="{095AC538-6038-4D8C-8F61-A219C9EF3ECE}" dt="2024-05-24T17:21:35.331" v="18" actId="478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095AC538-6038-4D8C-8F61-A219C9EF3ECE}" dt="2024-05-24T17:21:36.202" v="20" actId="478"/>
          <ac:picMkLst>
            <pc:docMk/>
            <pc:sldMk cId="2323949207" sldId="2147380668"/>
            <ac:picMk id="14" creationId="{CFF53B3F-A612-190F-3DF7-49C4C5B50159}"/>
          </ac:picMkLst>
        </pc:picChg>
        <pc:picChg chg="del">
          <ac:chgData name="Domingo Alcantara" userId="75b2bfab-4ad1-4e51-a9e1-091e2847eadd" providerId="ADAL" clId="{095AC538-6038-4D8C-8F61-A219C9EF3ECE}" dt="2024-05-24T17:21:35.740" v="19" actId="478"/>
          <ac:picMkLst>
            <pc:docMk/>
            <pc:sldMk cId="2323949207" sldId="2147380668"/>
            <ac:picMk id="16" creationId="{A4274B90-1DE5-99DA-F196-12687A30E79B}"/>
          </ac:picMkLst>
        </pc:picChg>
        <pc:picChg chg="add mod">
          <ac:chgData name="Domingo Alcantara" userId="75b2bfab-4ad1-4e51-a9e1-091e2847eadd" providerId="ADAL" clId="{095AC538-6038-4D8C-8F61-A219C9EF3ECE}" dt="2024-05-24T17:32:25.964" v="718" actId="1076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50.211" v="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95AC538-6038-4D8C-8F61-A219C9EF3ECE}" dt="2024-05-24T17:22:47.675" v="2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095AC538-6038-4D8C-8F61-A219C9EF3ECE}" dt="2024-05-24T17:22:54.342" v="3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095AC538-6038-4D8C-8F61-A219C9EF3ECE}" dt="2024-05-24T17:23:50.211" v="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C81754D-A805-4F37-9F12-3658D5D7A076}"/>
    <pc:docChg chg="undo custSel addSld modSld">
      <pc:chgData name="Domingo Alcantara" userId="75b2bfab-4ad1-4e51-a9e1-091e2847eadd" providerId="ADAL" clId="{DC81754D-A805-4F37-9F12-3658D5D7A076}" dt="2024-06-12T19:25:18.434" v="853" actId="1076"/>
      <pc:docMkLst>
        <pc:docMk/>
      </pc:docMkLst>
      <pc:sldChg chg="addSp delSp modSp mod">
        <pc:chgData name="Domingo Alcantara" userId="75b2bfab-4ad1-4e51-a9e1-091e2847eadd" providerId="ADAL" clId="{DC81754D-A805-4F37-9F12-3658D5D7A076}" dt="2024-06-12T19:25:18.434" v="853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C81754D-A805-4F37-9F12-3658D5D7A076}" dt="2024-06-12T19:11:05.035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C81754D-A805-4F37-9F12-3658D5D7A076}" dt="2024-06-12T19:11:08.289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C81754D-A805-4F37-9F12-3658D5D7A076}" dt="2024-06-12T19:11:12.567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C81754D-A805-4F37-9F12-3658D5D7A076}" dt="2024-06-12T19:24:11.783" v="839" actId="692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del">
          <ac:chgData name="Domingo Alcantara" userId="75b2bfab-4ad1-4e51-a9e1-091e2847eadd" providerId="ADAL" clId="{DC81754D-A805-4F37-9F12-3658D5D7A076}" dt="2024-06-12T19:06:56.460" v="2" actId="478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add mod">
          <ac:chgData name="Domingo Alcantara" userId="75b2bfab-4ad1-4e51-a9e1-091e2847eadd" providerId="ADAL" clId="{DC81754D-A805-4F37-9F12-3658D5D7A076}" dt="2024-06-12T19:24:54.238" v="847" actId="1076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6" creationId="{DF102E02-B425-238B-1E5F-C2716AF8A5FA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8" creationId="{ED9A9E0B-6AB0-9F7A-4F81-A916A0AFD1B6}"/>
          </ac:picMkLst>
        </pc:picChg>
        <pc:picChg chg="add mod">
          <ac:chgData name="Domingo Alcantara" userId="75b2bfab-4ad1-4e51-a9e1-091e2847eadd" providerId="ADAL" clId="{DC81754D-A805-4F37-9F12-3658D5D7A076}" dt="2024-06-12T19:24:57.838" v="849" actId="1076"/>
          <ac:picMkLst>
            <pc:docMk/>
            <pc:sldMk cId="437425898" sldId="2138104057"/>
            <ac:picMk id="9" creationId="{81E99046-1744-6996-6E65-69F9A5A4D919}"/>
          </ac:picMkLst>
        </pc:picChg>
        <pc:picChg chg="add mod">
          <ac:chgData name="Domingo Alcantara" userId="75b2bfab-4ad1-4e51-a9e1-091e2847eadd" providerId="ADAL" clId="{DC81754D-A805-4F37-9F12-3658D5D7A076}" dt="2024-06-12T19:25:18.434" v="853" actId="1076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DC81754D-A805-4F37-9F12-3658D5D7A076}" dt="2024-06-12T19:06:52.17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C81754D-A805-4F37-9F12-3658D5D7A076}" dt="2024-06-12T19:06:52.17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C81754D-A805-4F37-9F12-3658D5D7A076}" dt="2024-06-12T19:18:42.120" v="75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DC81754D-A805-4F37-9F12-3658D5D7A076}" dt="2024-06-12T19:18:42.120" v="7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C81754D-A805-4F37-9F12-3658D5D7A076}" dt="2024-06-12T19:14:34.568" v="7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DC81754D-A805-4F37-9F12-3658D5D7A076}" dt="2024-06-12T19:11:43.447" v="18" actId="1076"/>
          <ac:picMkLst>
            <pc:docMk/>
            <pc:sldMk cId="4183346498" sldId="2147380662"/>
            <ac:picMk id="4" creationId="{2CE7C3BF-C13E-708B-0154-33F65E2FAAB2}"/>
          </ac:picMkLst>
        </pc:picChg>
        <pc:picChg chg="del">
          <ac:chgData name="Domingo Alcantara" userId="75b2bfab-4ad1-4e51-a9e1-091e2847eadd" providerId="ADAL" clId="{DC81754D-A805-4F37-9F12-3658D5D7A076}" dt="2024-06-12T19:06:58.470" v="3" actId="478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DC81754D-A805-4F37-9F12-3658D5D7A076}" dt="2024-06-12T19:22:23.459" v="82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DC81754D-A805-4F37-9F12-3658D5D7A076}" dt="2024-06-12T19:22:10.777" v="819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7" creationId="{02B8F8B0-A00C-89D9-B69E-C118763A3C41}"/>
          </ac:spMkLst>
        </pc:spChg>
        <pc:spChg chg="add mod">
          <ac:chgData name="Domingo Alcantara" userId="75b2bfab-4ad1-4e51-a9e1-091e2847eadd" providerId="ADAL" clId="{DC81754D-A805-4F37-9F12-3658D5D7A076}" dt="2024-06-12T19:21:22.959" v="785" actId="14100"/>
          <ac:spMkLst>
            <pc:docMk/>
            <pc:sldMk cId="43650041" sldId="2147380663"/>
            <ac:spMk id="9" creationId="{305E51C9-C208-0512-F908-CBBA06BF09D6}"/>
          </ac:spMkLst>
        </pc:spChg>
        <pc:picChg chg="add mod">
          <ac:chgData name="Domingo Alcantara" userId="75b2bfab-4ad1-4e51-a9e1-091e2847eadd" providerId="ADAL" clId="{DC81754D-A805-4F37-9F12-3658D5D7A076}" dt="2024-06-12T19:11:56.883" v="20" actId="1076"/>
          <ac:picMkLst>
            <pc:docMk/>
            <pc:sldMk cId="43650041" sldId="2147380663"/>
            <ac:picMk id="6" creationId="{C3957CC7-3700-8B21-9D55-950FE4542CCE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DC81754D-A805-4F37-9F12-3658D5D7A076}" dt="2024-06-12T19:21:44.466" v="813" actId="1038"/>
          <ac:picMkLst>
            <pc:docMk/>
            <pc:sldMk cId="43650041" sldId="2147380663"/>
            <ac:picMk id="11" creationId="{29369B91-824F-3303-17F8-F73B2DB46911}"/>
          </ac:picMkLst>
        </pc:picChg>
        <pc:picChg chg="add mod">
          <ac:chgData name="Domingo Alcantara" userId="75b2bfab-4ad1-4e51-a9e1-091e2847eadd" providerId="ADAL" clId="{DC81754D-A805-4F37-9F12-3658D5D7A076}" dt="2024-06-12T19:22:23.459" v="825" actId="1038"/>
          <ac:picMkLst>
            <pc:docMk/>
            <pc:sldMk cId="43650041" sldId="2147380663"/>
            <ac:picMk id="13" creationId="{0629730B-49DA-90DA-CEB2-DAB7836D5B20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14" creationId="{DFF876F1-2B30-F7B6-D649-6A47402A916C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DC81754D-A805-4F37-9F12-3658D5D7A076}" dt="2024-06-12T19:13:41.817" v="62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DC81754D-A805-4F37-9F12-3658D5D7A076}" dt="2024-06-12T19:12:13.554" v="2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DC81754D-A805-4F37-9F12-3658D5D7A076}" dt="2024-06-12T19:12:17.773" v="2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DC81754D-A805-4F37-9F12-3658D5D7A076}" dt="2024-06-12T19:13:41.817" v="62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C81754D-A805-4F37-9F12-3658D5D7A076}" dt="2024-06-12T19:20:05.235" v="772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C81754D-A805-4F37-9F12-3658D5D7A076}" dt="2024-06-12T19:19:47.240" v="764" actId="1076"/>
          <ac:picMkLst>
            <pc:docMk/>
            <pc:sldMk cId="2323949207" sldId="2147380668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05.235" v="772" actId="1076"/>
          <ac:picMkLst>
            <pc:docMk/>
            <pc:sldMk cId="2323949207" sldId="2147380668"/>
            <ac:picMk id="5" creationId="{ACCD3499-706C-564C-3508-4AFFCA796534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6" creationId="{9A7D4FE7-60B6-2B77-B4AC-D6BC795F50E8}"/>
          </ac:picMkLst>
        </pc:picChg>
        <pc:picChg chg="add mod">
          <ac:chgData name="Domingo Alcantara" userId="75b2bfab-4ad1-4e51-a9e1-091e2847eadd" providerId="ADAL" clId="{DC81754D-A805-4F37-9F12-3658D5D7A076}" dt="2024-06-12T19:19:51.728" v="767" actId="1076"/>
          <ac:picMkLst>
            <pc:docMk/>
            <pc:sldMk cId="2323949207" sldId="2147380668"/>
            <ac:picMk id="8" creationId="{162B7F2D-1412-AAF8-0390-57FB12369A1D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9" creationId="{1813F2DB-06E0-D823-2752-1382E657C5C9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5" creationId="{0D050B05-321F-03CD-9F20-A6D17CF99EDD}"/>
          </ac:picMkLst>
        </pc:picChg>
      </pc:sldChg>
      <pc:sldChg chg="modSp mod">
        <pc:chgData name="Domingo Alcantara" userId="75b2bfab-4ad1-4e51-a9e1-091e2847eadd" providerId="ADAL" clId="{DC81754D-A805-4F37-9F12-3658D5D7A076}" dt="2024-06-12T19:14:15.651" v="76" actId="404"/>
        <pc:sldMkLst>
          <pc:docMk/>
          <pc:sldMk cId="4107707069" sldId="2147380669"/>
        </pc:sldMkLst>
        <pc:spChg chg="mod">
          <ac:chgData name="Domingo Alcantara" userId="75b2bfab-4ad1-4e51-a9e1-091e2847eadd" providerId="ADAL" clId="{DC81754D-A805-4F37-9F12-3658D5D7A076}" dt="2024-06-12T19:12:23.063" v="3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DC81754D-A805-4F37-9F12-3658D5D7A076}" dt="2024-06-12T19:12:29.913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DC81754D-A805-4F37-9F12-3658D5D7A076}" dt="2024-06-12T19:13:59.796" v="68" actId="255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C81754D-A805-4F37-9F12-3658D5D7A076}" dt="2024-06-12T19:14:15.651" v="76" actId="40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DC81754D-A805-4F37-9F12-3658D5D7A076}" dt="2024-06-12T19:20:56.424" v="782" actId="1076"/>
        <pc:sldMkLst>
          <pc:docMk/>
          <pc:sldMk cId="1109626671" sldId="2147380670"/>
        </pc:sldMkLst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4" creationId="{B5986079-DFAD-C110-2B1F-9A527D0C2485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5" creationId="{ACCD3499-706C-564C-3508-4AFFCA796534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8" creationId="{162B7F2D-1412-AAF8-0390-57FB12369A1D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10" creationId="{358EA956-0FB4-5E26-39DC-E1FCC882282D}"/>
          </ac:picMkLst>
        </pc:picChg>
      </pc:sldChg>
      <pc:sldChg chg="addSp delSp modSp add mod">
        <pc:chgData name="Domingo Alcantara" userId="75b2bfab-4ad1-4e51-a9e1-091e2847eadd" providerId="ADAL" clId="{DC81754D-A805-4F37-9F12-3658D5D7A076}" dt="2024-06-12T19:23:19.925" v="833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DC81754D-A805-4F37-9F12-3658D5D7A076}" dt="2024-06-12T19:23:19.925" v="833" actId="1076"/>
          <ac:picMkLst>
            <pc:docMk/>
            <pc:sldMk cId="536192029" sldId="2147380671"/>
            <ac:picMk id="3" creationId="{D778F4C6-72CE-1A27-6588-C45F05B3E609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4" creationId="{B5986079-DFAD-C110-2B1F-9A527D0C2485}"/>
          </ac:picMkLst>
        </pc:picChg>
        <pc:picChg chg="add mod">
          <ac:chgData name="Domingo Alcantara" userId="75b2bfab-4ad1-4e51-a9e1-091e2847eadd" providerId="ADAL" clId="{DC81754D-A805-4F37-9F12-3658D5D7A076}" dt="2024-06-12T19:23:18.869" v="832" actId="1076"/>
          <ac:picMkLst>
            <pc:docMk/>
            <pc:sldMk cId="536192029" sldId="2147380671"/>
            <ac:picMk id="6" creationId="{3B1FFB49-6A34-403D-13F8-FB323DE48725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10" creationId="{358EA956-0FB4-5E26-39DC-E1FCC882282D}"/>
          </ac:picMkLst>
        </pc:picChg>
      </pc:sldChg>
    </pc:docChg>
  </pc:docChgLst>
  <pc:docChgLst>
    <pc:chgData name="Domingo Alcantara" userId="75b2bfab-4ad1-4e51-a9e1-091e2847eadd" providerId="ADAL" clId="{D0D09F23-652F-4EA2-B053-41882F4A0F39}"/>
    <pc:docChg chg="undo redo custSel addSld delSld modSld delMainMaster">
      <pc:chgData name="Domingo Alcantara" userId="75b2bfab-4ad1-4e51-a9e1-091e2847eadd" providerId="ADAL" clId="{D0D09F23-652F-4EA2-B053-41882F4A0F39}" dt="2024-07-26T17:02:16.532" v="942" actId="2696"/>
      <pc:docMkLst>
        <pc:docMk/>
      </pc:docMkLst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0D09F23-652F-4EA2-B053-41882F4A0F39}" dt="2024-07-26T16:49:30.087" v="10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D0D09F23-652F-4EA2-B053-41882F4A0F39}" dt="2024-07-26T16:42:43.783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D09F23-652F-4EA2-B053-41882F4A0F39}" dt="2024-07-26T16:42:47.819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D09F23-652F-4EA2-B053-41882F4A0F39}" dt="2024-07-26T16:42:53.055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D09F23-652F-4EA2-B053-41882F4A0F39}" dt="2024-07-26T16:49:30.087" v="109" actId="692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del">
          <ac:chgData name="Domingo Alcantara" userId="75b2bfab-4ad1-4e51-a9e1-091e2847eadd" providerId="ADAL" clId="{D0D09F23-652F-4EA2-B053-41882F4A0F39}" dt="2024-07-26T16:26:14.952" v="2" actId="478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26:11.9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D09F23-652F-4EA2-B053-41882F4A0F39}" dt="2024-07-26T16:26:11.9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D09F23-652F-4EA2-B053-41882F4A0F39}" dt="2024-07-26T16:57:35.656" v="856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D0D09F23-652F-4EA2-B053-41882F4A0F39}" dt="2024-07-26T16:57:28.426" v="8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D09F23-652F-4EA2-B053-41882F4A0F39}" dt="2024-07-26T16:48:26.691" v="103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0D09F23-652F-4EA2-B053-41882F4A0F39}" dt="2024-07-26T16:32:56.175" v="4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D0D09F23-652F-4EA2-B053-41882F4A0F39}" dt="2024-07-26T16:57:35.656" v="856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0D09F23-652F-4EA2-B053-41882F4A0F39}" dt="2024-07-26T16:31:14.366" v="42" actId="1076"/>
          <ac:picMkLst>
            <pc:docMk/>
            <pc:sldMk cId="4183346498" sldId="2147380662"/>
            <ac:picMk id="6" creationId="{596019CC-28AA-DD73-AB95-04CE6EC6C5E0}"/>
          </ac:picMkLst>
        </pc:picChg>
        <pc:picChg chg="del">
          <ac:chgData name="Domingo Alcantara" userId="75b2bfab-4ad1-4e51-a9e1-091e2847eadd" providerId="ADAL" clId="{D0D09F23-652F-4EA2-B053-41882F4A0F39}" dt="2024-07-26T16:26:16.651" v="3" actId="478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D0D09F23-652F-4EA2-B053-41882F4A0F39}" dt="2024-07-26T16:43:44.880" v="66" actId="1076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D0D09F23-652F-4EA2-B053-41882F4A0F39}" dt="2024-07-26T16:26:28.648" v="7"/>
          <ac:graphicFrameMkLst>
            <pc:docMk/>
            <pc:sldMk cId="43650041" sldId="2147380663"/>
            <ac:graphicFrameMk id="4" creationId="{6CF7CF8F-EE0C-A41E-A4C0-8AD91A423361}"/>
          </ac:graphicFrameMkLst>
        </pc:graphicFrameChg>
        <pc:picChg chg="add mod">
          <ac:chgData name="Domingo Alcantara" userId="75b2bfab-4ad1-4e51-a9e1-091e2847eadd" providerId="ADAL" clId="{D0D09F23-652F-4EA2-B053-41882F4A0F39}" dt="2024-07-26T16:27:11.614" v="19" actId="1076"/>
          <ac:picMkLst>
            <pc:docMk/>
            <pc:sldMk cId="43650041" sldId="2147380663"/>
            <ac:picMk id="6" creationId="{7BE8E148-FE4C-95AB-77E5-EDC431F6E1CB}"/>
          </ac:picMkLst>
        </pc:picChg>
        <pc:picChg chg="del">
          <ac:chgData name="Domingo Alcantara" userId="75b2bfab-4ad1-4e51-a9e1-091e2847eadd" providerId="ADAL" clId="{D0D09F23-652F-4EA2-B053-41882F4A0F39}" dt="2024-07-26T16:26:21.946" v="5" actId="478"/>
          <ac:picMkLst>
            <pc:docMk/>
            <pc:sldMk cId="43650041" sldId="2147380663"/>
            <ac:picMk id="9" creationId="{F0076969-ED64-8384-CB9D-A92D2C49F28F}"/>
          </ac:picMkLst>
        </pc:picChg>
        <pc:picChg chg="add mod">
          <ac:chgData name="Domingo Alcantara" userId="75b2bfab-4ad1-4e51-a9e1-091e2847eadd" providerId="ADAL" clId="{D0D09F23-652F-4EA2-B053-41882F4A0F39}" dt="2024-07-26T16:28:20.616" v="24" actId="1076"/>
          <ac:picMkLst>
            <pc:docMk/>
            <pc:sldMk cId="43650041" sldId="2147380663"/>
            <ac:picMk id="10" creationId="{96323300-7DB5-F4E9-CAD4-2CAA508B7C56}"/>
          </ac:picMkLst>
        </pc:picChg>
        <pc:picChg chg="add del">
          <ac:chgData name="Domingo Alcantara" userId="75b2bfab-4ad1-4e51-a9e1-091e2847eadd" providerId="ADAL" clId="{D0D09F23-652F-4EA2-B053-41882F4A0F39}" dt="2024-07-26T16:26:59.751" v="18" actId="478"/>
          <ac:picMkLst>
            <pc:docMk/>
            <pc:sldMk cId="43650041" sldId="2147380663"/>
            <ac:picMk id="12" creationId="{112B0115-B354-D67F-01C5-2F77A2814882}"/>
          </ac:picMkLst>
        </pc:picChg>
        <pc:picChg chg="add mod">
          <ac:chgData name="Domingo Alcantara" userId="75b2bfab-4ad1-4e51-a9e1-091e2847eadd" providerId="ADAL" clId="{D0D09F23-652F-4EA2-B053-41882F4A0F39}" dt="2024-07-26T16:30:20.303" v="29" actId="20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D0D09F23-652F-4EA2-B053-41882F4A0F39}" dt="2024-07-26T16:26:21.465" v="4" actId="478"/>
          <ac:picMkLst>
            <pc:docMk/>
            <pc:sldMk cId="43650041" sldId="2147380663"/>
            <ac:picMk id="15" creationId="{BB9569BA-AE02-F8DF-35A7-974512EF5007}"/>
          </ac:picMkLst>
        </pc:picChg>
        <pc:picChg chg="del">
          <ac:chgData name="Domingo Alcantara" userId="75b2bfab-4ad1-4e51-a9e1-091e2847eadd" providerId="ADAL" clId="{D0D09F23-652F-4EA2-B053-41882F4A0F39}" dt="2024-07-26T16:43:39.580" v="64" actId="478"/>
          <ac:picMkLst>
            <pc:docMk/>
            <pc:sldMk cId="43650041" sldId="2147380663"/>
            <ac:picMk id="16" creationId="{59DBF525-4E4E-A3FD-729D-1476828A6D86}"/>
          </ac:picMkLst>
        </pc:picChg>
        <pc:picChg chg="add mod">
          <ac:chgData name="Domingo Alcantara" userId="75b2bfab-4ad1-4e51-a9e1-091e2847eadd" providerId="ADAL" clId="{D0D09F23-652F-4EA2-B053-41882F4A0F39}" dt="2024-07-26T16:43:44.880" v="66" actId="1076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D0D09F23-652F-4EA2-B053-41882F4A0F39}" dt="2024-07-26T16:45:00.682" v="89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0D09F23-652F-4EA2-B053-41882F4A0F39}" dt="2024-07-26T16:43:56.540" v="6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0D09F23-652F-4EA2-B053-41882F4A0F39}" dt="2024-07-26T16:45:00.682" v="89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44:40.177" v="85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D0D09F23-652F-4EA2-B053-41882F4A0F39}" dt="2024-07-26T16:44:02.634" v="7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0D09F23-652F-4EA2-B053-41882F4A0F39}" dt="2024-07-26T16:44:20.195" v="7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0D09F23-652F-4EA2-B053-41882F4A0F39}" dt="2024-07-26T16:44:40.177" v="8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0D09F23-652F-4EA2-B053-41882F4A0F39}" dt="2024-07-26T17:00:23.315" v="87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D0D09F23-652F-4EA2-B053-41882F4A0F39}" dt="2024-07-26T16:30:29.291" v="31" actId="478"/>
          <ac:picMkLst>
            <pc:docMk/>
            <pc:sldMk cId="557778375" sldId="2147380672"/>
            <ac:picMk id="3" creationId="{07B90A6A-5F99-A541-1A69-DBA519E5535F}"/>
          </ac:picMkLst>
        </pc:picChg>
        <pc:picChg chg="add mod">
          <ac:chgData name="Domingo Alcantara" userId="75b2bfab-4ad1-4e51-a9e1-091e2847eadd" providerId="ADAL" clId="{D0D09F23-652F-4EA2-B053-41882F4A0F39}" dt="2024-07-26T17:00:23.315" v="876" actId="1076"/>
          <ac:picMkLst>
            <pc:docMk/>
            <pc:sldMk cId="557778375" sldId="2147380672"/>
            <ac:picMk id="4" creationId="{71B35FD4-AB11-F815-8B8D-591119B7DA4F}"/>
          </ac:picMkLst>
        </pc:picChg>
        <pc:picChg chg="add mod">
          <ac:chgData name="Domingo Alcantara" userId="75b2bfab-4ad1-4e51-a9e1-091e2847eadd" providerId="ADAL" clId="{D0D09F23-652F-4EA2-B053-41882F4A0F39}" dt="2024-07-26T17:00:13.911" v="873" actId="1076"/>
          <ac:picMkLst>
            <pc:docMk/>
            <pc:sldMk cId="557778375" sldId="2147380672"/>
            <ac:picMk id="6" creationId="{F245BCDB-A1C2-F07E-6763-CE8764931AD3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7" creationId="{9D5789D8-6780-3630-F20B-28FB2FA86B86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9" creationId="{23E03D7C-6E6A-699F-133F-DD42C2DB9577}"/>
          </ac:picMkLst>
        </pc:picChg>
        <pc:picChg chg="add mod">
          <ac:chgData name="Domingo Alcantara" userId="75b2bfab-4ad1-4e51-a9e1-091e2847eadd" providerId="ADAL" clId="{D0D09F23-652F-4EA2-B053-41882F4A0F39}" dt="2024-07-26T17:00:10.791" v="872" actId="1076"/>
          <ac:picMkLst>
            <pc:docMk/>
            <pc:sldMk cId="557778375" sldId="2147380672"/>
            <ac:picMk id="10" creationId="{8CB7BB76-CFF7-CC2C-BECA-DFA879360647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2" creationId="{827646DB-D28B-3C8B-69F8-121BA4AEBD3D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modSp add mod">
        <pc:chgData name="Domingo Alcantara" userId="75b2bfab-4ad1-4e51-a9e1-091e2847eadd" providerId="ADAL" clId="{D0D09F23-652F-4EA2-B053-41882F4A0F39}" dt="2024-07-26T17:02:08.545" v="941" actId="103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3" creationId="{961410C5-4A15-207A-EDA3-FE1933CCEFC6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D0D09F23-652F-4EA2-B053-41882F4A0F39}" dt="2024-07-26T17:02:08.545" v="941" actId="1036"/>
          <ac:picMkLst>
            <pc:docMk/>
            <pc:sldMk cId="1326454462" sldId="2147380673"/>
            <ac:picMk id="7" creationId="{CBB64D83-05CE-6E7B-2764-A0DD720CA00F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0" creationId="{D12175E1-7710-96D7-AF0B-1B9D7ABDED96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1" creationId="{0D7E230F-AAB5-64F0-F89F-8D31E0C5252A}"/>
          </ac:picMkLst>
        </pc:picChg>
      </pc:sldChg>
      <pc:sldChg chg="add del">
        <pc:chgData name="Domingo Alcantara" userId="75b2bfab-4ad1-4e51-a9e1-091e2847eadd" providerId="ADAL" clId="{D0D09F23-652F-4EA2-B053-41882F4A0F39}" dt="2024-07-26T17:02:16.532" v="942" actId="2696"/>
        <pc:sldMkLst>
          <pc:docMk/>
          <pc:sldMk cId="351511210" sldId="2147380674"/>
        </pc:sldMkLst>
      </pc:sldChg>
      <pc:sldChg chg="del">
        <pc:chgData name="Domingo Alcantara" userId="75b2bfab-4ad1-4e51-a9e1-091e2847eadd" providerId="ADAL" clId="{D0D09F23-652F-4EA2-B053-41882F4A0F39}" dt="2024-07-26T16:30:31.553" v="32" actId="47"/>
        <pc:sldMkLst>
          <pc:docMk/>
          <pc:sldMk cId="2356183364" sldId="2147380674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1645221306" sldId="214738067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87820617" sldId="214738088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94555949" sldId="214738088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73467615" sldId="2147380887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445064421" sldId="214738088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414648682" sldId="2147380889"/>
        </pc:sldMkLst>
      </pc:sldChg>
      <pc:sldMasterChg chg="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0" sldId="2147483648"/>
            <pc:sldLayoutMk cId="1365882138" sldId="2147483949"/>
          </pc:sldLayoutMkLst>
        </pc:sldLayoutChg>
      </pc:sldMasterChg>
      <pc:sldMasterChg chg="del 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4259812330" sldId="2147483924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887960041" sldId="214748392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130103486" sldId="214748392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517134000" sldId="214748392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38964721" sldId="214748392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80222818" sldId="214748392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747340712" sldId="214748393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014351743" sldId="214748393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496499724" sldId="214748393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42035982" sldId="214748393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239876357" sldId="214748393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86234803" sldId="214748393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74044075" sldId="214748393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381334309" sldId="214748393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46709316" sldId="214748393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81359274" sldId="214748393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18725151" sldId="214748394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420013149" sldId="214748394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161324579" sldId="214748394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584491982" sldId="214748394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84508002" sldId="214748394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639147922" sldId="214748394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58231197" sldId="214748394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89310162" sldId="214748394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102225297" sldId="2147483948"/>
          </pc:sldLayoutMkLst>
        </pc:sldLayoutChg>
      </pc:sldMasterChg>
    </pc:docChg>
  </pc:docChgLst>
  <pc:docChgLst>
    <pc:chgData name="Domingo Alcantara" userId="75b2bfab-4ad1-4e51-a9e1-091e2847eadd" providerId="ADAL" clId="{F9C4CCEF-1504-4497-BD99-1F417C6488AB}"/>
    <pc:docChg chg="undo redo custSel addSld delSld modSld">
      <pc:chgData name="Domingo Alcantara" userId="75b2bfab-4ad1-4e51-a9e1-091e2847eadd" providerId="ADAL" clId="{F9C4CCEF-1504-4497-BD99-1F417C6488AB}" dt="2024-06-07T19:59:30.029" v="737" actId="20577"/>
      <pc:docMkLst>
        <pc:docMk/>
      </pc:docMkLst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C4CCEF-1504-4497-BD99-1F417C6488AB}" dt="2024-06-07T19:20:01.103" v="72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F9C4CCEF-1504-4497-BD99-1F417C6488AB}" dt="2024-06-07T19:05:16.031" v="13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C4CCEF-1504-4497-BD99-1F417C6488AB}" dt="2024-06-07T19:05:19.861" v="13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C4CCEF-1504-4497-BD99-1F417C6488AB}" dt="2024-06-07T19:05:40.579" v="147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C4CCEF-1504-4497-BD99-1F417C6488AB}" dt="2024-06-07T18:49:49.606" v="2" actId="478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add mod">
          <ac:chgData name="Domingo Alcantara" userId="75b2bfab-4ad1-4e51-a9e1-091e2847eadd" providerId="ADAL" clId="{F9C4CCEF-1504-4497-BD99-1F417C6488AB}" dt="2024-06-07T19:19:02.626" v="723" actId="692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del">
          <ac:chgData name="Domingo Alcantara" userId="75b2bfab-4ad1-4e51-a9e1-091e2847eadd" providerId="ADAL" clId="{F9C4CCEF-1504-4497-BD99-1F417C6488AB}" dt="2024-06-07T18:49:49.606" v="2" actId="478"/>
          <ac:picMkLst>
            <pc:docMk/>
            <pc:sldMk cId="437425898" sldId="2138104057"/>
            <ac:picMk id="5" creationId="{CEC18B42-B61F-FE12-0F53-C6A28A246D02}"/>
          </ac:picMkLst>
        </pc:picChg>
        <pc:picChg chg="add mod ord">
          <ac:chgData name="Domingo Alcantara" userId="75b2bfab-4ad1-4e51-a9e1-091e2847eadd" providerId="ADAL" clId="{F9C4CCEF-1504-4497-BD99-1F417C6488AB}" dt="2024-06-07T19:19:42.070" v="726" actId="171"/>
          <ac:picMkLst>
            <pc:docMk/>
            <pc:sldMk cId="437425898" sldId="2138104057"/>
            <ac:picMk id="6" creationId="{F7FBD6D6-AC2B-BC21-74F9-4481EC147E00}"/>
          </ac:picMkLst>
        </pc:picChg>
        <pc:picChg chg="add mod ord">
          <ac:chgData name="Domingo Alcantara" userId="75b2bfab-4ad1-4e51-a9e1-091e2847eadd" providerId="ADAL" clId="{F9C4CCEF-1504-4497-BD99-1F417C6488AB}" dt="2024-06-07T19:20:01.103" v="729" actId="171"/>
          <ac:picMkLst>
            <pc:docMk/>
            <pc:sldMk cId="437425898" sldId="2138104057"/>
            <ac:picMk id="8" creationId="{62212D03-33D8-EF89-7343-68931BD3BACD}"/>
          </ac:picMkLst>
        </pc:picChg>
        <pc:picChg chg="del">
          <ac:chgData name="Domingo Alcantara" userId="75b2bfab-4ad1-4e51-a9e1-091e2847eadd" providerId="ADAL" clId="{F9C4CCEF-1504-4497-BD99-1F417C6488AB}" dt="2024-06-07T18:49:51.091" v="3" actId="478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533655011" sldId="213810422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01011544" sldId="213810424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184756883" sldId="2138104253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310029193" sldId="2138104254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88759458" sldId="2138104255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498675506" sldId="213810425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309721271" sldId="213810425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231625858" sldId="2138104258"/>
        </pc:sldMkLst>
      </pc:sldChg>
      <pc:sldChg chg="modSp mod">
        <pc:chgData name="Domingo Alcantara" userId="75b2bfab-4ad1-4e51-a9e1-091e2847eadd" providerId="ADAL" clId="{F9C4CCEF-1504-4497-BD99-1F417C6488AB}" dt="2024-06-07T18:49:43.4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9C4CCEF-1504-4497-BD99-1F417C6488AB}" dt="2024-06-07T18:49:43.4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9C4CCEF-1504-4497-BD99-1F417C6488AB}" dt="2024-06-07T19:15:30.257" v="69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9C4CCEF-1504-4497-BD99-1F417C6488AB}" dt="2024-06-07T19:15:30.257" v="69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C4CCEF-1504-4497-BD99-1F417C6488AB}" dt="2024-06-07T19:10:34.134" v="214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9C4CCEF-1504-4497-BD99-1F417C6488AB}" dt="2024-06-07T18:49:53.810" v="4" actId="478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F9C4CCEF-1504-4497-BD99-1F417C6488AB}" dt="2024-06-07T19:10:35.881" v="21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9C4CCEF-1504-4497-BD99-1F417C6488AB}" dt="2024-06-07T19:06:25.357" v="153" actId="1076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F9C4CCEF-1504-4497-BD99-1F417C6488AB}" dt="2024-06-07T19:06:57.964" v="159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7" creationId="{7BE908FA-EA56-3A54-D67D-9D1A4BFABF73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8" creationId="{D1E6BB85-079A-6CCB-F762-35C507DCB6FD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9" creationId="{96702EE8-3F78-0D5E-FEDC-3BE0BA097478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11" creationId="{90288909-716D-2BCE-6C3D-175919A592DD}"/>
          </ac:spMkLst>
        </pc:spChg>
        <pc:picChg chg="del">
          <ac:chgData name="Domingo Alcantara" userId="75b2bfab-4ad1-4e51-a9e1-091e2847eadd" providerId="ADAL" clId="{F9C4CCEF-1504-4497-BD99-1F417C6488AB}" dt="2024-06-07T18:49:55.873" v="5" actId="478"/>
          <ac:picMkLst>
            <pc:docMk/>
            <pc:sldMk cId="43650041" sldId="2147380663"/>
            <ac:picMk id="6" creationId="{ED8A25EC-981C-04BF-7B3E-685B99693AA0}"/>
          </ac:picMkLst>
        </pc:picChg>
        <pc:picChg chg="del">
          <ac:chgData name="Domingo Alcantara" userId="75b2bfab-4ad1-4e51-a9e1-091e2847eadd" providerId="ADAL" clId="{F9C4CCEF-1504-4497-BD99-1F417C6488AB}" dt="2024-06-07T18:49:56.686" v="7" actId="47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F9C4CCEF-1504-4497-BD99-1F417C6488AB}" dt="2024-06-07T18:49:56.237" v="6" actId="478"/>
          <ac:picMkLst>
            <pc:docMk/>
            <pc:sldMk cId="43650041" sldId="2147380663"/>
            <ac:picMk id="13" creationId="{A06ED905-424F-45AB-D540-BFB4A2951DA3}"/>
          </ac:picMkLst>
        </pc:picChg>
        <pc:picChg chg="add mod">
          <ac:chgData name="Domingo Alcantara" userId="75b2bfab-4ad1-4e51-a9e1-091e2847eadd" providerId="ADAL" clId="{F9C4CCEF-1504-4497-BD99-1F417C6488AB}" dt="2024-06-07T19:06:51.598" v="156" actId="207"/>
          <ac:picMkLst>
            <pc:docMk/>
            <pc:sldMk cId="43650041" sldId="2147380663"/>
            <ac:picMk id="14" creationId="{43425BF0-E49E-2E08-DC1C-9E05CA56EB8D}"/>
          </ac:picMkLst>
        </pc:picChg>
        <pc:picChg chg="add mod">
          <ac:chgData name="Domingo Alcantara" userId="75b2bfab-4ad1-4e51-a9e1-091e2847eadd" providerId="ADAL" clId="{F9C4CCEF-1504-4497-BD99-1F417C6488AB}" dt="2024-06-07T19:06:45.134" v="154" actId="207"/>
          <ac:picMkLst>
            <pc:docMk/>
            <pc:sldMk cId="43650041" sldId="2147380663"/>
            <ac:picMk id="16" creationId="{4FF6A11E-98BF-21FC-E83B-91082A2590CB}"/>
          </ac:picMkLst>
        </pc:picChg>
        <pc:picChg chg="add mod">
          <ac:chgData name="Domingo Alcantara" userId="75b2bfab-4ad1-4e51-a9e1-091e2847eadd" providerId="ADAL" clId="{F9C4CCEF-1504-4497-BD99-1F417C6488AB}" dt="2024-06-07T19:06:48.360" v="155" actId="207"/>
          <ac:picMkLst>
            <pc:docMk/>
            <pc:sldMk cId="43650041" sldId="2147380663"/>
            <ac:picMk id="20" creationId="{3A10C788-D361-AC72-A893-5403487B5BF2}"/>
          </ac:picMkLst>
        </pc:picChg>
        <pc:picChg chg="add mod">
          <ac:chgData name="Domingo Alcantara" userId="75b2bfab-4ad1-4e51-a9e1-091e2847eadd" providerId="ADAL" clId="{F9C4CCEF-1504-4497-BD99-1F417C6488AB}" dt="2024-06-07T19:06:57.964" v="159" actId="1076"/>
          <ac:picMkLst>
            <pc:docMk/>
            <pc:sldMk cId="43650041" sldId="2147380663"/>
            <ac:picMk id="21" creationId="{9188D39C-FB20-618D-8601-17DE8D0F2C4B}"/>
          </ac:picMkLst>
        </pc:picChg>
        <pc:picChg chg="del">
          <ac:chgData name="Domingo Alcantara" userId="75b2bfab-4ad1-4e51-a9e1-091e2847eadd" providerId="ADAL" clId="{F9C4CCEF-1504-4497-BD99-1F417C6488AB}" dt="2024-06-07T18:58:45" v="23" actId="478"/>
          <ac:picMkLst>
            <pc:docMk/>
            <pc:sldMk cId="43650041" sldId="2147380663"/>
            <ac:picMk id="2050" creationId="{7BD37A04-E271-90E5-7087-3E870C7C7F90}"/>
          </ac:picMkLst>
        </pc:picChg>
      </pc:sldChg>
      <pc:sldChg chg="modSp mod">
        <pc:chgData name="Domingo Alcantara" userId="75b2bfab-4ad1-4e51-a9e1-091e2847eadd" providerId="ADAL" clId="{F9C4CCEF-1504-4497-BD99-1F417C6488AB}" dt="2024-06-07T19:08:26.982" v="1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9C4CCEF-1504-4497-BD99-1F417C6488AB}" dt="2024-06-07T19:07:11.836" v="1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9C4CCEF-1504-4497-BD99-1F417C6488AB}" dt="2024-06-07T19:07:19.529" v="16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9C4CCEF-1504-4497-BD99-1F417C6488AB}" dt="2024-06-07T19:08:26.982" v="1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9C4CCEF-1504-4497-BD99-1F417C6488AB}" dt="2024-06-07T19:18:04.962" v="71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3" creationId="{038CF4FE-81DA-B569-76EB-B142DA85961A}"/>
          </ac:picMkLst>
        </pc:picChg>
        <pc:picChg chg="del">
          <ac:chgData name="Domingo Alcantara" userId="75b2bfab-4ad1-4e51-a9e1-091e2847eadd" providerId="ADAL" clId="{F9C4CCEF-1504-4497-BD99-1F417C6488AB}" dt="2024-06-07T18:50:01.763" v="13" actId="478"/>
          <ac:picMkLst>
            <pc:docMk/>
            <pc:sldMk cId="2323949207" sldId="2147380668"/>
            <ac:picMk id="4" creationId="{F49FE7B6-90B3-8F95-A83A-01118D134E63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6" creationId="{D30D429C-B3E2-A7C7-1DEE-53543FCF015B}"/>
          </ac:picMkLst>
        </pc:picChg>
        <pc:picChg chg="del">
          <ac:chgData name="Domingo Alcantara" userId="75b2bfab-4ad1-4e51-a9e1-091e2847eadd" providerId="ADAL" clId="{F9C4CCEF-1504-4497-BD99-1F417C6488AB}" dt="2024-06-07T18:50:01.093" v="12" actId="478"/>
          <ac:picMkLst>
            <pc:docMk/>
            <pc:sldMk cId="2323949207" sldId="2147380668"/>
            <ac:picMk id="7" creationId="{6900084D-AD0B-9DEB-03FD-4DB417BA8EA7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9" creationId="{2EFD0227-3058-030F-4483-5E53BC0639B6}"/>
          </ac:picMkLst>
        </pc:picChg>
        <pc:picChg chg="del mod">
          <ac:chgData name="Domingo Alcantara" userId="75b2bfab-4ad1-4e51-a9e1-091e2847eadd" providerId="ADAL" clId="{F9C4CCEF-1504-4497-BD99-1F417C6488AB}" dt="2024-06-07T18:50:00.553" v="11" actId="478"/>
          <ac:picMkLst>
            <pc:docMk/>
            <pc:sldMk cId="2323949207" sldId="2147380668"/>
            <ac:picMk id="10" creationId="{5AAAA15D-0833-7F88-4F88-63F7958D7531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12" creationId="{2578EB9F-2468-20CA-820D-952188404EBD}"/>
          </ac:picMkLst>
        </pc:picChg>
        <pc:picChg chg="del">
          <ac:chgData name="Domingo Alcantara" userId="75b2bfab-4ad1-4e51-a9e1-091e2847eadd" providerId="ADAL" clId="{F9C4CCEF-1504-4497-BD99-1F417C6488AB}" dt="2024-06-07T18:49:59.992" v="9" actId="478"/>
          <ac:picMkLst>
            <pc:docMk/>
            <pc:sldMk cId="2323949207" sldId="2147380668"/>
            <ac:picMk id="13" creationId="{BBE28BAD-4B3B-37BD-BB29-093562ACB40F}"/>
          </ac:picMkLst>
        </pc:picChg>
        <pc:picChg chg="del">
          <ac:chgData name="Domingo Alcantara" userId="75b2bfab-4ad1-4e51-a9e1-091e2847eadd" providerId="ADAL" clId="{F9C4CCEF-1504-4497-BD99-1F417C6488AB}" dt="2024-06-07T18:49:59.398" v="8" actId="478"/>
          <ac:picMkLst>
            <pc:docMk/>
            <pc:sldMk cId="2323949207" sldId="2147380668"/>
            <ac:picMk id="15" creationId="{0EE884AB-3044-8A38-16B0-E862B07C6602}"/>
          </ac:picMkLst>
        </pc:picChg>
      </pc:sldChg>
      <pc:sldChg chg="modSp mod">
        <pc:chgData name="Domingo Alcantara" userId="75b2bfab-4ad1-4e51-a9e1-091e2847eadd" providerId="ADAL" clId="{F9C4CCEF-1504-4497-BD99-1F417C6488AB}" dt="2024-06-07T19:09:19.446" v="20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9C4CCEF-1504-4497-BD99-1F417C6488AB}" dt="2024-06-07T19:07:24.888" v="17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F9C4CCEF-1504-4497-BD99-1F417C6488AB}" dt="2024-06-07T19:07:35.824" v="180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F9C4CCEF-1504-4497-BD99-1F417C6488AB}" dt="2024-06-07T19:08:58.884" v="194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C4CCEF-1504-4497-BD99-1F417C6488AB}" dt="2024-06-07T19:09:19.446" v="201" actId="113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F9C4CCEF-1504-4497-BD99-1F417C6488AB}" dt="2024-06-07T19:09:53.053" v="203"/>
        <pc:sldMkLst>
          <pc:docMk/>
          <pc:sldMk cId="2363358983" sldId="2147380670"/>
        </pc:sldMkLst>
      </pc:sldChg>
      <pc:sldChg chg="modSp add mod">
        <pc:chgData name="Domingo Alcantara" userId="75b2bfab-4ad1-4e51-a9e1-091e2847eadd" providerId="ADAL" clId="{F9C4CCEF-1504-4497-BD99-1F417C6488AB}" dt="2024-06-07T19:59:30.029" v="737" actId="20577"/>
        <pc:sldMkLst>
          <pc:docMk/>
          <pc:sldMk cId="3063747617" sldId="2147380670"/>
        </pc:sldMkLst>
        <pc:spChg chg="mod">
          <ac:chgData name="Domingo Alcantara" userId="75b2bfab-4ad1-4e51-a9e1-091e2847eadd" providerId="ADAL" clId="{F9C4CCEF-1504-4497-BD99-1F417C6488AB}" dt="2024-06-07T19:59:30.029" v="737" actId="20577"/>
          <ac:spMkLst>
            <pc:docMk/>
            <pc:sldMk cId="3063747617" sldId="2147380670"/>
            <ac:spMk id="5" creationId="{41D38541-D6D9-3067-AFAA-EF42D534173C}"/>
          </ac:spMkLst>
        </pc:spChg>
      </pc:sldChg>
    </pc:docChg>
  </pc:docChgLst>
  <pc:docChgLst>
    <pc:chgData name="Domingo Alcantara" userId="75b2bfab-4ad1-4e51-a9e1-091e2847eadd" providerId="ADAL" clId="{025B3767-3DB5-48ED-8D02-9A54FADD0DFC}"/>
    <pc:docChg chg="undo redo custSel addSld delSld modSld delMainMaster">
      <pc:chgData name="Domingo Alcantara" userId="75b2bfab-4ad1-4e51-a9e1-091e2847eadd" providerId="ADAL" clId="{025B3767-3DB5-48ED-8D02-9A54FADD0DFC}" dt="2024-08-30T19:00:45.559" v="595" actId="20577"/>
      <pc:docMkLst>
        <pc:docMk/>
      </pc:docMkLst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32841004" sldId="220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5B3767-3DB5-48ED-8D02-9A54FADD0DFC}" dt="2024-08-30T19:00:45.559" v="59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025B3767-3DB5-48ED-8D02-9A54FADD0DFC}" dt="2024-08-30T19:00:45.559" v="5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5B3767-3DB5-48ED-8D02-9A54FADD0DFC}" dt="2024-08-30T18:28:49.165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5B3767-3DB5-48ED-8D02-9A54FADD0DFC}" dt="2024-08-30T18:28:54.199" v="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5B3767-3DB5-48ED-8D02-9A54FADD0DFC}" dt="2024-08-30T18:28:04.153" v="4" actId="478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add mod">
          <ac:chgData name="Domingo Alcantara" userId="75b2bfab-4ad1-4e51-a9e1-091e2847eadd" providerId="ADAL" clId="{025B3767-3DB5-48ED-8D02-9A54FADD0DFC}" dt="2024-08-30T18:46:36.264" v="193" actId="692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27:59.80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5B3767-3DB5-48ED-8D02-9A54FADD0DFC}" dt="2024-08-30T18:27:59.80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5B3767-3DB5-48ED-8D02-9A54FADD0DFC}" dt="2024-08-30T18:50:29.057" v="57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025B3767-3DB5-48ED-8D02-9A54FADD0DFC}" dt="2024-08-30T18:50:26.050" v="5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5B3767-3DB5-48ED-8D02-9A54FADD0DFC}" dt="2024-08-30T18:32:30.873" v="5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25B3767-3DB5-48ED-8D02-9A54FADD0DFC}" dt="2024-08-30T18:50:29.057" v="577" actId="14100"/>
          <ac:spMkLst>
            <pc:docMk/>
            <pc:sldMk cId="4183346498" sldId="2147380662"/>
            <ac:spMk id="10" creationId="{4E329DCE-E2E0-1BB3-D8A3-0436E148AB7A}"/>
          </ac:spMkLst>
        </pc:spChg>
        <pc:graphicFrameChg chg="add del mod">
          <ac:chgData name="Domingo Alcantara" userId="75b2bfab-4ad1-4e51-a9e1-091e2847eadd" providerId="ADAL" clId="{025B3767-3DB5-48ED-8D02-9A54FADD0DFC}" dt="2024-08-30T18:30:21.210" v="39" actId="478"/>
          <ac:graphicFrameMkLst>
            <pc:docMk/>
            <pc:sldMk cId="4183346498" sldId="2147380662"/>
            <ac:graphicFrameMk id="4" creationId="{4A5E419A-B2D5-81D3-431D-D84CBDE2585C}"/>
          </ac:graphicFrameMkLst>
        </pc:graphicFrameChg>
        <pc:picChg chg="del">
          <ac:chgData name="Domingo Alcantara" userId="75b2bfab-4ad1-4e51-a9e1-091e2847eadd" providerId="ADAL" clId="{025B3767-3DB5-48ED-8D02-9A54FADD0DFC}" dt="2024-08-30T18:29:02.462" v="14" actId="478"/>
          <ac:picMkLst>
            <pc:docMk/>
            <pc:sldMk cId="4183346498" sldId="2147380662"/>
            <ac:picMk id="8" creationId="{F5C3D95C-D601-092B-6156-170BA33B0B49}"/>
          </ac:picMkLst>
        </pc:picChg>
        <pc:picChg chg="add mod modCrop">
          <ac:chgData name="Domingo Alcantara" userId="75b2bfab-4ad1-4e51-a9e1-091e2847eadd" providerId="ADAL" clId="{025B3767-3DB5-48ED-8D02-9A54FADD0DFC}" dt="2024-08-30T18:30:20.019" v="38" actId="1076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53:50.043" v="593"/>
        <pc:sldMkLst>
          <pc:docMk/>
          <pc:sldMk cId="43650041" sldId="2147380663"/>
        </pc:sldMkLst>
        <pc:spChg chg="mod">
          <ac:chgData name="Domingo Alcantara" userId="75b2bfab-4ad1-4e51-a9e1-091e2847eadd" providerId="ADAL" clId="{025B3767-3DB5-48ED-8D02-9A54FADD0DFC}" dt="2024-08-30T18:37:55.089" v="84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025B3767-3DB5-48ED-8D02-9A54FADD0DFC}" dt="2024-08-30T18:53:50.043" v="593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graphicFrameChg chg="del">
          <ac:chgData name="Domingo Alcantara" userId="75b2bfab-4ad1-4e51-a9e1-091e2847eadd" providerId="ADAL" clId="{025B3767-3DB5-48ED-8D02-9A54FADD0DFC}" dt="2024-08-30T18:52:55.669" v="578" actId="478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add mod">
          <ac:chgData name="Domingo Alcantara" userId="75b2bfab-4ad1-4e51-a9e1-091e2847eadd" providerId="ADAL" clId="{025B3767-3DB5-48ED-8D02-9A54FADD0DFC}" dt="2024-08-30T18:37:55.089" v="84" actId="1035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025B3767-3DB5-48ED-8D02-9A54FADD0DFC}" dt="2024-08-30T18:36:04.208" v="74" actId="1076"/>
          <ac:picMkLst>
            <pc:docMk/>
            <pc:sldMk cId="43650041" sldId="2147380663"/>
            <ac:picMk id="7" creationId="{8853D36C-084E-A96B-0CAA-48F421CCBC2A}"/>
          </ac:picMkLst>
        </pc:picChg>
        <pc:picChg chg="del">
          <ac:chgData name="Domingo Alcantara" userId="75b2bfab-4ad1-4e51-a9e1-091e2847eadd" providerId="ADAL" clId="{025B3767-3DB5-48ED-8D02-9A54FADD0DFC}" dt="2024-08-30T18:37:40.724" v="75" actId="478"/>
          <ac:picMkLst>
            <pc:docMk/>
            <pc:sldMk cId="43650041" sldId="2147380663"/>
            <ac:picMk id="9" creationId="{6F3300CF-27C8-2CD0-4913-C48ABF0E107D}"/>
          </ac:picMkLst>
        </pc:picChg>
        <pc:picChg chg="add mod">
          <ac:chgData name="Domingo Alcantara" userId="75b2bfab-4ad1-4e51-a9e1-091e2847eadd" providerId="ADAL" clId="{025B3767-3DB5-48ED-8D02-9A54FADD0DFC}" dt="2024-08-30T18:37:52.563" v="81" actId="1076"/>
          <ac:picMkLst>
            <pc:docMk/>
            <pc:sldMk cId="43650041" sldId="2147380663"/>
            <ac:picMk id="10" creationId="{38DEA9BA-A529-3827-B184-251D6985AD23}"/>
          </ac:picMkLst>
        </pc:picChg>
        <pc:picChg chg="add del">
          <ac:chgData name="Domingo Alcantara" userId="75b2bfab-4ad1-4e51-a9e1-091e2847eadd" providerId="ADAL" clId="{025B3767-3DB5-48ED-8D02-9A54FADD0DFC}" dt="2024-08-30T18:35:47.957" v="67" actId="478"/>
          <ac:picMkLst>
            <pc:docMk/>
            <pc:sldMk cId="43650041" sldId="2147380663"/>
            <ac:picMk id="14" creationId="{2307A89A-C20F-CE57-9F0B-339907287D04}"/>
          </ac:picMkLst>
        </pc:picChg>
        <pc:picChg chg="del mod">
          <ac:chgData name="Domingo Alcantara" userId="75b2bfab-4ad1-4e51-a9e1-091e2847eadd" providerId="ADAL" clId="{025B3767-3DB5-48ED-8D02-9A54FADD0DFC}" dt="2024-08-30T18:34:05.933" v="59" actId="47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025B3767-3DB5-48ED-8D02-9A54FADD0DFC}" dt="2024-08-30T18:45:00.509" v="1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25B3767-3DB5-48ED-8D02-9A54FADD0DFC}" dt="2024-08-30T18:43:35.916" v="1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025B3767-3DB5-48ED-8D02-9A54FADD0DFC}" dt="2024-08-30T18:45:00.509" v="1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44:37.635" v="1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5B3767-3DB5-48ED-8D02-9A54FADD0DFC}" dt="2024-08-30T18:43:41.195" v="1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5B3767-3DB5-48ED-8D02-9A54FADD0DFC}" dt="2024-08-30T18:44:16.759" v="1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5B3767-3DB5-48ED-8D02-9A54FADD0DFC}" dt="2024-08-30T18:44:37.635" v="1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025B3767-3DB5-48ED-8D02-9A54FADD0DFC}" dt="2024-08-30T18:43:04.303" v="15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5B3767-3DB5-48ED-8D02-9A54FADD0DFC}" dt="2024-08-30T18:41:50.598" v="130" actId="1076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025B3767-3DB5-48ED-8D02-9A54FADD0DFC}" dt="2024-08-30T18:41:48.427" v="129" actId="1076"/>
          <ac:picMkLst>
            <pc:docMk/>
            <pc:sldMk cId="557778375" sldId="2147380672"/>
            <ac:picMk id="5" creationId="{E2216F21-4D4A-4912-A2A5-BFF91356F551}"/>
          </ac:picMkLst>
        </pc:picChg>
        <pc:picChg chg="add mod">
          <ac:chgData name="Domingo Alcantara" userId="75b2bfab-4ad1-4e51-a9e1-091e2847eadd" providerId="ADAL" clId="{025B3767-3DB5-48ED-8D02-9A54FADD0DFC}" dt="2024-08-30T18:41:44.267" v="128" actId="108"/>
          <ac:picMkLst>
            <pc:docMk/>
            <pc:sldMk cId="557778375" sldId="2147380672"/>
            <ac:picMk id="7" creationId="{4967EABF-8331-4A86-E0CA-25A6893E8CF9}"/>
          </ac:picMkLst>
        </pc:picChg>
        <pc:picChg chg="del">
          <ac:chgData name="Domingo Alcantara" userId="75b2bfab-4ad1-4e51-a9e1-091e2847eadd" providerId="ADAL" clId="{025B3767-3DB5-48ED-8D02-9A54FADD0DFC}" dt="2024-08-30T18:29:11.413" v="18" actId="478"/>
          <ac:picMkLst>
            <pc:docMk/>
            <pc:sldMk cId="557778375" sldId="2147380672"/>
            <ac:picMk id="9" creationId="{A1C1949F-B030-362A-1E9C-DB8DF417E57E}"/>
          </ac:picMkLst>
        </pc:picChg>
        <pc:picChg chg="add mod">
          <ac:chgData name="Domingo Alcantara" userId="75b2bfab-4ad1-4e51-a9e1-091e2847eadd" providerId="ADAL" clId="{025B3767-3DB5-48ED-8D02-9A54FADD0DFC}" dt="2024-08-30T18:43:04.303" v="157" actId="1076"/>
          <ac:picMkLst>
            <pc:docMk/>
            <pc:sldMk cId="557778375" sldId="2147380672"/>
            <ac:picMk id="10" creationId="{16341F68-C1D7-EFFF-2EBF-DACBF8770442}"/>
          </ac:picMkLst>
        </pc:picChg>
        <pc:picChg chg="del">
          <ac:chgData name="Domingo Alcantara" userId="75b2bfab-4ad1-4e51-a9e1-091e2847eadd" providerId="ADAL" clId="{025B3767-3DB5-48ED-8D02-9A54FADD0DFC}" dt="2024-08-30T18:29:11.045" v="17" actId="478"/>
          <ac:picMkLst>
            <pc:docMk/>
            <pc:sldMk cId="557778375" sldId="2147380672"/>
            <ac:picMk id="17" creationId="{FD598AAE-74AA-6514-1369-F11B0F3F55E3}"/>
          </ac:picMkLst>
        </pc:picChg>
        <pc:picChg chg="del">
          <ac:chgData name="Domingo Alcantara" userId="75b2bfab-4ad1-4e51-a9e1-091e2847eadd" providerId="ADAL" clId="{025B3767-3DB5-48ED-8D02-9A54FADD0DFC}" dt="2024-08-30T18:29:12.157" v="19" actId="478"/>
          <ac:picMkLst>
            <pc:docMk/>
            <pc:sldMk cId="557778375" sldId="2147380672"/>
            <ac:picMk id="21" creationId="{3503FB3D-FC1A-BB6E-4B08-4AAA851CDBFD}"/>
          </ac:picMkLst>
        </pc:picChg>
        <pc:picChg chg="del">
          <ac:chgData name="Domingo Alcantara" userId="75b2bfab-4ad1-4e51-a9e1-091e2847eadd" providerId="ADAL" clId="{025B3767-3DB5-48ED-8D02-9A54FADD0DFC}" dt="2024-08-30T18:29:12.990" v="21" actId="478"/>
          <ac:picMkLst>
            <pc:docMk/>
            <pc:sldMk cId="557778375" sldId="2147380672"/>
            <ac:picMk id="23" creationId="{E20A6DBF-C357-E0C0-329E-2E13BF821002}"/>
          </ac:picMkLst>
        </pc:picChg>
        <pc:picChg chg="del">
          <ac:chgData name="Domingo Alcantara" userId="75b2bfab-4ad1-4e51-a9e1-091e2847eadd" providerId="ADAL" clId="{025B3767-3DB5-48ED-8D02-9A54FADD0DFC}" dt="2024-08-30T18:29:12.581" v="20" actId="47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1:06.387" v="120" actId="1035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025B3767-3DB5-48ED-8D02-9A54FADD0DFC}" dt="2024-08-30T18:29:14.973" v="23" actId="478"/>
          <ac:picMkLst>
            <pc:docMk/>
            <pc:sldMk cId="3508983161" sldId="2147380673"/>
            <ac:picMk id="5" creationId="{75497EF3-104B-017B-1430-85B7340EF05D}"/>
          </ac:picMkLst>
        </pc:picChg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7" creationId="{4B0F58E3-8CDA-BA0B-E12D-C00BD67A47C8}"/>
          </ac:picMkLst>
        </pc:picChg>
        <pc:picChg chg="del">
          <ac:chgData name="Domingo Alcantara" userId="75b2bfab-4ad1-4e51-a9e1-091e2847eadd" providerId="ADAL" clId="{025B3767-3DB5-48ED-8D02-9A54FADD0DFC}" dt="2024-08-30T18:29:14.516" v="22" actId="47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025B3767-3DB5-48ED-8D02-9A54FADD0DFC}" dt="2024-08-30T18:29:15.525" v="24" actId="47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025B3767-3DB5-48ED-8D02-9A54FADD0DFC}" dt="2024-08-30T18:29:16.878" v="27" actId="478"/>
          <ac:picMkLst>
            <pc:docMk/>
            <pc:sldMk cId="3508983161" sldId="2147380673"/>
            <ac:picMk id="17" creationId="{F1213AAA-C50D-15BC-CCA2-DBE73B790FE4}"/>
          </ac:picMkLst>
        </pc:picChg>
        <pc:picChg chg="del">
          <ac:chgData name="Domingo Alcantara" userId="75b2bfab-4ad1-4e51-a9e1-091e2847eadd" providerId="ADAL" clId="{025B3767-3DB5-48ED-8D02-9A54FADD0DFC}" dt="2024-08-30T18:29:16.444" v="26" actId="478"/>
          <ac:picMkLst>
            <pc:docMk/>
            <pc:sldMk cId="3508983161" sldId="2147380673"/>
            <ac:picMk id="21" creationId="{96C2E686-E6F7-38D1-5A6B-5627922D22B2}"/>
          </ac:picMkLst>
        </pc:picChg>
        <pc:picChg chg="del">
          <ac:chgData name="Domingo Alcantara" userId="75b2bfab-4ad1-4e51-a9e1-091e2847eadd" providerId="ADAL" clId="{025B3767-3DB5-48ED-8D02-9A54FADD0DFC}" dt="2024-08-30T18:29:15.965" v="25" actId="478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0:24.243" v="105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025B3767-3DB5-48ED-8D02-9A54FADD0DFC}" dt="2024-08-30T18:40:24.243" v="105" actId="10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0:21.617" v="104" actId="14100"/>
          <ac:picMkLst>
            <pc:docMk/>
            <pc:sldMk cId="1771377235" sldId="2147380674"/>
            <ac:picMk id="5" creationId="{A9BBF46C-1BE4-4407-473B-413DFA53ECFE}"/>
          </ac:picMkLst>
        </pc:picChg>
        <pc:picChg chg="del">
          <ac:chgData name="Domingo Alcantara" userId="75b2bfab-4ad1-4e51-a9e1-091e2847eadd" providerId="ADAL" clId="{025B3767-3DB5-48ED-8D02-9A54FADD0DFC}" dt="2024-08-30T18:29:09.141" v="16" actId="478"/>
          <ac:picMkLst>
            <pc:docMk/>
            <pc:sldMk cId="1771377235" sldId="2147380674"/>
            <ac:picMk id="10" creationId="{3FCCA5C7-28D4-AAA1-E13A-3E4730E4361E}"/>
          </ac:picMkLst>
        </pc:picChg>
        <pc:picChg chg="del">
          <ac:chgData name="Domingo Alcantara" userId="75b2bfab-4ad1-4e51-a9e1-091e2847eadd" providerId="ADAL" clId="{025B3767-3DB5-48ED-8D02-9A54FADD0DFC}" dt="2024-08-30T18:29:08.714" v="15" actId="478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addSp delSp modSp add mod">
        <pc:chgData name="Domingo Alcantara" userId="75b2bfab-4ad1-4e51-a9e1-091e2847eadd" providerId="ADAL" clId="{025B3767-3DB5-48ED-8D02-9A54FADD0DFC}" dt="2024-08-30T18:42:17.870" v="147" actId="1038"/>
        <pc:sldMkLst>
          <pc:docMk/>
          <pc:sldMk cId="3237214870" sldId="2147380675"/>
        </pc:sldMkLst>
        <pc:picChg chg="del">
          <ac:chgData name="Domingo Alcantara" userId="75b2bfab-4ad1-4e51-a9e1-091e2847eadd" providerId="ADAL" clId="{025B3767-3DB5-48ED-8D02-9A54FADD0DFC}" dt="2024-08-30T18:40:31.490" v="107" actId="478"/>
          <ac:picMkLst>
            <pc:docMk/>
            <pc:sldMk cId="3237214870" sldId="2147380675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4" creationId="{F4A6C2E6-51AA-D2A3-4515-02D5F654D2E5}"/>
          </ac:picMkLst>
        </pc:picChg>
        <pc:picChg chg="del">
          <ac:chgData name="Domingo Alcantara" userId="75b2bfab-4ad1-4e51-a9e1-091e2847eadd" providerId="ADAL" clId="{025B3767-3DB5-48ED-8D02-9A54FADD0DFC}" dt="2024-08-30T18:40:31.900" v="108" actId="478"/>
          <ac:picMkLst>
            <pc:docMk/>
            <pc:sldMk cId="3237214870" sldId="2147380675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163961030" sldId="21473807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645916340" sldId="214738183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96679804" sldId="214738185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969148279" sldId="214738187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4068816619" sldId="214738187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92558551" sldId="214738188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19517786" sldId="2147381881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91017288" sldId="214738188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7277504" sldId="214738188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23886245" sldId="214738188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025B3767-3DB5-48ED-8D02-9A54FADD0DFC}" dt="2024-08-30T18:30:34.088" v="40" actId="47"/>
        <pc:sldMasterMkLst>
          <pc:docMk/>
          <pc:sldMasterMk cId="1420644338" sldId="2147483924"/>
        </pc:sldMasterMkLst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77457003" sldId="214748392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22497421" sldId="214748392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773139510" sldId="214748392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874001933" sldId="214748392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89144149" sldId="214748392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730508009" sldId="214748393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97725130" sldId="214748393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527696893" sldId="214748393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10181033" sldId="214748393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50371890" sldId="214748393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802660567" sldId="214748393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004999759" sldId="214748393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106137812" sldId="214748393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282116382" sldId="214748393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353220773" sldId="214748393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60187881" sldId="214748394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89225085" sldId="214748394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469911110" sldId="214748394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488473431" sldId="214748394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11617747" sldId="214748394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25533559" sldId="214748394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83609850" sldId="214748394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920319780" sldId="214748394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73915406" sldId="214748394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345577000" sldId="2147483949"/>
          </pc:sldLayoutMkLst>
        </pc:sldLayoutChg>
      </pc:sldMasterChg>
    </pc:docChg>
  </pc:docChgLst>
  <pc:docChgLst>
    <pc:chgData name="Domingo Alcantara" userId="75b2bfab-4ad1-4e51-a9e1-091e2847eadd" providerId="ADAL" clId="{4C2D9CB7-A855-46B8-9303-A9401F418655}"/>
    <pc:docChg chg="undo redo custSel modSld">
      <pc:chgData name="Domingo Alcantara" userId="75b2bfab-4ad1-4e51-a9e1-091e2847eadd" providerId="ADAL" clId="{4C2D9CB7-A855-46B8-9303-A9401F418655}" dt="2024-04-15T15:12:09.819" v="733" actId="1076"/>
      <pc:docMkLst>
        <pc:docMk/>
      </pc:docMkLst>
      <pc:sldChg chg="addSp delSp modSp mod">
        <pc:chgData name="Domingo Alcantara" userId="75b2bfab-4ad1-4e51-a9e1-091e2847eadd" providerId="ADAL" clId="{4C2D9CB7-A855-46B8-9303-A9401F418655}" dt="2024-04-15T14:42:08.457" v="3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4C2D9CB7-A855-46B8-9303-A9401F418655}" dt="2024-04-15T14:39:07.889" v="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C2D9CB7-A855-46B8-9303-A9401F418655}" dt="2024-04-15T14:39:26.421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C2D9CB7-A855-46B8-9303-A9401F418655}" dt="2024-04-15T14:39:55.445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C2D9CB7-A855-46B8-9303-A9401F418655}" dt="2024-04-15T14:42:08.457" v="30" actId="14100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39:59.541" v="18" actId="478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4C2D9CB7-A855-46B8-9303-A9401F418655}" dt="2024-04-15T14:38:57.81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C2D9CB7-A855-46B8-9303-A9401F418655}" dt="2024-04-15T14:38:57.81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C2D9CB7-A855-46B8-9303-A9401F418655}" dt="2024-04-15T15:12:09.819" v="7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4C2D9CB7-A855-46B8-9303-A9401F418655}" dt="2024-04-15T15:04:20.143" v="7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C2D9CB7-A855-46B8-9303-A9401F418655}" dt="2024-04-15T14:54:17.112" v="241" actId="113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4C2D9CB7-A855-46B8-9303-A9401F418655}" dt="2024-04-15T15:12:09.819" v="733" actId="1076"/>
          <ac:picMkLst>
            <pc:docMk/>
            <pc:sldMk cId="4183346498" sldId="2147380662"/>
            <ac:picMk id="6" creationId="{B917A8DC-DEA0-C015-A214-ED04A5BA2203}"/>
          </ac:picMkLst>
        </pc:picChg>
        <pc:picChg chg="del">
          <ac:chgData name="Domingo Alcantara" userId="75b2bfab-4ad1-4e51-a9e1-091e2847eadd" providerId="ADAL" clId="{4C2D9CB7-A855-46B8-9303-A9401F418655}" dt="2024-04-15T14:42:14.678" v="31" actId="478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4C2D9CB7-A855-46B8-9303-A9401F418655}" dt="2024-04-15T14:56:13.761" v="2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4C2D9CB7-A855-46B8-9303-A9401F418655}" dt="2024-04-15T14:45:17.994" v="59" actId="478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C2D9CB7-A855-46B8-9303-A9401F418655}" dt="2024-04-15T14:45:20.180" v="60" actId="478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4C2D9CB7-A855-46B8-9303-A9401F418655}" dt="2024-04-15T14:45:15.278" v="58" actId="1076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42:52.967" v="40" actId="478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del">
          <ac:chgData name="Domingo Alcantara" userId="75b2bfab-4ad1-4e51-a9e1-091e2847eadd" providerId="ADAL" clId="{4C2D9CB7-A855-46B8-9303-A9401F418655}" dt="2024-04-15T14:42:55.579" v="41" actId="478"/>
          <ac:picMkLst>
            <pc:docMk/>
            <pc:sldMk cId="43650041" sldId="2147380663"/>
            <ac:picMk id="9" creationId="{D551128A-B369-E031-9543-633F413E7877}"/>
          </ac:picMkLst>
        </pc:picChg>
        <pc:picChg chg="add mod">
          <ac:chgData name="Domingo Alcantara" userId="75b2bfab-4ad1-4e51-a9e1-091e2847eadd" providerId="ADAL" clId="{4C2D9CB7-A855-46B8-9303-A9401F418655}" dt="2024-04-15T14:56:13.761" v="292" actId="208"/>
          <ac:picMkLst>
            <pc:docMk/>
            <pc:sldMk cId="43650041" sldId="2147380663"/>
            <ac:picMk id="10" creationId="{E5120548-D928-B476-40EE-5B7FB287A72E}"/>
          </ac:picMkLst>
        </pc:picChg>
        <pc:picChg chg="del">
          <ac:chgData name="Domingo Alcantara" userId="75b2bfab-4ad1-4e51-a9e1-091e2847eadd" providerId="ADAL" clId="{4C2D9CB7-A855-46B8-9303-A9401F418655}" dt="2024-04-15T14:42:58.598" v="43" actId="478"/>
          <ac:picMkLst>
            <pc:docMk/>
            <pc:sldMk cId="43650041" sldId="2147380663"/>
            <ac:picMk id="13" creationId="{5A42B491-6BF2-3836-C76E-E478AB94754C}"/>
          </ac:picMkLst>
        </pc:picChg>
        <pc:picChg chg="add mod">
          <ac:chgData name="Domingo Alcantara" userId="75b2bfab-4ad1-4e51-a9e1-091e2847eadd" providerId="ADAL" clId="{4C2D9CB7-A855-46B8-9303-A9401F418655}" dt="2024-04-15T14:56:08.865" v="291" actId="208"/>
          <ac:picMkLst>
            <pc:docMk/>
            <pc:sldMk cId="43650041" sldId="2147380663"/>
            <ac:picMk id="14" creationId="{FE218F81-32E9-3DB6-65AF-CDF0B67D7E54}"/>
          </ac:picMkLst>
        </pc:picChg>
        <pc:picChg chg="del">
          <ac:chgData name="Domingo Alcantara" userId="75b2bfab-4ad1-4e51-a9e1-091e2847eadd" providerId="ADAL" clId="{4C2D9CB7-A855-46B8-9303-A9401F418655}" dt="2024-04-15T14:42:57.298" v="42" actId="47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4C2D9CB7-A855-46B8-9303-A9401F418655}" dt="2024-04-15T14:47:50.844" v="17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4C2D9CB7-A855-46B8-9303-A9401F418655}" dt="2024-04-15T14:47:29.687" v="160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4C2D9CB7-A855-46B8-9303-A9401F418655}" dt="2024-04-15T14:47:34.299" v="16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4C2D9CB7-A855-46B8-9303-A9401F418655}" dt="2024-04-15T14:47:46.906" v="17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4C2D9CB7-A855-46B8-9303-A9401F418655}" dt="2024-04-15T14:47:50.844" v="17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4C2D9CB7-A855-46B8-9303-A9401F418655}" dt="2024-04-15T14:51:13.056" v="191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C2D9CB7-A855-46B8-9303-A9401F418655}" dt="2024-04-15T14:51:13.056" v="191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4C2D9CB7-A855-46B8-9303-A9401F418655}" dt="2024-04-15T15:01:22.655" v="31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4C2D9CB7-A855-46B8-9303-A9401F418655}" dt="2024-04-15T14:57:19.538" v="302" actId="478"/>
          <ac:picMkLst>
            <pc:docMk/>
            <pc:sldMk cId="2323949207" sldId="2147380668"/>
            <ac:picMk id="3" creationId="{3690B979-3BAC-24D1-8DF7-FC77F28C14EC}"/>
          </ac:picMkLst>
        </pc:picChg>
        <pc:picChg chg="add mod">
          <ac:chgData name="Domingo Alcantara" userId="75b2bfab-4ad1-4e51-a9e1-091e2847eadd" providerId="ADAL" clId="{4C2D9CB7-A855-46B8-9303-A9401F418655}" dt="2024-04-15T14:57:30.040" v="305" actId="1076"/>
          <ac:picMkLst>
            <pc:docMk/>
            <pc:sldMk cId="2323949207" sldId="2147380668"/>
            <ac:picMk id="4" creationId="{9E74EDBE-12B9-1713-0FFC-EA2E052329B4}"/>
          </ac:picMkLst>
        </pc:picChg>
        <pc:picChg chg="add mod">
          <ac:chgData name="Domingo Alcantara" userId="75b2bfab-4ad1-4e51-a9e1-091e2847eadd" providerId="ADAL" clId="{4C2D9CB7-A855-46B8-9303-A9401F418655}" dt="2024-04-15T14:58:37.672" v="310" actId="1076"/>
          <ac:picMkLst>
            <pc:docMk/>
            <pc:sldMk cId="2323949207" sldId="2147380668"/>
            <ac:picMk id="6" creationId="{C6E37771-80F3-5C41-B855-70221A41C668}"/>
          </ac:picMkLst>
        </pc:picChg>
        <pc:picChg chg="del">
          <ac:chgData name="Domingo Alcantara" userId="75b2bfab-4ad1-4e51-a9e1-091e2847eadd" providerId="ADAL" clId="{4C2D9CB7-A855-46B8-9303-A9401F418655}" dt="2024-04-15T14:56:58.741" v="296" actId="478"/>
          <ac:picMkLst>
            <pc:docMk/>
            <pc:sldMk cId="2323949207" sldId="2147380668"/>
            <ac:picMk id="7" creationId="{15E337FB-77FF-35C8-63E8-5A706EB0CECC}"/>
          </ac:picMkLst>
        </pc:picChg>
        <pc:picChg chg="del">
          <ac:chgData name="Domingo Alcantara" userId="75b2bfab-4ad1-4e51-a9e1-091e2847eadd" providerId="ADAL" clId="{4C2D9CB7-A855-46B8-9303-A9401F418655}" dt="2024-04-15T14:57:17.842" v="301" actId="478"/>
          <ac:picMkLst>
            <pc:docMk/>
            <pc:sldMk cId="2323949207" sldId="2147380668"/>
            <ac:picMk id="9" creationId="{FF1A7466-7D8C-4326-50C5-E69F9881C0E4}"/>
          </ac:picMkLst>
        </pc:picChg>
        <pc:picChg chg="add mod modCrop">
          <ac:chgData name="Domingo Alcantara" userId="75b2bfab-4ad1-4e51-a9e1-091e2847eadd" providerId="ADAL" clId="{4C2D9CB7-A855-46B8-9303-A9401F418655}" dt="2024-04-15T15:01:22.655" v="318" actId="1076"/>
          <ac:picMkLst>
            <pc:docMk/>
            <pc:sldMk cId="2323949207" sldId="2147380668"/>
            <ac:picMk id="10" creationId="{1258E94B-3F71-41AF-E44B-F768710D92F9}"/>
          </ac:picMkLst>
        </pc:picChg>
      </pc:sldChg>
      <pc:sldChg chg="modSp mod">
        <pc:chgData name="Domingo Alcantara" userId="75b2bfab-4ad1-4e51-a9e1-091e2847eadd" providerId="ADAL" clId="{4C2D9CB7-A855-46B8-9303-A9401F418655}" dt="2024-04-15T14:52:29.623" v="20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4C2D9CB7-A855-46B8-9303-A9401F418655}" dt="2024-04-15T14:52:29.623" v="20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6E99C52-7F24-417E-B558-9707008F8F75}"/>
    <pc:docChg chg="undo redo custSel addSld delSld modSld">
      <pc:chgData name="Domingo Alcantara" userId="75b2bfab-4ad1-4e51-a9e1-091e2847eadd" providerId="ADAL" clId="{56E99C52-7F24-417E-B558-9707008F8F75}" dt="2024-06-18T19:14:53.766" v="1316" actId="1076"/>
      <pc:docMkLst>
        <pc:docMk/>
      </pc:docMkLst>
      <pc:sldChg chg="addSp delSp modSp mod">
        <pc:chgData name="Domingo Alcantara" userId="75b2bfab-4ad1-4e51-a9e1-091e2847eadd" providerId="ADAL" clId="{56E99C52-7F24-417E-B558-9707008F8F75}" dt="2024-06-18T19:11:56.928" v="111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6E99C52-7F24-417E-B558-9707008F8F75}" dt="2024-06-18T18:48:53.6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E99C52-7F24-417E-B558-9707008F8F75}" dt="2024-06-18T18:48:57.458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E99C52-7F24-417E-B558-9707008F8F75}" dt="2024-06-18T18:49:02.444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6E99C52-7F24-417E-B558-9707008F8F75}" dt="2024-06-18T19:11:56.928" v="1110" actId="692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del">
          <ac:chgData name="Domingo Alcantara" userId="75b2bfab-4ad1-4e51-a9e1-091e2847eadd" providerId="ADAL" clId="{56E99C52-7F24-417E-B558-9707008F8F75}" dt="2024-06-18T18:48:47.218" v="2" actId="478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48:43.79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E99C52-7F24-417E-B558-9707008F8F75}" dt="2024-06-18T18:48:43.79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E99C52-7F24-417E-B558-9707008F8F75}" dt="2024-06-18T19:14:53.766" v="131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6E99C52-7F24-417E-B558-9707008F8F75}" dt="2024-06-18T19:14:53.766" v="131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E99C52-7F24-417E-B558-9707008F8F75}" dt="2024-06-18T19:08:25.118" v="1070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E99C52-7F24-417E-B558-9707008F8F75}" dt="2024-06-18T18:50:33.867" v="1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56E99C52-7F24-417E-B558-9707008F8F75}" dt="2024-06-18T18:50:30.919" v="15" actId="1076"/>
          <ac:picMkLst>
            <pc:docMk/>
            <pc:sldMk cId="4183346498" sldId="2147380662"/>
            <ac:picMk id="6" creationId="{47664B18-C6AE-2EEA-699C-9FFCCF4EA580}"/>
          </ac:picMkLst>
        </pc:picChg>
        <pc:picChg chg="del">
          <ac:chgData name="Domingo Alcantara" userId="75b2bfab-4ad1-4e51-a9e1-091e2847eadd" providerId="ADAL" clId="{56E99C52-7F24-417E-B558-9707008F8F75}" dt="2024-06-18T18:50:26.005" v="13" actId="478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00:59.355" v="283" actId="1035"/>
        <pc:sldMkLst>
          <pc:docMk/>
          <pc:sldMk cId="43650041" sldId="2147380663"/>
        </pc:sldMkLst>
        <pc:graphicFrameChg chg="del mod">
          <ac:chgData name="Domingo Alcantara" userId="75b2bfab-4ad1-4e51-a9e1-091e2847eadd" providerId="ADAL" clId="{56E99C52-7F24-417E-B558-9707008F8F75}" dt="2024-06-18T18:52:14.485" v="19" actId="478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add mod">
          <ac:chgData name="Domingo Alcantara" userId="75b2bfab-4ad1-4e51-a9e1-091e2847eadd" providerId="ADAL" clId="{56E99C52-7F24-417E-B558-9707008F8F75}" dt="2024-06-18T19:00:14.917" v="275" actId="1035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56E99C52-7F24-417E-B558-9707008F8F75}" dt="2024-06-18T19:00:59.355" v="283" actId="1035"/>
          <ac:picMkLst>
            <pc:docMk/>
            <pc:sldMk cId="43650041" sldId="2147380663"/>
            <ac:picMk id="9" creationId="{9731962C-23B3-968E-C29D-671A3D2D80B2}"/>
          </ac:picMkLst>
        </pc:picChg>
        <pc:picChg chg="del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0" creationId="{A0BA358C-7067-2867-49E4-53B2D5A264D5}"/>
          </ac:picMkLst>
        </pc:picChg>
        <pc:picChg chg="del mod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3" creationId="{42065CD2-C9A1-14D5-B98B-BC6185A312B3}"/>
          </ac:picMkLst>
        </pc:picChg>
        <pc:picChg chg="add mod">
          <ac:chgData name="Domingo Alcantara" userId="75b2bfab-4ad1-4e51-a9e1-091e2847eadd" providerId="ADAL" clId="{56E99C52-7F24-417E-B558-9707008F8F75}" dt="2024-06-18T18:52:30.075" v="22" actId="1076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addSp modSp mod">
        <pc:chgData name="Domingo Alcantara" userId="75b2bfab-4ad1-4e51-a9e1-091e2847eadd" providerId="ADAL" clId="{56E99C52-7F24-417E-B558-9707008F8F75}" dt="2024-06-18T19:05:06.128" v="64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6E99C52-7F24-417E-B558-9707008F8F75}" dt="2024-06-18T18:55:30.046" v="4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6E99C52-7F24-417E-B558-9707008F8F75}" dt="2024-06-18T18:55:36.546" v="54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56E99C52-7F24-417E-B558-9707008F8F75}" dt="2024-06-18T19:04:59.628" v="641" actId="1076"/>
          <ac:spMkLst>
            <pc:docMk/>
            <pc:sldMk cId="1600274290" sldId="2147380666"/>
            <ac:spMk id="10" creationId="{13D09B4E-C76C-4430-02BC-44841748B716}"/>
          </ac:spMkLst>
        </pc:spChg>
        <pc:spChg chg="mod">
          <ac:chgData name="Domingo Alcantara" userId="75b2bfab-4ad1-4e51-a9e1-091e2847eadd" providerId="ADAL" clId="{56E99C52-7F24-417E-B558-9707008F8F75}" dt="2024-06-18T18:53:20.574" v="32" actId="404"/>
          <ac:spMkLst>
            <pc:docMk/>
            <pc:sldMk cId="1600274290" sldId="2147380666"/>
            <ac:spMk id="17" creationId="{2FFEC120-BE04-D0B5-5EB4-DB15421EC94C}"/>
          </ac:spMkLst>
        </pc:spChg>
        <pc:grpChg chg="mod">
          <ac:chgData name="Domingo Alcantara" userId="75b2bfab-4ad1-4e51-a9e1-091e2847eadd" providerId="ADAL" clId="{56E99C52-7F24-417E-B558-9707008F8F75}" dt="2024-06-18T18:53:16.884" v="29" actId="14100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56E99C52-7F24-417E-B558-9707008F8F75}" dt="2024-06-18T19:05:06.128" v="64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57:41.866" v="9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E99C52-7F24-417E-B558-9707008F8F75}" dt="2024-06-18T18:55:16.825" v="43" actId="404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56E99C52-7F24-417E-B558-9707008F8F75}" dt="2024-06-18T18:55:41.374" v="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6E99C52-7F24-417E-B558-9707008F8F75}" dt="2024-06-18T18:55:48.637" v="62" actId="20577"/>
          <ac:spMkLst>
            <pc:docMk/>
            <pc:sldMk cId="4107707069" sldId="2147380669"/>
            <ac:spMk id="13" creationId="{261EBA0E-83F6-8321-DFAD-43DE0A7CBE1B}"/>
          </ac:spMkLst>
        </pc:spChg>
        <pc:grpChg chg="mod">
          <ac:chgData name="Domingo Alcantara" userId="75b2bfab-4ad1-4e51-a9e1-091e2847eadd" providerId="ADAL" clId="{56E99C52-7F24-417E-B558-9707008F8F75}" dt="2024-06-18T18:55:21.874" v="44" actId="1076"/>
          <ac:grpSpMkLst>
            <pc:docMk/>
            <pc:sldMk cId="4107707069" sldId="2147380669"/>
            <ac:grpSpMk id="2" creationId="{D839D85C-A693-B50C-D3FE-66725F2790FD}"/>
          </ac:grpSpMkLst>
        </pc:grpChg>
        <pc:graphicFrameChg chg="mod modGraphic">
          <ac:chgData name="Domingo Alcantara" userId="75b2bfab-4ad1-4e51-a9e1-091e2847eadd" providerId="ADAL" clId="{56E99C52-7F24-417E-B558-9707008F8F75}" dt="2024-06-18T18:57:21.25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E99C52-7F24-417E-B558-9707008F8F75}" dt="2024-06-18T18:57:41.866" v="91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del mod">
        <pc:chgData name="Domingo Alcantara" userId="75b2bfab-4ad1-4e51-a9e1-091e2847eadd" providerId="ADAL" clId="{56E99C52-7F24-417E-B558-9707008F8F75}" dt="2024-06-18T19:10:44.294" v="1104" actId="2696"/>
        <pc:sldMkLst>
          <pc:docMk/>
          <pc:sldMk cId="536192029" sldId="2147380671"/>
        </pc:sldMkLst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13:55.898" v="1291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3" creationId="{45D7CA01-946F-3AD6-5C6F-125704164A38}"/>
          </ac:picMkLst>
        </pc:picChg>
        <pc:picChg chg="add del mod">
          <ac:chgData name="Domingo Alcantara" userId="75b2bfab-4ad1-4e51-a9e1-091e2847eadd" providerId="ADAL" clId="{56E99C52-7F24-417E-B558-9707008F8F75}" dt="2024-06-18T19:13:54.325" v="1290" actId="478"/>
          <ac:picMkLst>
            <pc:docMk/>
            <pc:sldMk cId="557778375" sldId="2147380672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6" creationId="{84139F07-E890-9FDA-AA5A-5EAB754F5B42}"/>
          </ac:picMkLst>
        </pc:picChg>
        <pc:picChg chg="add mod">
          <ac:chgData name="Domingo Alcantara" userId="75b2bfab-4ad1-4e51-a9e1-091e2847eadd" providerId="ADAL" clId="{56E99C52-7F24-417E-B558-9707008F8F75}" dt="2024-06-18T19:13:55.898" v="1291" actId="1076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56E99C52-7F24-417E-B558-9707008F8F75}" dt="2024-06-18T19:10:32.611" v="1099" actId="1076"/>
          <ac:picMkLst>
            <pc:docMk/>
            <pc:sldMk cId="557778375" sldId="2147380672"/>
            <ac:picMk id="9" creationId="{18D527CA-9963-E86F-53DD-69D57926BB96}"/>
          </ac:picMkLst>
        </pc:picChg>
        <pc:picChg chg="add mod">
          <ac:chgData name="Domingo Alcantara" userId="75b2bfab-4ad1-4e51-a9e1-091e2847eadd" providerId="ADAL" clId="{56E99C52-7F24-417E-B558-9707008F8F75}" dt="2024-06-18T19:10:41.967" v="1103" actId="1076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add mod">
        <pc:chgData name="Domingo Alcantara" userId="75b2bfab-4ad1-4e51-a9e1-091e2847eadd" providerId="ADAL" clId="{56E99C52-7F24-417E-B558-9707008F8F75}" dt="2024-06-18T19:14:32.683" v="1297" actId="1076"/>
        <pc:sldMkLst>
          <pc:docMk/>
          <pc:sldMk cId="2461262096" sldId="2147380673"/>
        </pc:sldMkLst>
        <pc:picChg chg="add del mod">
          <ac:chgData name="Domingo Alcantara" userId="75b2bfab-4ad1-4e51-a9e1-091e2847eadd" providerId="ADAL" clId="{56E99C52-7F24-417E-B558-9707008F8F75}" dt="2024-06-18T19:14:23.816" v="1293" actId="478"/>
          <ac:picMkLst>
            <pc:docMk/>
            <pc:sldMk cId="2461262096" sldId="2147380673"/>
            <ac:picMk id="3" creationId="{302E0A46-02CA-E360-E63E-DCA2CD0F402F}"/>
          </ac:picMkLst>
        </pc:picChg>
        <pc:picChg chg="mod">
          <ac:chgData name="Domingo Alcantara" userId="75b2bfab-4ad1-4e51-a9e1-091e2847eadd" providerId="ADAL" clId="{56E99C52-7F24-417E-B558-9707008F8F75}" dt="2024-06-18T19:13:51.661" v="1289" actId="1076"/>
          <ac:picMkLst>
            <pc:docMk/>
            <pc:sldMk cId="2461262096" sldId="2147380673"/>
            <ac:picMk id="4" creationId="{895B822F-D08B-976A-6B96-208C7B270A65}"/>
          </ac:picMkLst>
        </pc:picChg>
        <pc:picChg chg="add mod">
          <ac:chgData name="Domingo Alcantara" userId="75b2bfab-4ad1-4e51-a9e1-091e2847eadd" providerId="ADAL" clId="{56E99C52-7F24-417E-B558-9707008F8F75}" dt="2024-06-18T19:14:32.683" v="1297" actId="1076"/>
          <ac:picMkLst>
            <pc:docMk/>
            <pc:sldMk cId="2461262096" sldId="2147380673"/>
            <ac:picMk id="6" creationId="{DF373CEF-5EDA-C0EB-3B80-DA28DAE0A5BD}"/>
          </ac:picMkLst>
        </pc:picChg>
        <pc:picChg chg="del">
          <ac:chgData name="Domingo Alcantara" userId="75b2bfab-4ad1-4e51-a9e1-091e2847eadd" providerId="ADAL" clId="{56E99C52-7F24-417E-B558-9707008F8F75}" dt="2024-06-18T19:13:36.650" v="1281" actId="478"/>
          <ac:picMkLst>
            <pc:docMk/>
            <pc:sldMk cId="2461262096" sldId="2147380673"/>
            <ac:picMk id="7" creationId="{C00B6670-7275-EA8D-EE6B-C6ADDFF327CC}"/>
          </ac:picMkLst>
        </pc:picChg>
        <pc:picChg chg="del">
          <ac:chgData name="Domingo Alcantara" userId="75b2bfab-4ad1-4e51-a9e1-091e2847eadd" providerId="ADAL" clId="{56E99C52-7F24-417E-B558-9707008F8F75}" dt="2024-06-18T19:13:34.653" v="1279" actId="478"/>
          <ac:picMkLst>
            <pc:docMk/>
            <pc:sldMk cId="2461262096" sldId="2147380673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56E99C52-7F24-417E-B558-9707008F8F75}" dt="2024-06-18T19:13:35.731" v="1280" actId="478"/>
          <ac:picMkLst>
            <pc:docMk/>
            <pc:sldMk cId="2461262096" sldId="2147380673"/>
            <ac:picMk id="11" creationId="{8F740CF6-DB9A-DA51-E4EC-7D7C4B2803BF}"/>
          </ac:picMkLst>
        </pc:picChg>
      </pc:sldChg>
    </pc:docChg>
  </pc:docChgLst>
  <pc:docChgLst>
    <pc:chgData name="Domingo Alcantara" userId="75b2bfab-4ad1-4e51-a9e1-091e2847eadd" providerId="ADAL" clId="{99FDD42F-F814-459E-8EC3-71B7D628F5B3}"/>
    <pc:docChg chg="undo custSel addSld delSld modSld delMainMaster">
      <pc:chgData name="Domingo Alcantara" userId="75b2bfab-4ad1-4e51-a9e1-091e2847eadd" providerId="ADAL" clId="{99FDD42F-F814-459E-8EC3-71B7D628F5B3}" dt="2024-08-12T17:54:14.324" v="966"/>
      <pc:docMkLst>
        <pc:docMk/>
      </pc:docMkLst>
      <pc:sldChg chg="modSp del mod">
        <pc:chgData name="Domingo Alcantara" userId="75b2bfab-4ad1-4e51-a9e1-091e2847eadd" providerId="ADAL" clId="{99FDD42F-F814-459E-8EC3-71B7D628F5B3}" dt="2024-08-12T17:43:38.847" v="943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99FDD42F-F814-459E-8EC3-71B7D628F5B3}" dt="2024-08-12T17:43:38.847" v="943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FDD42F-F814-459E-8EC3-71B7D628F5B3}" dt="2024-08-12T16:56:13.129" v="105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9FDD42F-F814-459E-8EC3-71B7D628F5B3}" dt="2024-08-12T16:33:22.098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FDD42F-F814-459E-8EC3-71B7D628F5B3}" dt="2024-08-12T16:33:26.816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FDD42F-F814-459E-8EC3-71B7D628F5B3}" dt="2024-08-12T16:33:31.366" v="2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9FDD42F-F814-459E-8EC3-71B7D628F5B3}" dt="2024-08-12T16:56:13.129" v="105" actId="14100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del">
          <ac:chgData name="Domingo Alcantara" userId="75b2bfab-4ad1-4e51-a9e1-091e2847eadd" providerId="ADAL" clId="{99FDD42F-F814-459E-8EC3-71B7D628F5B3}" dt="2024-08-12T16:04:16.638" v="10" actId="478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04:12.917" v="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FDD42F-F814-459E-8EC3-71B7D628F5B3}" dt="2024-08-12T16:04:12.917" v="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FDD42F-F814-459E-8EC3-71B7D628F5B3}" dt="2024-08-12T17:41:47.701" v="9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9FDD42F-F814-459E-8EC3-71B7D628F5B3}" dt="2024-08-12T17:41:37.342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FDD42F-F814-459E-8EC3-71B7D628F5B3}" dt="2024-08-12T17:41:47.701" v="9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9FDD42F-F814-459E-8EC3-71B7D628F5B3}" dt="2024-08-12T17:41:45.244" v="92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9FDD42F-F814-459E-8EC3-71B7D628F5B3}" dt="2024-08-12T16:34:16.761" v="37" actId="1076"/>
          <ac:picMkLst>
            <pc:docMk/>
            <pc:sldMk cId="4183346498" sldId="2147380662"/>
            <ac:picMk id="6" creationId="{2AED438E-C9FA-545D-6C03-650EA24ADA92}"/>
          </ac:picMkLst>
        </pc:picChg>
        <pc:picChg chg="del">
          <ac:chgData name="Domingo Alcantara" userId="75b2bfab-4ad1-4e51-a9e1-091e2847eadd" providerId="ADAL" clId="{99FDD42F-F814-459E-8EC3-71B7D628F5B3}" dt="2024-08-12T16:04:25.540" v="11" actId="478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99FDD42F-F814-459E-8EC3-71B7D628F5B3}" dt="2024-08-12T17:54:14.324" v="966"/>
        <pc:sldMkLst>
          <pc:docMk/>
          <pc:sldMk cId="43650041" sldId="2147380663"/>
        </pc:sldMkLst>
        <pc:spChg chg="mod">
          <ac:chgData name="Domingo Alcantara" userId="75b2bfab-4ad1-4e51-a9e1-091e2847eadd" providerId="ADAL" clId="{99FDD42F-F814-459E-8EC3-71B7D628F5B3}" dt="2024-08-12T17:03:24.470" v="18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99FDD42F-F814-459E-8EC3-71B7D628F5B3}" dt="2024-08-12T17:03:03.951" v="174" actId="103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9FDD42F-F814-459E-8EC3-71B7D628F5B3}" dt="2024-08-12T17:03:52.816" v="187" actId="207"/>
          <ac:spMkLst>
            <pc:docMk/>
            <pc:sldMk cId="43650041" sldId="2147380663"/>
            <ac:spMk id="10" creationId="{DC0D3C01-38FC-BFFA-7B80-0395010D0BB2}"/>
          </ac:spMkLst>
        </pc:spChg>
        <pc:graphicFrameChg chg="del">
          <ac:chgData name="Domingo Alcantara" userId="75b2bfab-4ad1-4e51-a9e1-091e2847eadd" providerId="ADAL" clId="{99FDD42F-F814-459E-8EC3-71B7D628F5B3}" dt="2024-08-12T17:44:32.448" v="945" actId="478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graphicFrameChg chg="add mod">
          <ac:chgData name="Domingo Alcantara" userId="75b2bfab-4ad1-4e51-a9e1-091e2847eadd" providerId="ADAL" clId="{99FDD42F-F814-459E-8EC3-71B7D628F5B3}" dt="2024-08-12T17:54:14.324" v="966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del">
          <ac:chgData name="Domingo Alcantara" userId="75b2bfab-4ad1-4e51-a9e1-091e2847eadd" providerId="ADAL" clId="{99FDD42F-F814-459E-8EC3-71B7D628F5B3}" dt="2024-08-12T16:57:27.857" v="106" actId="478"/>
          <ac:picMkLst>
            <pc:docMk/>
            <pc:sldMk cId="43650041" sldId="2147380663"/>
            <ac:picMk id="5" creationId="{4EF7112D-D267-FB1E-426D-DC8A14136AFB}"/>
          </ac:picMkLst>
        </pc:picChg>
        <pc:picChg chg="add mod">
          <ac:chgData name="Domingo Alcantara" userId="75b2bfab-4ad1-4e51-a9e1-091e2847eadd" providerId="ADAL" clId="{99FDD42F-F814-459E-8EC3-71B7D628F5B3}" dt="2024-08-12T17:03:03.951" v="174" actId="1036"/>
          <ac:picMkLst>
            <pc:docMk/>
            <pc:sldMk cId="43650041" sldId="2147380663"/>
            <ac:picMk id="6" creationId="{BC3AAF8C-8DAA-7FAA-75FF-CAD8D6A5EF9B}"/>
          </ac:picMkLst>
        </pc:picChg>
        <pc:picChg chg="del mod">
          <ac:chgData name="Domingo Alcantara" userId="75b2bfab-4ad1-4e51-a9e1-091e2847eadd" providerId="ADAL" clId="{99FDD42F-F814-459E-8EC3-71B7D628F5B3}" dt="2024-08-12T16:58:26.086" v="128" actId="478"/>
          <ac:picMkLst>
            <pc:docMk/>
            <pc:sldMk cId="43650041" sldId="2147380663"/>
            <ac:picMk id="8" creationId="{14FA694E-8DDC-4F84-506A-C55EB20FBB7D}"/>
          </ac:picMkLst>
        </pc:picChg>
        <pc:picChg chg="add mod">
          <ac:chgData name="Domingo Alcantara" userId="75b2bfab-4ad1-4e51-a9e1-091e2847eadd" providerId="ADAL" clId="{99FDD42F-F814-459E-8EC3-71B7D628F5B3}" dt="2024-08-12T17:03:24.470" v="181" actId="1036"/>
          <ac:picMkLst>
            <pc:docMk/>
            <pc:sldMk cId="43650041" sldId="2147380663"/>
            <ac:picMk id="9" creationId="{BA33443E-7146-665A-4E95-3D00B81E2501}"/>
          </ac:picMkLst>
        </pc:picChg>
        <pc:picChg chg="add mod">
          <ac:chgData name="Domingo Alcantara" userId="75b2bfab-4ad1-4e51-a9e1-091e2847eadd" providerId="ADAL" clId="{99FDD42F-F814-459E-8EC3-71B7D628F5B3}" dt="2024-08-12T17:03:43.548" v="186" actId="208"/>
          <ac:picMkLst>
            <pc:docMk/>
            <pc:sldMk cId="43650041" sldId="2147380663"/>
            <ac:picMk id="13" creationId="{2D948229-BCC7-F3F1-56FB-CA1582B37FEC}"/>
          </ac:picMkLst>
        </pc:picChg>
        <pc:picChg chg="add del mod">
          <ac:chgData name="Domingo Alcantara" userId="75b2bfab-4ad1-4e51-a9e1-091e2847eadd" providerId="ADAL" clId="{99FDD42F-F814-459E-8EC3-71B7D628F5B3}" dt="2024-08-12T17:44:50.860" v="949" actId="478"/>
          <ac:picMkLst>
            <pc:docMk/>
            <pc:sldMk cId="43650041" sldId="2147380663"/>
            <ac:picMk id="15" creationId="{05891741-FB98-85EF-8AD5-C23CF8DB5EE9}"/>
          </ac:picMkLst>
        </pc:picChg>
      </pc:sldChg>
      <pc:sldChg chg="modSp mod">
        <pc:chgData name="Domingo Alcantara" userId="75b2bfab-4ad1-4e51-a9e1-091e2847eadd" providerId="ADAL" clId="{99FDD42F-F814-459E-8EC3-71B7D628F5B3}" dt="2024-08-12T16:37:15.131" v="6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9FDD42F-F814-459E-8EC3-71B7D628F5B3}" dt="2024-08-12T16:34:52.183" v="3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FDD42F-F814-459E-8EC3-71B7D628F5B3}" dt="2024-08-12T16:37:15.131" v="6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36:49.477" v="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9FDD42F-F814-459E-8EC3-71B7D628F5B3}" dt="2024-08-12T16:35:02.858" v="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FDD42F-F814-459E-8EC3-71B7D628F5B3}" dt="2024-08-12T16:36:15.098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FDD42F-F814-459E-8EC3-71B7D628F5B3}" dt="2024-08-12T16:36:49.477" v="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FDD42F-F814-459E-8EC3-71B7D628F5B3}" dt="2024-08-12T17:07:30.127" v="22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3" creationId="{8D0BC9A4-92B7-D709-3386-5595645F7A54}"/>
          </ac:picMkLst>
        </pc:picChg>
        <pc:picChg chg="del">
          <ac:chgData name="Domingo Alcantara" userId="75b2bfab-4ad1-4e51-a9e1-091e2847eadd" providerId="ADAL" clId="{99FDD42F-F814-459E-8EC3-71B7D628F5B3}" dt="2024-08-12T16:04:28.598" v="13" actId="478"/>
          <ac:picMkLst>
            <pc:docMk/>
            <pc:sldMk cId="557778375" sldId="2147380672"/>
            <ac:picMk id="4" creationId="{9F1763E3-AE69-B2B8-C92F-63A9B9E13A49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6" creationId="{3D578DB3-8E37-1522-67DC-E5FE7E4572F2}"/>
          </ac:picMkLst>
        </pc:picChg>
        <pc:picChg chg="del">
          <ac:chgData name="Domingo Alcantara" userId="75b2bfab-4ad1-4e51-a9e1-091e2847eadd" providerId="ADAL" clId="{99FDD42F-F814-459E-8EC3-71B7D628F5B3}" dt="2024-08-12T16:04:29.774" v="15" actId="478"/>
          <ac:picMkLst>
            <pc:docMk/>
            <pc:sldMk cId="557778375" sldId="2147380672"/>
            <ac:picMk id="7" creationId="{4A5B7B19-1FDC-9876-F9F5-7342749EF537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9" creationId="{E10924A7-3FA4-954A-6961-C0D25A4AFFB7}"/>
          </ac:picMkLst>
        </pc:picChg>
        <pc:picChg chg="del">
          <ac:chgData name="Domingo Alcantara" userId="75b2bfab-4ad1-4e51-a9e1-091e2847eadd" providerId="ADAL" clId="{99FDD42F-F814-459E-8EC3-71B7D628F5B3}" dt="2024-08-12T16:04:29.206" v="14" actId="478"/>
          <ac:picMkLst>
            <pc:docMk/>
            <pc:sldMk cId="557778375" sldId="2147380672"/>
            <ac:picMk id="10" creationId="{2ECBDDC9-FDD9-9338-9331-26FC91BB8AD3}"/>
          </ac:picMkLst>
        </pc:picChg>
        <pc:picChg chg="del">
          <ac:chgData name="Domingo Alcantara" userId="75b2bfab-4ad1-4e51-a9e1-091e2847eadd" providerId="ADAL" clId="{99FDD42F-F814-459E-8EC3-71B7D628F5B3}" dt="2024-08-12T16:04:28.151" v="12" actId="478"/>
          <ac:picMkLst>
            <pc:docMk/>
            <pc:sldMk cId="557778375" sldId="2147380672"/>
            <ac:picMk id="12" creationId="{85EE2537-0B3B-6307-8788-F533A0F8C41B}"/>
          </ac:picMkLst>
        </pc:picChg>
        <pc:picChg chg="add mod">
          <ac:chgData name="Domingo Alcantara" userId="75b2bfab-4ad1-4e51-a9e1-091e2847eadd" providerId="ADAL" clId="{99FDD42F-F814-459E-8EC3-71B7D628F5B3}" dt="2024-08-12T17:07:30.127" v="224" actId="1076"/>
          <ac:picMkLst>
            <pc:docMk/>
            <pc:sldMk cId="557778375" sldId="2147380672"/>
            <ac:picMk id="13" creationId="{5E2C5769-94F7-4747-2B50-5DA339F2A0AF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16" creationId="{C3B72891-F295-89BA-5581-447F9B69ABCC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add del mod">
        <pc:chgData name="Domingo Alcantara" userId="75b2bfab-4ad1-4e51-a9e1-091e2847eadd" providerId="ADAL" clId="{99FDD42F-F814-459E-8EC3-71B7D628F5B3}" dt="2024-08-12T17:42:58.519" v="934" actId="22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99FDD42F-F814-459E-8EC3-71B7D628F5B3}" dt="2024-08-12T17:06:24.275" v="211" actId="14100"/>
          <ac:picMkLst>
            <pc:docMk/>
            <pc:sldMk cId="879618139" sldId="2147380673"/>
            <ac:picMk id="3" creationId="{76D0DDFE-C112-034C-B338-D138A43E29D2}"/>
          </ac:picMkLst>
        </pc:picChg>
        <pc:picChg chg="del">
          <ac:chgData name="Domingo Alcantara" userId="75b2bfab-4ad1-4e51-a9e1-091e2847eadd" providerId="ADAL" clId="{99FDD42F-F814-459E-8EC3-71B7D628F5B3}" dt="2024-08-12T16:04:38.332" v="18" actId="478"/>
          <ac:picMkLst>
            <pc:docMk/>
            <pc:sldMk cId="879618139" sldId="2147380673"/>
            <ac:picMk id="4" creationId="{ADC8E994-E18D-DCE2-8A44-9DA36743AFB6}"/>
          </ac:picMkLst>
        </pc:picChg>
        <pc:picChg chg="add mod">
          <ac:chgData name="Domingo Alcantara" userId="75b2bfab-4ad1-4e51-a9e1-091e2847eadd" providerId="ADAL" clId="{99FDD42F-F814-459E-8EC3-71B7D628F5B3}" dt="2024-08-12T17:06:27.450" v="212" actId="108"/>
          <ac:picMkLst>
            <pc:docMk/>
            <pc:sldMk cId="879618139" sldId="2147380673"/>
            <ac:picMk id="6" creationId="{CBAC9AE3-0CB5-AEF7-CB41-8F0763A2A3A1}"/>
          </ac:picMkLst>
        </pc:picChg>
        <pc:picChg chg="del">
          <ac:chgData name="Domingo Alcantara" userId="75b2bfab-4ad1-4e51-a9e1-091e2847eadd" providerId="ADAL" clId="{99FDD42F-F814-459E-8EC3-71B7D628F5B3}" dt="2024-08-12T16:04:38.704" v="19" actId="478"/>
          <ac:picMkLst>
            <pc:docMk/>
            <pc:sldMk cId="879618139" sldId="2147380673"/>
            <ac:picMk id="8" creationId="{CA307527-1698-67A4-1D46-69ED767F3C49}"/>
          </ac:picMkLst>
        </pc:picChg>
        <pc:picChg chg="add del">
          <ac:chgData name="Domingo Alcantara" userId="75b2bfab-4ad1-4e51-a9e1-091e2847eadd" providerId="ADAL" clId="{99FDD42F-F814-459E-8EC3-71B7D628F5B3}" dt="2024-08-12T17:42:54.793" v="932" actId="22"/>
          <ac:picMkLst>
            <pc:docMk/>
            <pc:sldMk cId="879618139" sldId="2147380673"/>
            <ac:picMk id="9" creationId="{083C2E24-4A82-F430-7E18-CBD84AB4B7D3}"/>
          </ac:picMkLst>
        </pc:picChg>
        <pc:picChg chg="del">
          <ac:chgData name="Domingo Alcantara" userId="75b2bfab-4ad1-4e51-a9e1-091e2847eadd" providerId="ADAL" clId="{99FDD42F-F814-459E-8EC3-71B7D628F5B3}" dt="2024-08-12T16:04:39.607" v="20" actId="478"/>
          <ac:picMkLst>
            <pc:docMk/>
            <pc:sldMk cId="879618139" sldId="2147380673"/>
            <ac:picMk id="11" creationId="{E1302F0D-CF23-5457-5EA9-1ABFFB074F2E}"/>
          </ac:picMkLst>
        </pc:picChg>
        <pc:picChg chg="add del">
          <ac:chgData name="Domingo Alcantara" userId="75b2bfab-4ad1-4e51-a9e1-091e2847eadd" providerId="ADAL" clId="{99FDD42F-F814-459E-8EC3-71B7D628F5B3}" dt="2024-08-12T17:42:58.519" v="934" actId="22"/>
          <ac:picMkLst>
            <pc:docMk/>
            <pc:sldMk cId="879618139" sldId="2147380673"/>
            <ac:picMk id="12" creationId="{65804B84-DC98-EE99-E4F0-597868B0FB83}"/>
          </ac:picMkLst>
        </pc:pic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923005654" sldId="214738067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780565367" sldId="2147380901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373564115" sldId="2147380902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671447330" sldId="2147380903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570094737" sldId="214738090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825737113" sldId="2147380905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842836948" sldId="2147380906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295442505" sldId="214738090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0" sldId="2147483648"/>
            <pc:sldLayoutMk cId="3030414300" sldId="2147483949"/>
          </pc:sldLayoutMkLst>
        </pc:sldLayoutChg>
      </pc:sldMasterChg>
      <pc:sldMasterChg chg="del 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497591870" sldId="2147483924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77109198" sldId="214748392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481717549" sldId="214748392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28273823" sldId="214748392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333894164" sldId="214748392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537227561" sldId="214748392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85353396" sldId="214748393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30859739" sldId="214748393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4581653" sldId="214748393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164006043" sldId="214748393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415701383" sldId="214748393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700079454" sldId="214748393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52569655" sldId="214748393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851276938" sldId="214748393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951597667" sldId="214748393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07945916" sldId="214748393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076502780" sldId="214748394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1411034" sldId="214748394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268846280" sldId="214748394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859016613" sldId="214748394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4074635052" sldId="214748394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741112063" sldId="214748394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947606934" sldId="214748394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610356253" sldId="214748394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068331561" sldId="2147483948"/>
          </pc:sldLayoutMkLst>
        </pc:sldLayoutChg>
      </pc:sldMasterChg>
    </pc:docChg>
  </pc:docChgLst>
  <pc:docChgLst>
    <pc:chgData name="Domingo Alcantara" userId="75b2bfab-4ad1-4e51-a9e1-091e2847eadd" providerId="ADAL" clId="{783CC5A2-1AD3-4FA1-8672-2AA45B5BD0C3}"/>
    <pc:docChg chg="undo redo custSel modSld">
      <pc:chgData name="Domingo Alcantara" userId="75b2bfab-4ad1-4e51-a9e1-091e2847eadd" providerId="ADAL" clId="{783CC5A2-1AD3-4FA1-8672-2AA45B5BD0C3}" dt="2024-04-22T19:01:36.909" v="544" actId="1076"/>
      <pc:docMkLst>
        <pc:docMk/>
      </pc:docMkLst>
      <pc:sldChg chg="addSp delSp modSp mod">
        <pc:chgData name="Domingo Alcantara" userId="75b2bfab-4ad1-4e51-a9e1-091e2847eadd" providerId="ADAL" clId="{783CC5A2-1AD3-4FA1-8672-2AA45B5BD0C3}" dt="2024-04-22T18:45:21.534" v="4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783CC5A2-1AD3-4FA1-8672-2AA45B5BD0C3}" dt="2024-04-22T18:40:56.120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83CC5A2-1AD3-4FA1-8672-2AA45B5BD0C3}" dt="2024-04-22T18:40:59.179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83CC5A2-1AD3-4FA1-8672-2AA45B5BD0C3}" dt="2024-04-22T18:41:16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83CC5A2-1AD3-4FA1-8672-2AA45B5BD0C3}" dt="2024-04-22T18:28:22.621" v="9" actId="478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5:21.534" v="41" actId="403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783CC5A2-1AD3-4FA1-8672-2AA45B5BD0C3}" dt="2024-04-22T18:28:17.262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83CC5A2-1AD3-4FA1-8672-2AA45B5BD0C3}" dt="2024-04-22T18:28:17.262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83CC5A2-1AD3-4FA1-8672-2AA45B5BD0C3}" dt="2024-04-22T19:01:36.909" v="54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83CC5A2-1AD3-4FA1-8672-2AA45B5BD0C3}" dt="2024-04-22T19:01:31.532" v="54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83CC5A2-1AD3-4FA1-8672-2AA45B5BD0C3}" dt="2024-04-22T19:01:36.909" v="544" actId="1076"/>
          <ac:spMkLst>
            <pc:docMk/>
            <pc:sldMk cId="4183346498" sldId="2147380662"/>
            <ac:spMk id="3" creationId="{E5F9F3F3-26BA-3BF3-AA08-AF29CFBB61AF}"/>
          </ac:spMkLst>
        </pc:spChg>
        <pc:graphicFrameChg chg="add mod">
          <ac:chgData name="Domingo Alcantara" userId="75b2bfab-4ad1-4e51-a9e1-091e2847eadd" providerId="ADAL" clId="{783CC5A2-1AD3-4FA1-8672-2AA45B5BD0C3}" dt="2024-04-22T18:45:46.337" v="45"/>
          <ac:graphicFrameMkLst>
            <pc:docMk/>
            <pc:sldMk cId="4183346498" sldId="2147380662"/>
            <ac:graphicFrameMk id="4" creationId="{C0B75371-83E4-D95B-FE74-8413A22DF5B3}"/>
          </ac:graphicFrameMkLst>
        </pc:graphicFrameChg>
        <pc:picChg chg="del">
          <ac:chgData name="Domingo Alcantara" userId="75b2bfab-4ad1-4e51-a9e1-091e2847eadd" providerId="ADAL" clId="{783CC5A2-1AD3-4FA1-8672-2AA45B5BD0C3}" dt="2024-04-22T18:45:26.021" v="42" actId="478"/>
          <ac:picMkLst>
            <pc:docMk/>
            <pc:sldMk cId="4183346498" sldId="2147380662"/>
            <ac:picMk id="6" creationId="{B917A8DC-DEA0-C015-A214-ED04A5BA2203}"/>
          </ac:picMkLst>
        </pc:picChg>
        <pc:picChg chg="add mod modCrop">
          <ac:chgData name="Domingo Alcantara" userId="75b2bfab-4ad1-4e51-a9e1-091e2847eadd" providerId="ADAL" clId="{783CC5A2-1AD3-4FA1-8672-2AA45B5BD0C3}" dt="2024-04-22T18:46:04.104" v="52" actId="1076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783CC5A2-1AD3-4FA1-8672-2AA45B5BD0C3}" dt="2024-04-22T18:52:58.770" v="20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83CC5A2-1AD3-4FA1-8672-2AA45B5BD0C3}" dt="2024-04-22T18:50:27.797" v="156" actId="207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83CC5A2-1AD3-4FA1-8672-2AA45B5BD0C3}" dt="2024-04-22T18:50:40.369" v="158" actId="207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783CC5A2-1AD3-4FA1-8672-2AA45B5BD0C3}" dt="2024-04-22T18:50:34.483" v="157" actId="207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8" creationId="{69A8B9BB-FEEE-E5B9-2DB5-D6F1D9BC06E1}"/>
          </ac:spMkLst>
        </pc:spChg>
        <pc:spChg chg="mod">
          <ac:chgData name="Domingo Alcantara" userId="75b2bfab-4ad1-4e51-a9e1-091e2847eadd" providerId="ADAL" clId="{783CC5A2-1AD3-4FA1-8672-2AA45B5BD0C3}" dt="2024-04-22T18:50:44.805" v="159" actId="207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783CC5A2-1AD3-4FA1-8672-2AA45B5BD0C3}" dt="2024-04-22T18:49:41.983" v="101" actId="14100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del">
          <ac:chgData name="Domingo Alcantara" userId="75b2bfab-4ad1-4e51-a9e1-091e2847eadd" providerId="ADAL" clId="{783CC5A2-1AD3-4FA1-8672-2AA45B5BD0C3}" dt="2024-04-22T18:28:34.136" v="12" actId="478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9:56.885" v="103" actId="478"/>
          <ac:graphicFrameMkLst>
            <pc:docMk/>
            <pc:sldMk cId="43650041" sldId="2147380663"/>
            <ac:graphicFrameMk id="9" creationId="{F0DF417D-F7B7-7EE8-989F-B4A8D1946312}"/>
          </ac:graphicFrameMkLst>
        </pc:graphicFrameChg>
        <pc:picChg chg="del">
          <ac:chgData name="Domingo Alcantara" userId="75b2bfab-4ad1-4e51-a9e1-091e2847eadd" providerId="ADAL" clId="{783CC5A2-1AD3-4FA1-8672-2AA45B5BD0C3}" dt="2024-04-22T18:28:35.389" v="14" actId="478"/>
          <ac:picMkLst>
            <pc:docMk/>
            <pc:sldMk cId="43650041" sldId="2147380663"/>
            <ac:picMk id="10" creationId="{E5120548-D928-B476-40EE-5B7FB287A72E}"/>
          </ac:picMkLst>
        </pc:picChg>
        <pc:picChg chg="add mod">
          <ac:chgData name="Domingo Alcantara" userId="75b2bfab-4ad1-4e51-a9e1-091e2847eadd" providerId="ADAL" clId="{783CC5A2-1AD3-4FA1-8672-2AA45B5BD0C3}" dt="2024-04-22T18:52:53.014" v="194" actId="208"/>
          <ac:picMkLst>
            <pc:docMk/>
            <pc:sldMk cId="43650041" sldId="2147380663"/>
            <ac:picMk id="13" creationId="{1E0079E7-9BF1-A1FE-A8BF-1936E4C0E43A}"/>
          </ac:picMkLst>
        </pc:picChg>
        <pc:picChg chg="del">
          <ac:chgData name="Domingo Alcantara" userId="75b2bfab-4ad1-4e51-a9e1-091e2847eadd" providerId="ADAL" clId="{783CC5A2-1AD3-4FA1-8672-2AA45B5BD0C3}" dt="2024-04-22T18:28:34.810" v="13" actId="478"/>
          <ac:picMkLst>
            <pc:docMk/>
            <pc:sldMk cId="43650041" sldId="2147380663"/>
            <ac:picMk id="14" creationId="{FE218F81-32E9-3DB6-65AF-CDF0B67D7E54}"/>
          </ac:picMkLst>
        </pc:picChg>
        <pc:picChg chg="add mod">
          <ac:chgData name="Domingo Alcantara" userId="75b2bfab-4ad1-4e51-a9e1-091e2847eadd" providerId="ADAL" clId="{783CC5A2-1AD3-4FA1-8672-2AA45B5BD0C3}" dt="2024-04-22T18:52:46.688" v="183" actId="208"/>
          <ac:picMkLst>
            <pc:docMk/>
            <pc:sldMk cId="43650041" sldId="2147380663"/>
            <ac:picMk id="16" creationId="{56D7E7DC-8A01-C97F-1481-277C53FD9DE1}"/>
          </ac:picMkLst>
        </pc:picChg>
        <pc:picChg chg="add mod">
          <ac:chgData name="Domingo Alcantara" userId="75b2bfab-4ad1-4e51-a9e1-091e2847eadd" providerId="ADAL" clId="{783CC5A2-1AD3-4FA1-8672-2AA45B5BD0C3}" dt="2024-04-22T18:52:58.770" v="205" actId="103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783CC5A2-1AD3-4FA1-8672-2AA45B5BD0C3}" dt="2024-04-22T18:54:03.643" v="22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783CC5A2-1AD3-4FA1-8672-2AA45B5BD0C3}" dt="2024-04-22T18:53:42.866" v="20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783CC5A2-1AD3-4FA1-8672-2AA45B5BD0C3}" dt="2024-04-22T18:53:47.378" v="21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783CC5A2-1AD3-4FA1-8672-2AA45B5BD0C3}" dt="2024-04-22T18:53:50.588" v="21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783CC5A2-1AD3-4FA1-8672-2AA45B5BD0C3}" dt="2024-04-22T18:54:03.643" v="2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783CC5A2-1AD3-4FA1-8672-2AA45B5BD0C3}" dt="2024-04-22T18:55:54.953" v="256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783CC5A2-1AD3-4FA1-8672-2AA45B5BD0C3}" dt="2024-04-22T18:55:54.953" v="256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783CC5A2-1AD3-4FA1-8672-2AA45B5BD0C3}" dt="2024-04-22T18:59:46.432" v="27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783CC5A2-1AD3-4FA1-8672-2AA45B5BD0C3}" dt="2024-04-22T18:57:18.858" v="260" actId="208"/>
          <ac:picMkLst>
            <pc:docMk/>
            <pc:sldMk cId="2323949207" sldId="2147380668"/>
            <ac:picMk id="3" creationId="{5D3F27D4-EE64-BA84-4B9D-464B4DBB4C4A}"/>
          </ac:picMkLst>
        </pc:picChg>
        <pc:picChg chg="del">
          <ac:chgData name="Domingo Alcantara" userId="75b2bfab-4ad1-4e51-a9e1-091e2847eadd" providerId="ADAL" clId="{783CC5A2-1AD3-4FA1-8672-2AA45B5BD0C3}" dt="2024-04-22T18:28:39.671" v="16" actId="478"/>
          <ac:picMkLst>
            <pc:docMk/>
            <pc:sldMk cId="2323949207" sldId="2147380668"/>
            <ac:picMk id="4" creationId="{9E74EDBE-12B9-1713-0FFC-EA2E052329B4}"/>
          </ac:picMkLst>
        </pc:picChg>
        <pc:picChg chg="del">
          <ac:chgData name="Domingo Alcantara" userId="75b2bfab-4ad1-4e51-a9e1-091e2847eadd" providerId="ADAL" clId="{783CC5A2-1AD3-4FA1-8672-2AA45B5BD0C3}" dt="2024-04-22T18:28:39.244" v="15" actId="478"/>
          <ac:picMkLst>
            <pc:docMk/>
            <pc:sldMk cId="2323949207" sldId="2147380668"/>
            <ac:picMk id="6" creationId="{C6E37771-80F3-5C41-B855-70221A41C668}"/>
          </ac:picMkLst>
        </pc:picChg>
        <pc:picChg chg="add mod">
          <ac:chgData name="Domingo Alcantara" userId="75b2bfab-4ad1-4e51-a9e1-091e2847eadd" providerId="ADAL" clId="{783CC5A2-1AD3-4FA1-8672-2AA45B5BD0C3}" dt="2024-04-22T18:57:50.560" v="266" actId="208"/>
          <ac:picMkLst>
            <pc:docMk/>
            <pc:sldMk cId="2323949207" sldId="2147380668"/>
            <ac:picMk id="7" creationId="{90C0704B-FB71-127A-37C9-074316208964}"/>
          </ac:picMkLst>
        </pc:picChg>
        <pc:picChg chg="add mod">
          <ac:chgData name="Domingo Alcantara" userId="75b2bfab-4ad1-4e51-a9e1-091e2847eadd" providerId="ADAL" clId="{783CC5A2-1AD3-4FA1-8672-2AA45B5BD0C3}" dt="2024-04-22T18:58:40.819" v="274" actId="208"/>
          <ac:picMkLst>
            <pc:docMk/>
            <pc:sldMk cId="2323949207" sldId="2147380668"/>
            <ac:picMk id="9" creationId="{CDAF64D1-EF5A-E0C3-56CF-0FCAA7FF3826}"/>
          </ac:picMkLst>
        </pc:picChg>
        <pc:picChg chg="del">
          <ac:chgData name="Domingo Alcantara" userId="75b2bfab-4ad1-4e51-a9e1-091e2847eadd" providerId="ADAL" clId="{783CC5A2-1AD3-4FA1-8672-2AA45B5BD0C3}" dt="2024-04-22T18:28:40.174" v="17" actId="478"/>
          <ac:picMkLst>
            <pc:docMk/>
            <pc:sldMk cId="2323949207" sldId="2147380668"/>
            <ac:picMk id="10" creationId="{1258E94B-3F71-41AF-E44B-F768710D92F9}"/>
          </ac:picMkLst>
        </pc:picChg>
        <pc:picChg chg="add mod">
          <ac:chgData name="Domingo Alcantara" userId="75b2bfab-4ad1-4e51-a9e1-091e2847eadd" providerId="ADAL" clId="{783CC5A2-1AD3-4FA1-8672-2AA45B5BD0C3}" dt="2024-04-22T18:59:46.432" v="279" actId="208"/>
          <ac:picMkLst>
            <pc:docMk/>
            <pc:sldMk cId="2323949207" sldId="2147380668"/>
            <ac:picMk id="12" creationId="{D119B477-F880-46FB-1B6C-B7401967F147}"/>
          </ac:picMkLst>
        </pc:picChg>
      </pc:sldChg>
      <pc:sldChg chg="modSp mod">
        <pc:chgData name="Domingo Alcantara" userId="75b2bfab-4ad1-4e51-a9e1-091e2847eadd" providerId="ADAL" clId="{783CC5A2-1AD3-4FA1-8672-2AA45B5BD0C3}" dt="2024-04-22T18:55:42.444" v="24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783CC5A2-1AD3-4FA1-8672-2AA45B5BD0C3}" dt="2024-04-22T18:55:42.444" v="24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660576D-C197-4A4F-9A80-DADEE388E948}"/>
    <pc:docChg chg="undo custSel delSld modSld delMainMaster">
      <pc:chgData name="Domingo Alcantara" userId="75b2bfab-4ad1-4e51-a9e1-091e2847eadd" providerId="ADAL" clId="{3660576D-C197-4A4F-9A80-DADEE388E948}" dt="2024-09-16T21:08:26.811" v="574" actId="403"/>
      <pc:docMkLst>
        <pc:docMk/>
      </pc:docMkLst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660576D-C197-4A4F-9A80-DADEE388E948}" dt="2024-09-16T21:06:31.788" v="55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660576D-C197-4A4F-9A80-DADEE388E948}" dt="2024-09-16T20:57:17.686" v="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660576D-C197-4A4F-9A80-DADEE388E948}" dt="2024-09-16T20:57:21.358" v="7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660576D-C197-4A4F-9A80-DADEE388E948}" dt="2024-09-16T20:57:24.705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660576D-C197-4A4F-9A80-DADEE388E948}" dt="2024-09-16T21:06:31.788" v="553" actId="14100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del">
          <ac:chgData name="Domingo Alcantara" userId="75b2bfab-4ad1-4e51-a9e1-091e2847eadd" providerId="ADAL" clId="{3660576D-C197-4A4F-9A80-DADEE388E948}" dt="2024-09-16T20:22:25.189" v="3" actId="478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0:22:17.300" v="2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660576D-C197-4A4F-9A80-DADEE388E948}" dt="2024-09-16T20:22:17.300" v="2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3660576D-C197-4A4F-9A80-DADEE388E948}" dt="2024-09-16T20:22:13.123" v="0" actId="6549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3660576D-C197-4A4F-9A80-DADEE388E948}" dt="2024-09-16T21:05:15.719" v="54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660576D-C197-4A4F-9A80-DADEE388E948}" dt="2024-09-16T21:05:15.719" v="54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660576D-C197-4A4F-9A80-DADEE388E948}" dt="2024-09-16T21:01:08.368" v="108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660576D-C197-4A4F-9A80-DADEE388E948}" dt="2024-09-16T20:50:54.719" v="33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3660576D-C197-4A4F-9A80-DADEE388E948}" dt="2024-09-16T20:22:27.007" v="4" actId="478"/>
          <ac:picMkLst>
            <pc:docMk/>
            <pc:sldMk cId="4183346498" sldId="2147380662"/>
            <ac:picMk id="6" creationId="{452F2921-BFE7-0B87-AD49-B790BBA3D143}"/>
          </ac:picMkLst>
        </pc:picChg>
        <pc:picChg chg="add mod modCrop">
          <ac:chgData name="Domingo Alcantara" userId="75b2bfab-4ad1-4e51-a9e1-091e2847eadd" providerId="ADAL" clId="{3660576D-C197-4A4F-9A80-DADEE388E948}" dt="2024-09-16T20:50:52.488" v="32" actId="1076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3660576D-C197-4A4F-9A80-DADEE388E948}" dt="2024-09-16T21:08:26.811" v="57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3660576D-C197-4A4F-9A80-DADEE388E948}" dt="2024-09-16T20:50:14.3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660576D-C197-4A4F-9A80-DADEE388E948}" dt="2024-09-16T20:50:11.529" v="22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3660576D-C197-4A4F-9A80-DADEE388E948}" dt="2024-09-16T21:08:26.811" v="574" actId="403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picChg chg="add mod">
          <ac:chgData name="Domingo Alcantara" userId="75b2bfab-4ad1-4e51-a9e1-091e2847eadd" providerId="ADAL" clId="{3660576D-C197-4A4F-9A80-DADEE388E948}" dt="2024-09-16T20:49:59.005" v="21" actId="1076"/>
          <ac:picMkLst>
            <pc:docMk/>
            <pc:sldMk cId="43650041" sldId="2147380663"/>
            <ac:picMk id="5" creationId="{4007BDA1-7B48-DAF4-AE04-72C3B1316D78}"/>
          </ac:picMkLst>
        </pc:picChg>
        <pc:picChg chg="del">
          <ac:chgData name="Domingo Alcantara" userId="75b2bfab-4ad1-4e51-a9e1-091e2847eadd" providerId="ADAL" clId="{3660576D-C197-4A4F-9A80-DADEE388E948}" dt="2024-09-16T21:06:37.743" v="554" actId="478"/>
          <ac:picMkLst>
            <pc:docMk/>
            <pc:sldMk cId="43650041" sldId="2147380663"/>
            <ac:picMk id="6" creationId="{09AD2028-F71B-54EB-F05D-393D94C7F3B3}"/>
          </ac:picMkLst>
        </pc:picChg>
        <pc:picChg chg="add mod">
          <ac:chgData name="Domingo Alcantara" userId="75b2bfab-4ad1-4e51-a9e1-091e2847eadd" providerId="ADAL" clId="{3660576D-C197-4A4F-9A80-DADEE388E948}" dt="2024-09-16T20:49:56.166" v="20" actId="1076"/>
          <ac:picMkLst>
            <pc:docMk/>
            <pc:sldMk cId="43650041" sldId="2147380663"/>
            <ac:picMk id="8" creationId="{8B770A63-867C-3167-B937-17F5282FE7BC}"/>
          </ac:picMkLst>
        </pc:picChg>
        <pc:picChg chg="del">
          <ac:chgData name="Domingo Alcantara" userId="75b2bfab-4ad1-4e51-a9e1-091e2847eadd" providerId="ADAL" clId="{3660576D-C197-4A4F-9A80-DADEE388E948}" dt="2024-09-16T20:39:03.086" v="12" actId="478"/>
          <ac:picMkLst>
            <pc:docMk/>
            <pc:sldMk cId="43650041" sldId="2147380663"/>
            <ac:picMk id="10" creationId="{4A1F2144-DD42-CFE2-CA04-1CEBC15D27BE}"/>
          </ac:picMkLst>
        </pc:picChg>
        <pc:picChg chg="add del mod">
          <ac:chgData name="Domingo Alcantara" userId="75b2bfab-4ad1-4e51-a9e1-091e2847eadd" providerId="ADAL" clId="{3660576D-C197-4A4F-9A80-DADEE388E948}" dt="2024-09-16T20:50:31.257" v="25" actId="21"/>
          <ac:picMkLst>
            <pc:docMk/>
            <pc:sldMk cId="43650041" sldId="2147380663"/>
            <ac:picMk id="11" creationId="{135A1834-6583-07C8-4377-2109C6E73D2F}"/>
          </ac:picMkLst>
        </pc:picChg>
        <pc:picChg chg="del">
          <ac:chgData name="Domingo Alcantara" userId="75b2bfab-4ad1-4e51-a9e1-091e2847eadd" providerId="ADAL" clId="{3660576D-C197-4A4F-9A80-DADEE388E948}" dt="2024-09-16T20:34:43.661" v="5" actId="478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3660576D-C197-4A4F-9A80-DADEE388E948}" dt="2024-09-16T20:59:39.235" v="8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660576D-C197-4A4F-9A80-DADEE388E948}" dt="2024-09-16T20:58:00.721" v="7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660576D-C197-4A4F-9A80-DADEE388E948}" dt="2024-09-16T20:59:39.235" v="8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1:00:18.757" v="9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660576D-C197-4A4F-9A80-DADEE388E948}" dt="2024-09-16T20:58:07.262" v="7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660576D-C197-4A4F-9A80-DADEE388E948}" dt="2024-09-16T21:00:02.186" v="9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660576D-C197-4A4F-9A80-DADEE388E948}" dt="2024-09-16T21:00:18.757" v="9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660576D-C197-4A4F-9A80-DADEE388E948}" dt="2024-09-16T20:55:44.780" v="68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3660576D-C197-4A4F-9A80-DADEE388E948}" dt="2024-09-16T20:55:42.298" v="66" actId="1076"/>
          <ac:picMkLst>
            <pc:docMk/>
            <pc:sldMk cId="1771377235" sldId="2147380674"/>
            <ac:picMk id="3" creationId="{7BB92CF3-E261-C2EC-8669-DAB7141B73F8}"/>
          </ac:picMkLst>
        </pc:picChg>
        <pc:picChg chg="del">
          <ac:chgData name="Domingo Alcantara" userId="75b2bfab-4ad1-4e51-a9e1-091e2847eadd" providerId="ADAL" clId="{3660576D-C197-4A4F-9A80-DADEE388E948}" dt="2024-09-16T20:51:42.439" v="35" actId="478"/>
          <ac:picMkLst>
            <pc:docMk/>
            <pc:sldMk cId="1771377235" sldId="2147380674"/>
            <ac:picMk id="4" creationId="{E2387DBA-9379-0203-99B2-70AE3D16DFDC}"/>
          </ac:picMkLst>
        </pc:picChg>
        <pc:picChg chg="add mod">
          <ac:chgData name="Domingo Alcantara" userId="75b2bfab-4ad1-4e51-a9e1-091e2847eadd" providerId="ADAL" clId="{3660576D-C197-4A4F-9A80-DADEE388E948}" dt="2024-09-16T20:55:41.096" v="65" actId="1076"/>
          <ac:picMkLst>
            <pc:docMk/>
            <pc:sldMk cId="1771377235" sldId="2147380674"/>
            <ac:picMk id="6" creationId="{97CFB4BD-99AD-75A2-E315-5D99B42607D3}"/>
          </ac:picMkLst>
        </pc:picChg>
        <pc:picChg chg="del">
          <ac:chgData name="Domingo Alcantara" userId="75b2bfab-4ad1-4e51-a9e1-091e2847eadd" providerId="ADAL" clId="{3660576D-C197-4A4F-9A80-DADEE388E948}" dt="2024-09-16T20:51:42.914" v="36" actId="478"/>
          <ac:picMkLst>
            <pc:docMk/>
            <pc:sldMk cId="1771377235" sldId="2147380674"/>
            <ac:picMk id="7" creationId="{73BCCBA6-9CEC-8B92-6D05-D5E82430E9D7}"/>
          </ac:picMkLst>
        </pc:picChg>
        <pc:picChg chg="del">
          <ac:chgData name="Domingo Alcantara" userId="75b2bfab-4ad1-4e51-a9e1-091e2847eadd" providerId="ADAL" clId="{3660576D-C197-4A4F-9A80-DADEE388E948}" dt="2024-09-16T20:51:43.420" v="37" actId="478"/>
          <ac:picMkLst>
            <pc:docMk/>
            <pc:sldMk cId="1771377235" sldId="2147380674"/>
            <ac:picMk id="9" creationId="{01419CB5-5687-CF9F-C3D9-26EBD25FB372}"/>
          </ac:picMkLst>
        </pc:picChg>
        <pc:picChg chg="add del">
          <ac:chgData name="Domingo Alcantara" userId="75b2bfab-4ad1-4e51-a9e1-091e2847eadd" providerId="ADAL" clId="{3660576D-C197-4A4F-9A80-DADEE388E948}" dt="2024-09-16T20:53:30.228" v="47" actId="478"/>
          <ac:picMkLst>
            <pc:docMk/>
            <pc:sldMk cId="1771377235" sldId="2147380674"/>
            <ac:picMk id="10" creationId="{7D2C2439-715E-6D8A-35B0-575005C252B0}"/>
          </ac:picMkLst>
        </pc:picChg>
        <pc:picChg chg="add mod">
          <ac:chgData name="Domingo Alcantara" userId="75b2bfab-4ad1-4e51-a9e1-091e2847eadd" providerId="ADAL" clId="{3660576D-C197-4A4F-9A80-DADEE388E948}" dt="2024-09-16T20:55:39.515" v="64" actId="1076"/>
          <ac:picMkLst>
            <pc:docMk/>
            <pc:sldMk cId="1771377235" sldId="2147380674"/>
            <ac:picMk id="12" creationId="{BA2C61A7-DB39-95FD-58A4-7F936DA9EF18}"/>
          </ac:picMkLst>
        </pc:picChg>
        <pc:picChg chg="add mod">
          <ac:chgData name="Domingo Alcantara" userId="75b2bfab-4ad1-4e51-a9e1-091e2847eadd" providerId="ADAL" clId="{3660576D-C197-4A4F-9A80-DADEE388E948}" dt="2024-09-16T20:55:44.780" v="68" actId="1076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3660576D-C197-4A4F-9A80-DADEE388E948}" dt="2024-09-16T20:55:36.675" v="63" actId="1076"/>
          <ac:picMkLst>
            <pc:docMk/>
            <pc:sldMk cId="1771377235" sldId="2147380674"/>
            <ac:picMk id="18" creationId="{4AF7F53D-F60E-FB61-5AB7-F7926A766325}"/>
          </ac:picMkLst>
        </pc:picChg>
        <pc:picChg chg="mod">
          <ac:chgData name="Domingo Alcantara" userId="75b2bfab-4ad1-4e51-a9e1-091e2847eadd" providerId="ADAL" clId="{3660576D-C197-4A4F-9A80-DADEE388E948}" dt="2024-09-16T20:52:17.021" v="43" actId="1076"/>
          <ac:picMkLst>
            <pc:docMk/>
            <pc:sldMk cId="1771377235" sldId="2147380674"/>
            <ac:picMk id="19" creationId="{0CC731F7-42B6-F7B9-BD1D-5FFBF48D51AC}"/>
          </ac:picMkLst>
        </pc:picChg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33731946" sldId="2147380763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1365835249" sldId="2147381889"/>
        </pc:sldMkLst>
      </pc:sldChg>
      <pc:sldMasterChg chg="del delSldLayout">
        <pc:chgData name="Domingo Alcantara" userId="75b2bfab-4ad1-4e51-a9e1-091e2847eadd" providerId="ADAL" clId="{3660576D-C197-4A4F-9A80-DADEE388E948}" dt="2024-09-16T20:51:39.862" v="34" actId="47"/>
        <pc:sldMasterMkLst>
          <pc:docMk/>
          <pc:sldMasterMk cId="2561124669" sldId="2147483924"/>
        </pc:sldMasterMkLst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52522093" sldId="214748392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67895468" sldId="214748392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33947638" sldId="214748392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808826381" sldId="214748392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729375573" sldId="214748392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03442642" sldId="214748393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53574084" sldId="214748393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97762742" sldId="214748393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28922519" sldId="214748393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03444519" sldId="214748393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597597502" sldId="214748393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88779618" sldId="214748393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9612988" sldId="214748393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09231289" sldId="214748393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22551370" sldId="214748393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08705165" sldId="214748394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819584381" sldId="214748394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38377065" sldId="214748394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28773124" sldId="214748394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81851181" sldId="214748394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136782749" sldId="214748394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54770097" sldId="214748394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23749793" sldId="214748394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85176251" sldId="214748394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570021901" sldId="2147483949"/>
          </pc:sldLayoutMkLst>
        </pc:sldLayoutChg>
      </pc:sldMasterChg>
    </pc:docChg>
  </pc:docChgLst>
  <pc:docChgLst>
    <pc:chgData name="Domingo Alcantara" userId="75b2bfab-4ad1-4e51-a9e1-091e2847eadd" providerId="ADAL" clId="{B5D0014E-AAE8-439F-B379-7AE7ECE3C5B0}"/>
    <pc:docChg chg="undo redo custSel modSld">
      <pc:chgData name="Domingo Alcantara" userId="75b2bfab-4ad1-4e51-a9e1-091e2847eadd" providerId="ADAL" clId="{B5D0014E-AAE8-439F-B379-7AE7ECE3C5B0}" dt="2024-05-16T19:39:56.506" v="415" actId="20577"/>
      <pc:docMkLst>
        <pc:docMk/>
      </pc:docMkLst>
      <pc:sldChg chg="addSp delSp modSp mod">
        <pc:chgData name="Domingo Alcantara" userId="75b2bfab-4ad1-4e51-a9e1-091e2847eadd" providerId="ADAL" clId="{B5D0014E-AAE8-439F-B379-7AE7ECE3C5B0}" dt="2024-05-16T19:35:15.339" v="39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5D0014E-AAE8-439F-B379-7AE7ECE3C5B0}" dt="2024-05-16T19:16:27.426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5D0014E-AAE8-439F-B379-7AE7ECE3C5B0}" dt="2024-05-16T19:16:30.095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5D0014E-AAE8-439F-B379-7AE7ECE3C5B0}" dt="2024-05-16T19:16:36.604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5D0014E-AAE8-439F-B379-7AE7ECE3C5B0}" dt="2024-05-16T19:35:15.339" v="393" actId="692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del">
          <ac:chgData name="Domingo Alcantara" userId="75b2bfab-4ad1-4e51-a9e1-091e2847eadd" providerId="ADAL" clId="{B5D0014E-AAE8-439F-B379-7AE7ECE3C5B0}" dt="2024-05-16T19:14:47.279" v="2" actId="478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del">
          <ac:chgData name="Domingo Alcantara" userId="75b2bfab-4ad1-4e51-a9e1-091e2847eadd" providerId="ADAL" clId="{B5D0014E-AAE8-439F-B379-7AE7ECE3C5B0}" dt="2024-05-16T19:14:48.893" v="3" actId="478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B5D0014E-AAE8-439F-B379-7AE7ECE3C5B0}" dt="2024-05-16T19:14:50.812" v="4" actId="478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B5D0014E-AAE8-439F-B379-7AE7ECE3C5B0}" dt="2024-05-16T19:14:41.8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5D0014E-AAE8-439F-B379-7AE7ECE3C5B0}" dt="2024-05-16T19:14:41.8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5D0014E-AAE8-439F-B379-7AE7ECE3C5B0}" dt="2024-05-16T19:33:00.937" v="38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B5D0014E-AAE8-439F-B379-7AE7ECE3C5B0}" dt="2024-05-16T19:33:00.937" v="387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5D0014E-AAE8-439F-B379-7AE7ECE3C5B0}" dt="2024-05-16T19:21:55.350" v="69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5D0014E-AAE8-439F-B379-7AE7ECE3C5B0}" dt="2024-05-16T19:14:54.331" v="5" actId="478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B5D0014E-AAE8-439F-B379-7AE7ECE3C5B0}" dt="2024-05-16T19:29:50.805" v="337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5D0014E-AAE8-439F-B379-7AE7ECE3C5B0}" dt="2024-05-16T19:28:04.307" v="82" actId="1076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B5D0014E-AAE8-439F-B379-7AE7ECE3C5B0}" dt="2024-05-16T19:32:53.123" v="386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B5D0014E-AAE8-439F-B379-7AE7ECE3C5B0}" dt="2024-05-16T19:18:06.927" v="34" actId="1037"/>
          <ac:picMkLst>
            <pc:docMk/>
            <pc:sldMk cId="43650041" sldId="2147380663"/>
            <ac:picMk id="7" creationId="{8B2EB8FE-9BBB-E2A5-6E7E-BC68BA5D2C1A}"/>
          </ac:picMkLst>
        </pc:picChg>
        <pc:picChg chg="add mod">
          <ac:chgData name="Domingo Alcantara" userId="75b2bfab-4ad1-4e51-a9e1-091e2847eadd" providerId="ADAL" clId="{B5D0014E-AAE8-439F-B379-7AE7ECE3C5B0}" dt="2024-05-16T19:32:49.855" v="385" actId="208"/>
          <ac:picMkLst>
            <pc:docMk/>
            <pc:sldMk cId="43650041" sldId="2147380663"/>
            <ac:picMk id="10" creationId="{3C3E4DBE-0AF7-0658-6206-46EEAECE763F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1" creationId="{4A526351-35E2-89B6-2E28-1DE0A9026989}"/>
          </ac:picMkLst>
        </pc:picChg>
        <pc:picChg chg="add mod">
          <ac:chgData name="Domingo Alcantara" userId="75b2bfab-4ad1-4e51-a9e1-091e2847eadd" providerId="ADAL" clId="{B5D0014E-AAE8-439F-B379-7AE7ECE3C5B0}" dt="2024-05-16T19:32:43.612" v="384" actId="20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B5D0014E-AAE8-439F-B379-7AE7ECE3C5B0}" dt="2024-05-16T19:32:20.564" v="368"/>
          <ac:picMkLst>
            <pc:docMk/>
            <pc:sldMk cId="43650041" sldId="2147380663"/>
            <ac:picMk id="14" creationId="{D2225553-4A6B-4B07-C0E0-9168D104EA5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5" creationId="{D52B42DA-6C3E-0C7D-4826-E5EAD10A490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B5D0014E-AAE8-439F-B379-7AE7ECE3C5B0}" dt="2024-05-16T19:32:53.123" v="386" actId="208"/>
          <ac:picMkLst>
            <pc:docMk/>
            <pc:sldMk cId="43650041" sldId="2147380663"/>
            <ac:picMk id="20" creationId="{03CC366C-AD1A-A9C6-EF94-F2BB08FB9255}"/>
          </ac:picMkLst>
        </pc:picChg>
        <pc:picChg chg="del">
          <ac:chgData name="Domingo Alcantara" userId="75b2bfab-4ad1-4e51-a9e1-091e2847eadd" providerId="ADAL" clId="{B5D0014E-AAE8-439F-B379-7AE7ECE3C5B0}" dt="2024-05-16T19:15:14.032" v="7" actId="478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B5D0014E-AAE8-439F-B379-7AE7ECE3C5B0}" dt="2024-05-16T19:39:56.506" v="41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5D0014E-AAE8-439F-B379-7AE7ECE3C5B0}" dt="2024-05-16T19:39:56.506" v="41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5D0014E-AAE8-439F-B379-7AE7ECE3C5B0}" dt="2024-05-16T19:39:54.148" v="413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5D0014E-AAE8-439F-B379-7AE7ECE3C5B0}" dt="2024-05-16T19:18:43.787" v="3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5D0014E-AAE8-439F-B379-7AE7ECE3C5B0}" dt="2024-05-16T19:19:49.167" v="46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5D0014E-AAE8-439F-B379-7AE7ECE3C5B0}" dt="2024-05-16T19:19:49.167" v="4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5D0014E-AAE8-439F-B379-7AE7ECE3C5B0}" dt="2024-05-16T19:36:53.964" v="410" actId="732"/>
        <pc:sldMkLst>
          <pc:docMk/>
          <pc:sldMk cId="2323949207" sldId="2147380668"/>
        </pc:sldMkLst>
        <pc:picChg chg="del">
          <ac:chgData name="Domingo Alcantara" userId="75b2bfab-4ad1-4e51-a9e1-091e2847eadd" providerId="ADAL" clId="{B5D0014E-AAE8-439F-B379-7AE7ECE3C5B0}" dt="2024-05-16T19:15:17.902" v="8" actId="478"/>
          <ac:picMkLst>
            <pc:docMk/>
            <pc:sldMk cId="2323949207" sldId="2147380668"/>
            <ac:picMk id="3" creationId="{04E0435B-722C-5238-032C-5F7F0CFC1EAB}"/>
          </ac:picMkLst>
        </pc:picChg>
        <pc:picChg chg="add mod modCrop">
          <ac:chgData name="Domingo Alcantara" userId="75b2bfab-4ad1-4e51-a9e1-091e2847eadd" providerId="ADAL" clId="{B5D0014E-AAE8-439F-B379-7AE7ECE3C5B0}" dt="2024-05-16T19:36:53.964" v="410" actId="732"/>
          <ac:picMkLst>
            <pc:docMk/>
            <pc:sldMk cId="2323949207" sldId="2147380668"/>
            <ac:picMk id="4" creationId="{A9B85B7C-0561-5F05-D5C1-C6739E82684F}"/>
          </ac:picMkLst>
        </pc:picChg>
        <pc:picChg chg="add mod">
          <ac:chgData name="Domingo Alcantara" userId="75b2bfab-4ad1-4e51-a9e1-091e2847eadd" providerId="ADAL" clId="{B5D0014E-AAE8-439F-B379-7AE7ECE3C5B0}" dt="2024-05-16T19:36:35.012" v="405" actId="14100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B5D0014E-AAE8-439F-B379-7AE7ECE3C5B0}" dt="2024-05-16T19:36:47.469" v="409" actId="14100"/>
          <ac:picMkLst>
            <pc:docMk/>
            <pc:sldMk cId="2323949207" sldId="2147380668"/>
            <ac:picMk id="8" creationId="{869307E9-0689-41B8-70C9-3825DDE84932}"/>
          </ac:picMkLst>
        </pc:picChg>
        <pc:picChg chg="del">
          <ac:chgData name="Domingo Alcantara" userId="75b2bfab-4ad1-4e51-a9e1-091e2847eadd" providerId="ADAL" clId="{B5D0014E-AAE8-439F-B379-7AE7ECE3C5B0}" dt="2024-05-16T19:15:19.303" v="9" actId="478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modSp mod">
        <pc:chgData name="Domingo Alcantara" userId="75b2bfab-4ad1-4e51-a9e1-091e2847eadd" providerId="ADAL" clId="{B5D0014E-AAE8-439F-B379-7AE7ECE3C5B0}" dt="2024-05-16T19:20:17.482" v="51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5D0014E-AAE8-439F-B379-7AE7ECE3C5B0}" dt="2024-05-16T19:20:17.482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A5B352E3-893E-4185-B0B1-06139659EC86}"/>
    <pc:docChg chg="undo custSel addSld delSld modSld delMainMaster">
      <pc:chgData name="Domingo Alcantara" userId="75b2bfab-4ad1-4e51-a9e1-091e2847eadd" providerId="ADAL" clId="{A5B352E3-893E-4185-B0B1-06139659EC86}" dt="2024-09-02T19:55:16.487" v="885"/>
      <pc:docMkLst>
        <pc:docMk/>
      </pc:docMkLst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5B352E3-893E-4185-B0B1-06139659EC86}" dt="2024-09-02T19:54:21.498" v="882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A5B352E3-893E-4185-B0B1-06139659EC86}" dt="2024-09-02T19:44:13.878" v="1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5B352E3-893E-4185-B0B1-06139659EC86}" dt="2024-09-02T19:44:17.597" v="1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5B352E3-893E-4185-B0B1-06139659EC86}" dt="2024-09-02T19:44:23.842" v="14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A5B352E3-893E-4185-B0B1-06139659EC86}" dt="2024-09-02T19:54:21.498" v="882" actId="2711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del mod">
          <ac:chgData name="Domingo Alcantara" userId="75b2bfab-4ad1-4e51-a9e1-091e2847eadd" providerId="ADAL" clId="{A5B352E3-893E-4185-B0B1-06139659EC86}" dt="2024-09-02T19:23:08.962" v="24" actId="478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23:04.852" v="22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A5B352E3-893E-4185-B0B1-06139659EC86}" dt="2024-09-02T19:23:04.852" v="22" actId="14100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5B352E3-893E-4185-B0B1-06139659EC86}" dt="2024-09-02T19:52:30.955" v="873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A5B352E3-893E-4185-B0B1-06139659EC86}" dt="2024-09-02T19:52:30.955" v="873" actId="1037"/>
          <ac:picMkLst>
            <pc:docMk/>
            <pc:sldMk cId="4183346498" sldId="2147380662"/>
            <ac:picMk id="6" creationId="{23073F2B-F561-219E-A2BD-238D34FF07DE}"/>
          </ac:picMkLst>
        </pc:picChg>
        <pc:picChg chg="del">
          <ac:chgData name="Domingo Alcantara" userId="75b2bfab-4ad1-4e51-a9e1-091e2847eadd" providerId="ADAL" clId="{A5B352E3-893E-4185-B0B1-06139659EC86}" dt="2024-09-02T19:23:18.760" v="28" actId="478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2:52.546" v="9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5B352E3-893E-4185-B0B1-06139659EC86}" dt="2024-09-02T19:32:45.585" v="89" actId="1035"/>
          <ac:spMkLst>
            <pc:docMk/>
            <pc:sldMk cId="43650041" sldId="2147380663"/>
            <ac:spMk id="12" creationId="{F39CFD1E-2417-C694-838D-52BC1AEFED87}"/>
          </ac:spMkLst>
        </pc:spChg>
        <pc:picChg chg="del">
          <ac:chgData name="Domingo Alcantara" userId="75b2bfab-4ad1-4e51-a9e1-091e2847eadd" providerId="ADAL" clId="{A5B352E3-893E-4185-B0B1-06139659EC86}" dt="2024-09-02T19:25:37.762" v="62" actId="478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A5B352E3-893E-4185-B0B1-06139659EC86}" dt="2024-09-02T19:30:12.699" v="80" actId="1076"/>
          <ac:picMkLst>
            <pc:docMk/>
            <pc:sldMk cId="43650041" sldId="2147380663"/>
            <ac:picMk id="6" creationId="{DC31B1CC-1781-06EC-8099-B36F49538E80}"/>
          </ac:picMkLst>
        </pc:picChg>
        <pc:picChg chg="del">
          <ac:chgData name="Domingo Alcantara" userId="75b2bfab-4ad1-4e51-a9e1-091e2847eadd" providerId="ADAL" clId="{A5B352E3-893E-4185-B0B1-06139659EC86}" dt="2024-09-02T19:25:33.278" v="60" actId="478"/>
          <ac:picMkLst>
            <pc:docMk/>
            <pc:sldMk cId="43650041" sldId="2147380663"/>
            <ac:picMk id="7" creationId="{8853D36C-084E-A96B-0CAA-48F421CCBC2A}"/>
          </ac:picMkLst>
        </pc:picChg>
        <pc:picChg chg="add mod">
          <ac:chgData name="Domingo Alcantara" userId="75b2bfab-4ad1-4e51-a9e1-091e2847eadd" providerId="ADAL" clId="{A5B352E3-893E-4185-B0B1-06139659EC86}" dt="2024-09-02T19:30:07.126" v="78" actId="1076"/>
          <ac:picMkLst>
            <pc:docMk/>
            <pc:sldMk cId="43650041" sldId="2147380663"/>
            <ac:picMk id="9" creationId="{7CA5FFC1-32B2-1AA2-2D3F-D33039CEC2AA}"/>
          </ac:picMkLst>
        </pc:picChg>
        <pc:picChg chg="del">
          <ac:chgData name="Domingo Alcantara" userId="75b2bfab-4ad1-4e51-a9e1-091e2847eadd" providerId="ADAL" clId="{A5B352E3-893E-4185-B0B1-06139659EC86}" dt="2024-09-02T19:25:36.288" v="61" actId="478"/>
          <ac:picMkLst>
            <pc:docMk/>
            <pc:sldMk cId="43650041" sldId="2147380663"/>
            <ac:picMk id="10" creationId="{38DEA9BA-A529-3827-B184-251D6985AD23}"/>
          </ac:picMkLst>
        </pc:picChg>
        <pc:picChg chg="add mod">
          <ac:chgData name="Domingo Alcantara" userId="75b2bfab-4ad1-4e51-a9e1-091e2847eadd" providerId="ADAL" clId="{A5B352E3-893E-4185-B0B1-06139659EC86}" dt="2024-09-02T19:32:52.546" v="90" actId="20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A5B352E3-893E-4185-B0B1-06139659EC86}" dt="2024-09-02T19:46:26.431" v="17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A5B352E3-893E-4185-B0B1-06139659EC86}" dt="2024-09-02T19:44:54.706" v="14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5B352E3-893E-4185-B0B1-06139659EC86}" dt="2024-09-02T19:46:26.431" v="17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45:57.026" v="16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A5B352E3-893E-4185-B0B1-06139659EC86}" dt="2024-09-02T19:45:01.495" v="15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5B352E3-893E-4185-B0B1-06139659EC86}" dt="2024-09-02T19:45:31.915" v="15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5B352E3-893E-4185-B0B1-06139659EC86}" dt="2024-09-02T19:45:57.026" v="16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5B352E3-893E-4185-B0B1-06139659EC86}" dt="2024-09-02T19:40:39.916" v="134" actId="108"/>
        <pc:sldMkLst>
          <pc:docMk/>
          <pc:sldMk cId="557778375" sldId="2147380672"/>
        </pc:sldMkLst>
        <pc:spChg chg="del">
          <ac:chgData name="Domingo Alcantara" userId="75b2bfab-4ad1-4e51-a9e1-091e2847eadd" providerId="ADAL" clId="{A5B352E3-893E-4185-B0B1-06139659EC86}" dt="2024-09-02T19:25:23.656" v="58" actId="478"/>
          <ac:spMkLst>
            <pc:docMk/>
            <pc:sldMk cId="557778375" sldId="2147380672"/>
            <ac:spMk id="13" creationId="{10F2B81B-C978-C41D-18D9-122AC57FAE27}"/>
          </ac:spMkLst>
        </pc:spChg>
        <pc:picChg chg="del">
          <ac:chgData name="Domingo Alcantara" userId="75b2bfab-4ad1-4e51-a9e1-091e2847eadd" providerId="ADAL" clId="{A5B352E3-893E-4185-B0B1-06139659EC86}" dt="2024-09-02T19:24:44.164" v="46" actId="478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A5B352E3-893E-4185-B0B1-06139659EC86}" dt="2024-09-02T19:40:37.087" v="133" actId="1038"/>
          <ac:picMkLst>
            <pc:docMk/>
            <pc:sldMk cId="557778375" sldId="2147380672"/>
            <ac:picMk id="4" creationId="{18C02513-6D6F-C353-679E-397CFA30AE6B}"/>
          </ac:picMkLst>
        </pc:picChg>
        <pc:picChg chg="del">
          <ac:chgData name="Domingo Alcantara" userId="75b2bfab-4ad1-4e51-a9e1-091e2847eadd" providerId="ADAL" clId="{A5B352E3-893E-4185-B0B1-06139659EC86}" dt="2024-09-02T19:24:44.609" v="47" actId="478"/>
          <ac:picMkLst>
            <pc:docMk/>
            <pc:sldMk cId="557778375" sldId="2147380672"/>
            <ac:picMk id="5" creationId="{E2216F21-4D4A-4912-A2A5-BFF91356F551}"/>
          </ac:picMkLst>
        </pc:picChg>
        <pc:picChg chg="del">
          <ac:chgData name="Domingo Alcantara" userId="75b2bfab-4ad1-4e51-a9e1-091e2847eadd" providerId="ADAL" clId="{A5B352E3-893E-4185-B0B1-06139659EC86}" dt="2024-09-02T19:24:45.395" v="49" actId="478"/>
          <ac:picMkLst>
            <pc:docMk/>
            <pc:sldMk cId="557778375" sldId="2147380672"/>
            <ac:picMk id="7" creationId="{4967EABF-8331-4A86-E0CA-25A6893E8CF9}"/>
          </ac:picMkLst>
        </pc:picChg>
        <pc:picChg chg="add del mod">
          <ac:chgData name="Domingo Alcantara" userId="75b2bfab-4ad1-4e51-a9e1-091e2847eadd" providerId="ADAL" clId="{A5B352E3-893E-4185-B0B1-06139659EC86}" dt="2024-09-02T19:40:26.638" v="126" actId="478"/>
          <ac:picMkLst>
            <pc:docMk/>
            <pc:sldMk cId="557778375" sldId="2147380672"/>
            <ac:picMk id="8" creationId="{19A1C18B-1D40-F8E9-10ED-143F71E3547F}"/>
          </ac:picMkLst>
        </pc:picChg>
        <pc:picChg chg="del">
          <ac:chgData name="Domingo Alcantara" userId="75b2bfab-4ad1-4e51-a9e1-091e2847eadd" providerId="ADAL" clId="{A5B352E3-893E-4185-B0B1-06139659EC86}" dt="2024-09-02T19:24:44.947" v="48" actId="478"/>
          <ac:picMkLst>
            <pc:docMk/>
            <pc:sldMk cId="557778375" sldId="2147380672"/>
            <ac:picMk id="10" creationId="{16341F68-C1D7-EFFF-2EBF-DACBF8770442}"/>
          </ac:picMkLst>
        </pc:picChg>
        <pc:picChg chg="add mod">
          <ac:chgData name="Domingo Alcantara" userId="75b2bfab-4ad1-4e51-a9e1-091e2847eadd" providerId="ADAL" clId="{A5B352E3-893E-4185-B0B1-06139659EC86}" dt="2024-09-02T19:40:39.916" v="134" actId="108"/>
          <ac:picMkLst>
            <pc:docMk/>
            <pc:sldMk cId="557778375" sldId="2147380672"/>
            <ac:picMk id="11" creationId="{129BCC3B-036B-7998-6EAF-8F0F667AB41D}"/>
          </ac:picMkLst>
        </pc:picChg>
        <pc:picChg chg="add del">
          <ac:chgData name="Domingo Alcantara" userId="75b2bfab-4ad1-4e51-a9e1-091e2847eadd" providerId="ADAL" clId="{A5B352E3-893E-4185-B0B1-06139659EC86}" dt="2024-09-02T19:25:21.229" v="57" actId="478"/>
          <ac:picMkLst>
            <pc:docMk/>
            <pc:sldMk cId="557778375" sldId="2147380672"/>
            <ac:picMk id="15" creationId="{2D9C99EE-B0E9-896B-09CF-E089196B171B}"/>
          </ac:picMkLst>
        </pc:picChg>
      </pc:sldChg>
      <pc:sldChg chg="delSp del mod">
        <pc:chgData name="Domingo Alcantara" userId="75b2bfab-4ad1-4e51-a9e1-091e2847eadd" providerId="ADAL" clId="{A5B352E3-893E-4185-B0B1-06139659EC86}" dt="2024-09-02T19:47:10.683" v="176" actId="47"/>
        <pc:sldMkLst>
          <pc:docMk/>
          <pc:sldMk cId="3508983161" sldId="2147380673"/>
        </pc:sldMkLst>
        <pc:spChg chg="del">
          <ac:chgData name="Domingo Alcantara" userId="75b2bfab-4ad1-4e51-a9e1-091e2847eadd" providerId="ADAL" clId="{A5B352E3-893E-4185-B0B1-06139659EC86}" dt="2024-09-02T19:25:27.244" v="59" actId="478"/>
          <ac:spMkLst>
            <pc:docMk/>
            <pc:sldMk cId="3508983161" sldId="2147380673"/>
            <ac:spMk id="6" creationId="{1E1E7B6A-B0A1-781B-836C-FBD592D79F72}"/>
          </ac:spMkLst>
        </pc:spChg>
        <pc:picChg chg="del">
          <ac:chgData name="Domingo Alcantara" userId="75b2bfab-4ad1-4e51-a9e1-091e2847eadd" providerId="ADAL" clId="{A5B352E3-893E-4185-B0B1-06139659EC86}" dt="2024-09-02T19:24:48.040" v="51" actId="478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A5B352E3-893E-4185-B0B1-06139659EC86}" dt="2024-09-02T19:24:47.522" v="50" actId="478"/>
          <ac:picMkLst>
            <pc:docMk/>
            <pc:sldMk cId="3508983161" sldId="2147380673"/>
            <ac:picMk id="7" creationId="{4B0F58E3-8CDA-BA0B-E12D-C00BD67A47C8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7:38.955" v="99" actId="108"/>
        <pc:sldMkLst>
          <pc:docMk/>
          <pc:sldMk cId="1771377235" sldId="2147380674"/>
        </pc:sldMkLst>
        <pc:spChg chg="del">
          <ac:chgData name="Domingo Alcantara" userId="75b2bfab-4ad1-4e51-a9e1-091e2847eadd" providerId="ADAL" clId="{A5B352E3-893E-4185-B0B1-06139659EC86}" dt="2024-09-02T19:25:13.476" v="54" actId="478"/>
          <ac:spMkLst>
            <pc:docMk/>
            <pc:sldMk cId="1771377235" sldId="2147380674"/>
            <ac:spMk id="13" creationId="{81081567-4E9D-D34F-B448-87A53D685B0C}"/>
          </ac:spMkLst>
        </pc:spChg>
        <pc:picChg chg="del">
          <ac:chgData name="Domingo Alcantara" userId="75b2bfab-4ad1-4e51-a9e1-091e2847eadd" providerId="ADAL" clId="{A5B352E3-893E-4185-B0B1-06139659EC86}" dt="2024-09-02T19:24:40.367" v="42" actId="47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A5B352E3-893E-4185-B0B1-06139659EC86}" dt="2024-09-02T19:37:38.955" v="99" actId="108"/>
          <ac:picMkLst>
            <pc:docMk/>
            <pc:sldMk cId="1771377235" sldId="2147380674"/>
            <ac:picMk id="4" creationId="{CF695716-C586-EA33-1E39-98EC88861F60}"/>
          </ac:picMkLst>
        </pc:picChg>
        <pc:picChg chg="del">
          <ac:chgData name="Domingo Alcantara" userId="75b2bfab-4ad1-4e51-a9e1-091e2847eadd" providerId="ADAL" clId="{A5B352E3-893E-4185-B0B1-06139659EC86}" dt="2024-09-02T19:24:40.822" v="43" actId="478"/>
          <ac:picMkLst>
            <pc:docMk/>
            <pc:sldMk cId="1771377235" sldId="2147380674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A5B352E3-893E-4185-B0B1-06139659EC86}" dt="2024-09-02T19:37:35.989" v="98" actId="14100"/>
          <ac:picMkLst>
            <pc:docMk/>
            <pc:sldMk cId="1771377235" sldId="2147380674"/>
            <ac:picMk id="7" creationId="{7A16C065-FBBC-F623-7368-D2E4043AB812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8:44.912" v="108" actId="1076"/>
        <pc:sldMkLst>
          <pc:docMk/>
          <pc:sldMk cId="3237214870" sldId="2147380675"/>
        </pc:sldMkLst>
        <pc:spChg chg="del">
          <ac:chgData name="Domingo Alcantara" userId="75b2bfab-4ad1-4e51-a9e1-091e2847eadd" providerId="ADAL" clId="{A5B352E3-893E-4185-B0B1-06139659EC86}" dt="2024-09-02T19:25:16.447" v="55" actId="478"/>
          <ac:spMkLst>
            <pc:docMk/>
            <pc:sldMk cId="3237214870" sldId="2147380675"/>
            <ac:spMk id="13" creationId="{81081567-4E9D-D34F-B448-87A53D685B0C}"/>
          </ac:spMkLst>
        </pc:spChg>
        <pc:picChg chg="add mod">
          <ac:chgData name="Domingo Alcantara" userId="75b2bfab-4ad1-4e51-a9e1-091e2847eadd" providerId="ADAL" clId="{A5B352E3-893E-4185-B0B1-06139659EC86}" dt="2024-09-02T19:38:38.460" v="107" actId="1076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A5B352E3-893E-4185-B0B1-06139659EC86}" dt="2024-09-02T19:24:42.317" v="44" actId="478"/>
          <ac:picMkLst>
            <pc:docMk/>
            <pc:sldMk cId="3237214870" sldId="2147380675"/>
            <ac:picMk id="4" creationId="{F4A6C2E6-51AA-D2A3-4515-02D5F654D2E5}"/>
          </ac:picMkLst>
        </pc:picChg>
        <pc:picChg chg="add mod">
          <ac:chgData name="Domingo Alcantara" userId="75b2bfab-4ad1-4e51-a9e1-091e2847eadd" providerId="ADAL" clId="{A5B352E3-893E-4185-B0B1-06139659EC86}" dt="2024-09-02T19:38:44.912" v="108" actId="1076"/>
          <ac:picMkLst>
            <pc:docMk/>
            <pc:sldMk cId="3237214870" sldId="2147380675"/>
            <ac:picMk id="6" creationId="{2E11763C-F388-2662-C20C-355AC34E22D0}"/>
          </ac:picMkLst>
        </pc:picChg>
        <pc:picChg chg="del">
          <ac:chgData name="Domingo Alcantara" userId="75b2bfab-4ad1-4e51-a9e1-091e2847eadd" providerId="ADAL" clId="{A5B352E3-893E-4185-B0B1-06139659EC86}" dt="2024-09-02T19:24:42.766" v="45" actId="47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A5B352E3-893E-4185-B0B1-06139659EC86}" dt="2024-09-02T19:55:16.487" v="885"/>
        <pc:sldMkLst>
          <pc:docMk/>
          <pc:sldMk cId="2798956366" sldId="2147380763"/>
        </pc:sldMkLst>
      </pc:sldChg>
      <pc:sldChg chg="add del">
        <pc:chgData name="Domingo Alcantara" userId="75b2bfab-4ad1-4e51-a9e1-091e2847eadd" providerId="ADAL" clId="{A5B352E3-893E-4185-B0B1-06139659EC86}" dt="2024-09-02T19:55:16.371" v="884"/>
        <pc:sldMkLst>
          <pc:docMk/>
          <pc:sldMk cId="2840967507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24366102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586779941" sldId="2147381861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96299387" sldId="214738187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4151878643" sldId="214738187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2286119" sldId="214738187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692275125" sldId="2147381880"/>
        </pc:sldMkLst>
      </pc:sldChg>
      <pc:sldMasterChg chg="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0" sldId="2147483648"/>
            <pc:sldLayoutMk cId="2365619454" sldId="2147483950"/>
          </pc:sldLayoutMkLst>
        </pc:sldLayoutChg>
      </pc:sldMasterChg>
      <pc:sldMasterChg chg="del 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4225223747" sldId="2147483924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636260736" sldId="214748392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5203778" sldId="214748392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98552119" sldId="214748392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09504052" sldId="214748392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98394118" sldId="214748392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344585519" sldId="214748393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75734851" sldId="214748393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019049599" sldId="214748393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89087324" sldId="214748393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3108818" sldId="214748393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4417046" sldId="214748393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89675403" sldId="214748393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7001942" sldId="214748393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94771367" sldId="214748393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44315013" sldId="214748393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004094819" sldId="214748394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78078750" sldId="214748394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995146181" sldId="214748394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914190454" sldId="214748394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59592973" sldId="214748394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523448458" sldId="214748394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591048761" sldId="214748394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129553199" sldId="214748394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549867309" sldId="214748394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16541441" sldId="2147483949"/>
          </pc:sldLayoutMkLst>
        </pc:sldLayoutChg>
      </pc:sldMasterChg>
    </pc:docChg>
  </pc:docChgLst>
  <pc:docChgLst>
    <pc:chgData name="Domingo Alcantara" userId="75b2bfab-4ad1-4e51-a9e1-091e2847eadd" providerId="ADAL" clId="{6A54E0EF-BDDE-49CF-B404-8B2C74203A5F}"/>
    <pc:docChg chg="undo redo custSel modSld">
      <pc:chgData name="Domingo Alcantara" userId="75b2bfab-4ad1-4e51-a9e1-091e2847eadd" providerId="ADAL" clId="{6A54E0EF-BDDE-49CF-B404-8B2C74203A5F}" dt="2024-05-23T20:36:49.714" v="641" actId="14100"/>
      <pc:docMkLst>
        <pc:docMk/>
      </pc:docMkLst>
      <pc:sldChg chg="addSp delSp modSp mod">
        <pc:chgData name="Domingo Alcantara" userId="75b2bfab-4ad1-4e51-a9e1-091e2847eadd" providerId="ADAL" clId="{6A54E0EF-BDDE-49CF-B404-8B2C74203A5F}" dt="2024-05-23T20:03:19.511" v="11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6A54E0EF-BDDE-49CF-B404-8B2C74203A5F}" dt="2024-05-23T19:50:36.76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A54E0EF-BDDE-49CF-B404-8B2C74203A5F}" dt="2024-05-23T19:50:41.618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A54E0EF-BDDE-49CF-B404-8B2C74203A5F}" dt="2024-05-23T19:50:46.910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6A54E0EF-BDDE-49CF-B404-8B2C74203A5F}" dt="2024-05-23T19:50:29.752" v="3" actId="478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20:02:18.864" v="111" actId="692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add mod modCrop">
          <ac:chgData name="Domingo Alcantara" userId="75b2bfab-4ad1-4e51-a9e1-091e2847eadd" providerId="ADAL" clId="{6A54E0EF-BDDE-49CF-B404-8B2C74203A5F}" dt="2024-05-23T20:03:19.511" v="117" actId="1076"/>
          <ac:picMkLst>
            <pc:docMk/>
            <pc:sldMk cId="437425898" sldId="2138104057"/>
            <ac:picMk id="5" creationId="{D1FF628F-3B80-FCBA-6E33-6677D79E574B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6" creationId="{946CD1EB-5FA1-90F7-E470-BD832A29559A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6A54E0EF-BDDE-49CF-B404-8B2C74203A5F}" dt="2024-05-23T19:50:25.0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A54E0EF-BDDE-49CF-B404-8B2C74203A5F}" dt="2024-05-23T19:50:25.0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A54E0EF-BDDE-49CF-B404-8B2C74203A5F}" dt="2024-05-23T20:33:54.803" v="61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A54E0EF-BDDE-49CF-B404-8B2C74203A5F}" dt="2024-05-23T20:33:54.803" v="61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A54E0EF-BDDE-49CF-B404-8B2C74203A5F}" dt="2024-05-23T19:55:42.676" v="105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6A54E0EF-BDDE-49CF-B404-8B2C74203A5F}" dt="2024-05-23T20:04:11.521" v="120" actId="1076"/>
          <ac:picMkLst>
            <pc:docMk/>
            <pc:sldMk cId="4183346498" sldId="2147380662"/>
            <ac:picMk id="6" creationId="{A3EC1DD1-5BCD-35C5-6268-DF16DD29192C}"/>
          </ac:picMkLst>
        </pc:picChg>
        <pc:picChg chg="del">
          <ac:chgData name="Domingo Alcantara" userId="75b2bfab-4ad1-4e51-a9e1-091e2847eadd" providerId="ADAL" clId="{6A54E0EF-BDDE-49CF-B404-8B2C74203A5F}" dt="2024-05-23T19:50:50.208" v="17" actId="478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6A54E0EF-BDDE-49CF-B404-8B2C74203A5F}" dt="2024-05-23T20:35:07.779" v="62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7" creationId="{4D85151A-3E80-7B9C-C712-6C274CAD6EF6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10" creationId="{835786AC-90C9-4F84-E2B0-FC383D3F361A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2" creationId="{72734EE2-F3FF-8F6D-FCD4-3F31C64E54B7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3" creationId="{1BB41CD8-87E9-B3BF-D433-EE84BDFAAC3C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4" creationId="{E5A36E8F-26ED-6D24-0435-7FCF82A4549E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5" creationId="{26B2992E-6CF2-2597-7776-260C83B70661}"/>
          </ac:spMkLst>
        </pc:spChg>
        <pc:picChg chg="add mod">
          <ac:chgData name="Domingo Alcantara" userId="75b2bfab-4ad1-4e51-a9e1-091e2847eadd" providerId="ADAL" clId="{6A54E0EF-BDDE-49CF-B404-8B2C74203A5F}" dt="2024-05-23T19:51:59.297" v="50" actId="1076"/>
          <ac:picMkLst>
            <pc:docMk/>
            <pc:sldMk cId="43650041" sldId="2147380663"/>
            <ac:picMk id="3" creationId="{03FBFC98-9333-659B-D77C-054F8BA59FAD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4" creationId="{774A9EC0-3CEB-5B55-24C7-B3B3DBDBEA8E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9" creationId="{B6D47180-DF41-EC5F-589F-5ACD36239CB1}"/>
          </ac:picMkLst>
        </pc:picChg>
        <pc:picChg chg="add mod">
          <ac:chgData name="Domingo Alcantara" userId="75b2bfab-4ad1-4e51-a9e1-091e2847eadd" providerId="ADAL" clId="{6A54E0EF-BDDE-49CF-B404-8B2C74203A5F}" dt="2024-05-23T19:52:04.914" v="52" actId="571"/>
          <ac:picMkLst>
            <pc:docMk/>
            <pc:sldMk cId="43650041" sldId="2147380663"/>
            <ac:picMk id="11" creationId="{9A6FFCA7-3585-27C2-46E6-F5581E7EF6E0}"/>
          </ac:picMkLst>
        </pc:picChg>
        <pc:picChg chg="add mod">
          <ac:chgData name="Domingo Alcantara" userId="75b2bfab-4ad1-4e51-a9e1-091e2847eadd" providerId="ADAL" clId="{6A54E0EF-BDDE-49CF-B404-8B2C74203A5F}" dt="2024-05-23T20:35:07.779" v="628" actId="208"/>
          <ac:picMkLst>
            <pc:docMk/>
            <pc:sldMk cId="43650041" sldId="2147380663"/>
            <ac:picMk id="17" creationId="{DFD233EC-F9BD-B3E9-C44B-6CC05A489E66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6A54E0EF-BDDE-49CF-B404-8B2C74203A5F}" dt="2024-05-23T19:55:01.822" v="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A54E0EF-BDDE-49CF-B404-8B2C74203A5F}" dt="2024-05-23T19:52:41.933" v="5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A54E0EF-BDDE-49CF-B404-8B2C74203A5F}" dt="2024-05-23T19:53:00.288" v="6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A54E0EF-BDDE-49CF-B404-8B2C74203A5F}" dt="2024-05-23T19:55:01.822" v="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6A54E0EF-BDDE-49CF-B404-8B2C74203A5F}" dt="2024-05-23T20:36:49.714" v="641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2" creationId="{4AEFE519-1554-CF7B-F5E6-B406DE034D2B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3" creationId="{64698006-5F4C-74C8-E9D3-F06347E7F6B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5" creationId="{17AF76F5-F41D-0C19-4E09-4C7BCC4AF97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6" creationId="{86FEC0DA-C71E-F1A1-044E-A7E542753274}"/>
          </ac:picMkLst>
        </pc:picChg>
        <pc:picChg chg="add mod">
          <ac:chgData name="Domingo Alcantara" userId="75b2bfab-4ad1-4e51-a9e1-091e2847eadd" providerId="ADAL" clId="{6A54E0EF-BDDE-49CF-B404-8B2C74203A5F}" dt="2024-05-23T20:36:02.630" v="636" actId="1076"/>
          <ac:picMkLst>
            <pc:docMk/>
            <pc:sldMk cId="2323949207" sldId="2147380668"/>
            <ac:picMk id="8" creationId="{75DAE962-0AFE-D6F2-7B26-3DD1A0FF9F55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9" creationId="{12B7A40F-3A5F-2A4F-74BE-8E1EB815708B}"/>
          </ac:picMkLst>
        </pc:picChg>
        <pc:picChg chg="add mod">
          <ac:chgData name="Domingo Alcantara" userId="75b2bfab-4ad1-4e51-a9e1-091e2847eadd" providerId="ADAL" clId="{6A54E0EF-BDDE-49CF-B404-8B2C74203A5F}" dt="2024-05-23T20:36:49.714" v="641" actId="14100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13" creationId="{6A9FB1C5-DA50-4D07-6BC6-702A3F16A231}"/>
          </ac:picMkLst>
        </pc:picChg>
        <pc:picChg chg="add mod">
          <ac:chgData name="Domingo Alcantara" userId="75b2bfab-4ad1-4e51-a9e1-091e2847eadd" providerId="ADAL" clId="{6A54E0EF-BDDE-49CF-B404-8B2C74203A5F}" dt="2024-05-23T20:36:00.400" v="635" actId="1076"/>
          <ac:picMkLst>
            <pc:docMk/>
            <pc:sldMk cId="2323949207" sldId="2147380668"/>
            <ac:picMk id="14" creationId="{CFF53B3F-A612-190F-3DF7-49C4C5B50159}"/>
          </ac:picMkLst>
        </pc:picChg>
        <pc:picChg chg="add mod">
          <ac:chgData name="Domingo Alcantara" userId="75b2bfab-4ad1-4e51-a9e1-091e2847eadd" providerId="ADAL" clId="{6A54E0EF-BDDE-49CF-B404-8B2C74203A5F}" dt="2024-05-23T20:36:43.449" v="640" actId="14100"/>
          <ac:picMkLst>
            <pc:docMk/>
            <pc:sldMk cId="2323949207" sldId="2147380668"/>
            <ac:picMk id="16" creationId="{A4274B90-1DE5-99DA-F196-12687A30E79B}"/>
          </ac:picMkLst>
        </pc:picChg>
      </pc:sldChg>
      <pc:sldChg chg="addSp modSp mod">
        <pc:chgData name="Domingo Alcantara" userId="75b2bfab-4ad1-4e51-a9e1-091e2847eadd" providerId="ADAL" clId="{6A54E0EF-BDDE-49CF-B404-8B2C74203A5F}" dt="2024-05-23T19:55:20.036" v="1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A54E0EF-BDDE-49CF-B404-8B2C74203A5F}" dt="2024-05-23T19:52:46.611" v="5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A54E0EF-BDDE-49CF-B404-8B2C74203A5F}" dt="2024-05-23T19:53:19.453" v="75" actId="20577"/>
          <ac:spMkLst>
            <pc:docMk/>
            <pc:sldMk cId="4107707069" sldId="2147380669"/>
            <ac:spMk id="13" creationId="{261EBA0E-83F6-8321-DFAD-43DE0A7CBE1B}"/>
          </ac:spMkLst>
        </pc:spChg>
        <pc:spChg chg="add mod">
          <ac:chgData name="Domingo Alcantara" userId="75b2bfab-4ad1-4e51-a9e1-091e2847eadd" providerId="ADAL" clId="{6A54E0EF-BDDE-49CF-B404-8B2C74203A5F}" dt="2024-05-23T19:53:06.460" v="67"/>
          <ac:spMkLst>
            <pc:docMk/>
            <pc:sldMk cId="4107707069" sldId="2147380669"/>
            <ac:spMk id="15" creationId="{2F9EF750-3D6F-D7F2-6818-FBB95FCBCABA}"/>
          </ac:spMkLst>
        </pc:spChg>
        <pc:spChg chg="add mod">
          <ac:chgData name="Domingo Alcantara" userId="75b2bfab-4ad1-4e51-a9e1-091e2847eadd" providerId="ADAL" clId="{6A54E0EF-BDDE-49CF-B404-8B2C74203A5F}" dt="2024-05-23T19:53:15.860" v="69"/>
          <ac:spMkLst>
            <pc:docMk/>
            <pc:sldMk cId="4107707069" sldId="2147380669"/>
            <ac:spMk id="17" creationId="{F184AA6E-5772-5536-11A8-32BDDC9E725E}"/>
          </ac:spMkLst>
        </pc:spChg>
        <pc:graphicFrameChg chg="mod modGraphic">
          <ac:chgData name="Domingo Alcantara" userId="75b2bfab-4ad1-4e51-a9e1-091e2847eadd" providerId="ADAL" clId="{6A54E0EF-BDDE-49CF-B404-8B2C74203A5F}" dt="2024-05-23T19:55:20.036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05.193" v="66"/>
          <ac:graphicFrameMkLst>
            <pc:docMk/>
            <pc:sldMk cId="4107707069" sldId="2147380669"/>
            <ac:graphicFrameMk id="14" creationId="{1034EA63-4298-3B53-E2BD-D66AE7D9D4D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12.635" v="68"/>
          <ac:graphicFrameMkLst>
            <pc:docMk/>
            <pc:sldMk cId="4107707069" sldId="2147380669"/>
            <ac:graphicFrameMk id="16" creationId="{150DE346-4731-0662-6717-CA29CE09CE51}"/>
          </ac:graphicFrameMkLst>
        </pc:graphicFrameChg>
      </pc:sldChg>
    </pc:docChg>
  </pc:docChgLst>
  <pc:docChgLst>
    <pc:chgData name="Domingo Alcantara" userId="75b2bfab-4ad1-4e51-a9e1-091e2847eadd" providerId="ADAL" clId="{6500620A-9B76-45E3-B991-27E5F5CCDD5D}"/>
    <pc:docChg chg="undo redo custSel addSld delSld modSld">
      <pc:chgData name="Domingo Alcantara" userId="75b2bfab-4ad1-4e51-a9e1-091e2847eadd" providerId="ADAL" clId="{6500620A-9B76-45E3-B991-27E5F5CCDD5D}" dt="2024-06-24T19:54:04.284" v="569" actId="1076"/>
      <pc:docMkLst>
        <pc:docMk/>
      </pc:docMkLst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500620A-9B76-45E3-B991-27E5F5CCDD5D}" dt="2024-06-24T19:37:52.076" v="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500620A-9B76-45E3-B991-27E5F5CCDD5D}" dt="2024-06-24T19:28:50.093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00620A-9B76-45E3-B991-27E5F5CCDD5D}" dt="2024-06-24T19:28:53.803" v="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00620A-9B76-45E3-B991-27E5F5CCDD5D}" dt="2024-06-24T19:29:07.073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500620A-9B76-45E3-B991-27E5F5CCDD5D}" dt="2024-06-24T19:37:52.076" v="94" actId="692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del">
          <ac:chgData name="Domingo Alcantara" userId="75b2bfab-4ad1-4e51-a9e1-091e2847eadd" providerId="ADAL" clId="{6500620A-9B76-45E3-B991-27E5F5CCDD5D}" dt="2024-06-24T19:20:29.766" v="2" actId="478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20:23.2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00620A-9B76-45E3-B991-27E5F5CCDD5D}" dt="2024-06-24T19:20:23.2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00620A-9B76-45E3-B991-27E5F5CCDD5D}" dt="2024-06-24T19:50:42.615" v="54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00620A-9B76-45E3-B991-27E5F5CCDD5D}" dt="2024-06-24T19:50:42.615" v="54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00620A-9B76-45E3-B991-27E5F5CCDD5D}" dt="2024-06-24T19:35:47.413" v="86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00620A-9B76-45E3-B991-27E5F5CCDD5D}" dt="2024-06-24T19:35:51.016" v="87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500620A-9B76-45E3-B991-27E5F5CCDD5D}" dt="2024-06-24T19:30:32.375" v="35" actId="1076"/>
          <ac:picMkLst>
            <pc:docMk/>
            <pc:sldMk cId="4183346498" sldId="2147380662"/>
            <ac:picMk id="6" creationId="{8A280AEF-BF5D-D2AC-D554-5F9996745A6A}"/>
          </ac:picMkLst>
        </pc:picChg>
        <pc:picChg chg="del">
          <ac:chgData name="Domingo Alcantara" userId="75b2bfab-4ad1-4e51-a9e1-091e2847eadd" providerId="ADAL" clId="{6500620A-9B76-45E3-B991-27E5F5CCDD5D}" dt="2024-06-24T19:20:35.329" v="3" actId="478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add del mod">
        <pc:chgData name="Domingo Alcantara" userId="75b2bfab-4ad1-4e51-a9e1-091e2847eadd" providerId="ADAL" clId="{6500620A-9B76-45E3-B991-27E5F5CCDD5D}" dt="2024-06-24T19:44:41.682" v="124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00620A-9B76-45E3-B991-27E5F5CCDD5D}" dt="2024-06-24T19:43:49.127" v="120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00620A-9B76-45E3-B991-27E5F5CCDD5D}" dt="2024-06-24T19:42:20.964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500620A-9B76-45E3-B991-27E5F5CCDD5D}" dt="2024-06-24T19:23:56.763" v="15" actId="207"/>
          <ac:spMkLst>
            <pc:docMk/>
            <pc:sldMk cId="43650041" sldId="2147380663"/>
            <ac:spMk id="6" creationId="{6AFAD12E-7147-AC00-8477-B8AE17593E51}"/>
          </ac:spMkLst>
        </pc:spChg>
        <pc:spChg chg="add mod">
          <ac:chgData name="Domingo Alcantara" userId="75b2bfab-4ad1-4e51-a9e1-091e2847eadd" providerId="ADAL" clId="{6500620A-9B76-45E3-B991-27E5F5CCDD5D}" dt="2024-06-24T19:42:47.673" v="114" actId="1076"/>
          <ac:spMkLst>
            <pc:docMk/>
            <pc:sldMk cId="43650041" sldId="2147380663"/>
            <ac:spMk id="7" creationId="{4F7DDFB2-E404-CF52-F193-D7AD5908E93E}"/>
          </ac:spMkLst>
        </pc:sp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4" creationId="{B0071249-E099-8CF4-70C9-0B0D8EC29830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6500620A-9B76-45E3-B991-27E5F5CCDD5D}" dt="2024-06-24T19:42:32.594" v="111" actId="1035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00620A-9B76-45E3-B991-27E5F5CCDD5D}" dt="2024-06-24T19:43:55.903" v="121" actId="1076"/>
          <ac:picMkLst>
            <pc:docMk/>
            <pc:sldMk cId="43650041" sldId="2147380663"/>
            <ac:picMk id="12" creationId="{4DF06043-C78C-2C0D-6EB2-79A76BB91D7B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6500620A-9B76-45E3-B991-27E5F5CCDD5D}" dt="2024-06-24T19:44:41.682" v="124" actId="14100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21" creationId="{D0E90763-1D62-CA47-B7C7-C9AC4E55A990}"/>
          </ac:picMkLst>
        </pc:picChg>
        <pc:picChg chg="add mod">
          <ac:chgData name="Domingo Alcantara" userId="75b2bfab-4ad1-4e51-a9e1-091e2847eadd" providerId="ADAL" clId="{6500620A-9B76-45E3-B991-27E5F5CCDD5D}" dt="2024-06-24T19:31:03.709" v="37" actId="1076"/>
          <ac:picMkLst>
            <pc:docMk/>
            <pc:sldMk cId="43650041" sldId="2147380663"/>
            <ac:picMk id="1026" creationId="{F75BDEDE-F9F2-427B-F533-B04460ED9226}"/>
          </ac:picMkLst>
        </pc:picChg>
        <pc:picChg chg="del">
          <ac:chgData name="Domingo Alcantara" userId="75b2bfab-4ad1-4e51-a9e1-091e2847eadd" providerId="ADAL" clId="{6500620A-9B76-45E3-B991-27E5F5CCDD5D}" dt="2024-06-24T19:20:45.592" v="5" actId="478"/>
          <ac:picMkLst>
            <pc:docMk/>
            <pc:sldMk cId="43650041" sldId="2147380663"/>
            <ac:picMk id="1030" creationId="{C2EDBC37-28D4-1CBD-72D8-11E2AA0C6F46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6500620A-9B76-45E3-B991-27E5F5CCDD5D}" dt="2024-06-24T19:32:45.679" v="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00620A-9B76-45E3-B991-27E5F5CCDD5D}" dt="2024-06-24T19:31:38.353" v="4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00620A-9B76-45E3-B991-27E5F5CCDD5D}" dt="2024-06-24T19:31:43.472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00620A-9B76-45E3-B991-27E5F5CCDD5D}" dt="2024-06-24T19:32:45.679" v="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33:47.422" v="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00620A-9B76-45E3-B991-27E5F5CCDD5D}" dt="2024-06-24T19:31:59.112" v="4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00620A-9B76-45E3-B991-27E5F5CCDD5D}" dt="2024-06-24T19:32:03.100" v="4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00620A-9B76-45E3-B991-27E5F5CCDD5D}" dt="2024-06-24T19:33:20.594" v="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00620A-9B76-45E3-B991-27E5F5CCDD5D}" dt="2024-06-24T19:33:47.422" v="6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00620A-9B76-45E3-B991-27E5F5CCDD5D}" dt="2024-06-24T19:54:04.284" v="569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3" creationId="{E7C864F1-E72D-155D-F867-10514EAA0B4E}"/>
          </ac:picMkLst>
        </pc:picChg>
        <pc:picChg chg="add mod">
          <ac:chgData name="Domingo Alcantara" userId="75b2bfab-4ad1-4e51-a9e1-091e2847eadd" providerId="ADAL" clId="{6500620A-9B76-45E3-B991-27E5F5CCDD5D}" dt="2024-06-24T19:53:07.221" v="557" actId="14100"/>
          <ac:picMkLst>
            <pc:docMk/>
            <pc:sldMk cId="557778375" sldId="2147380672"/>
            <ac:picMk id="4" creationId="{78C4DA1C-53DA-53AD-F376-CDDD26F96B41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6" creationId="{1E108CF5-DB93-99EE-55A9-C536C33C697C}"/>
          </ac:picMkLst>
        </pc:picChg>
        <pc:picChg chg="add mod">
          <ac:chgData name="Domingo Alcantara" userId="75b2bfab-4ad1-4e51-a9e1-091e2847eadd" providerId="ADAL" clId="{6500620A-9B76-45E3-B991-27E5F5CCDD5D}" dt="2024-06-24T19:53:33.555" v="562" actId="1076"/>
          <ac:picMkLst>
            <pc:docMk/>
            <pc:sldMk cId="557778375" sldId="2147380672"/>
            <ac:picMk id="7" creationId="{2C4B91F6-48E8-E09F-6DA5-42938589CF23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9" creationId="{9C8C7E32-D775-3B6A-4625-24952AC00E35}"/>
          </ac:picMkLst>
        </pc:picChg>
        <pc:picChg chg="add mod">
          <ac:chgData name="Domingo Alcantara" userId="75b2bfab-4ad1-4e51-a9e1-091e2847eadd" providerId="ADAL" clId="{6500620A-9B76-45E3-B991-27E5F5CCDD5D}" dt="2024-06-24T19:53:15.569" v="561" actId="1076"/>
          <ac:picMkLst>
            <pc:docMk/>
            <pc:sldMk cId="557778375" sldId="2147380672"/>
            <ac:picMk id="10" creationId="{F9BCB612-1073-645E-208A-32EBBEB3EA0E}"/>
          </ac:picMkLst>
        </pc:picChg>
        <pc:picChg chg="add mod">
          <ac:chgData name="Domingo Alcantara" userId="75b2bfab-4ad1-4e51-a9e1-091e2847eadd" providerId="ADAL" clId="{6500620A-9B76-45E3-B991-27E5F5CCDD5D}" dt="2024-06-24T19:53:40.278" v="565" actId="1076"/>
          <ac:picMkLst>
            <pc:docMk/>
            <pc:sldMk cId="557778375" sldId="2147380672"/>
            <ac:picMk id="12" creationId="{195F2FE7-E850-05C4-D65F-B22B87FE7A85}"/>
          </ac:picMkLst>
        </pc:picChg>
        <pc:picChg chg="add mod">
          <ac:chgData name="Domingo Alcantara" userId="75b2bfab-4ad1-4e51-a9e1-091e2847eadd" providerId="ADAL" clId="{6500620A-9B76-45E3-B991-27E5F5CCDD5D}" dt="2024-06-24T19:54:04.284" v="569" actId="1076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del">
        <pc:chgData name="Domingo Alcantara" userId="75b2bfab-4ad1-4e51-a9e1-091e2847eadd" providerId="ADAL" clId="{6500620A-9B76-45E3-B991-27E5F5CCDD5D}" dt="2024-06-24T19:21:32.708" v="8" actId="47"/>
        <pc:sldMkLst>
          <pc:docMk/>
          <pc:sldMk cId="2461262096" sldId="2147380673"/>
        </pc:sldMkLst>
      </pc:sldChg>
      <pc:sldChg chg="del">
        <pc:chgData name="Domingo Alcantara" userId="75b2bfab-4ad1-4e51-a9e1-091e2847eadd" providerId="ADAL" clId="{6500620A-9B76-45E3-B991-27E5F5CCDD5D}" dt="2024-06-24T19:21:34.809" v="9" actId="47"/>
        <pc:sldMkLst>
          <pc:docMk/>
          <pc:sldMk cId="2846351787" sldId="2147380674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2680954" sldId="2147380675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41516249" sldId="2147380771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592451190" sldId="214738081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791232009" sldId="2147380824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377969104" sldId="2147380825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1089440506" sldId="2147380826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857809101" sldId="2147380827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6500620A-9B76-45E3-B991-27E5F5CCDD5D}" dt="2024-06-24T19:21:26.508" v="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500620A-9B76-45E3-B991-27E5F5CCDD5D}" dt="2024-06-24T19:21:26.508" v="7" actId="47"/>
          <pc:sldLayoutMkLst>
            <pc:docMk/>
            <pc:sldMasterMk cId="0" sldId="2147483648"/>
            <pc:sldLayoutMk cId="3806579480" sldId="2147483924"/>
          </pc:sldLayoutMkLst>
        </pc:sldLayoutChg>
      </pc:sldMasterChg>
    </pc:docChg>
  </pc:docChgLst>
  <pc:docChgLst>
    <pc:chgData name="Domingo Alcantara" userId="75b2bfab-4ad1-4e51-a9e1-091e2847eadd" providerId="ADAL" clId="{C0EB25DB-3FD3-4313-AEA0-EA0FE18CAB8F}"/>
    <pc:docChg chg="undo redo custSel addSld modSld">
      <pc:chgData name="Domingo Alcantara" userId="75b2bfab-4ad1-4e51-a9e1-091e2847eadd" providerId="ADAL" clId="{C0EB25DB-3FD3-4313-AEA0-EA0FE18CAB8F}" dt="2024-07-18T17:17:39.532" v="370" actId="1035"/>
      <pc:docMkLst>
        <pc:docMk/>
      </pc:docMkLst>
      <pc:sldChg chg="addSp delSp modSp mod">
        <pc:chgData name="Domingo Alcantara" userId="75b2bfab-4ad1-4e51-a9e1-091e2847eadd" providerId="ADAL" clId="{C0EB25DB-3FD3-4313-AEA0-EA0FE18CAB8F}" dt="2024-07-18T16:52:07.603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0EB25DB-3FD3-4313-AEA0-EA0FE18CAB8F}" dt="2024-07-18T16:45:08.906" v="4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0EB25DB-3FD3-4313-AEA0-EA0FE18CAB8F}" dt="2024-07-18T16:45:13.32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0EB25DB-3FD3-4313-AEA0-EA0FE18CAB8F}" dt="2024-07-18T16:45:19.330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0EB25DB-3FD3-4313-AEA0-EA0FE18CAB8F}" dt="2024-07-18T16:52:07.603" v="92" actId="692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del">
          <ac:chgData name="Domingo Alcantara" userId="75b2bfab-4ad1-4e51-a9e1-091e2847eadd" providerId="ADAL" clId="{C0EB25DB-3FD3-4313-AEA0-EA0FE18CAB8F}" dt="2024-07-18T16:32:56.999" v="42" actId="478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07:56.90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0EB25DB-3FD3-4313-AEA0-EA0FE18CAB8F}" dt="2024-07-18T16:07:56.90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0EB25DB-3FD3-4313-AEA0-EA0FE18CAB8F}" dt="2024-07-18T17:17:39.532" v="37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C0EB25DB-3FD3-4313-AEA0-EA0FE18CAB8F}" dt="2024-07-18T17:17:35.830" v="3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0EB25DB-3FD3-4313-AEA0-EA0FE18CAB8F}" dt="2024-07-18T17:17:39.532" v="37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0EB25DB-3FD3-4313-AEA0-EA0FE18CAB8F}" dt="2024-07-18T17:09:16.867" v="180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0EB25DB-3FD3-4313-AEA0-EA0FE18CAB8F}" dt="2024-07-18T17:17:37.595" v="364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C0EB25DB-3FD3-4313-AEA0-EA0FE18CAB8F}" dt="2024-07-18T16:32:48.179" v="41" actId="478"/>
          <ac:picMkLst>
            <pc:docMk/>
            <pc:sldMk cId="4183346498" sldId="2147380662"/>
            <ac:picMk id="6" creationId="{C9F933A5-823E-AA2F-9034-93F656064A6D}"/>
          </ac:picMkLst>
        </pc:picChg>
        <pc:picChg chg="add mod modCrop">
          <ac:chgData name="Domingo Alcantara" userId="75b2bfab-4ad1-4e51-a9e1-091e2847eadd" providerId="ADAL" clId="{C0EB25DB-3FD3-4313-AEA0-EA0FE18CAB8F}" dt="2024-07-18T17:09:12.417" v="179" actId="1076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3:22.826" v="12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0EB25DB-3FD3-4313-AEA0-EA0FE18CAB8F}" dt="2024-07-18T16:16:33.252" v="15" actId="14100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0EB25DB-3FD3-4313-AEA0-EA0FE18CAB8F}" dt="2024-07-18T16:16:17.702" v="11" actId="478"/>
          <ac:spMkLst>
            <pc:docMk/>
            <pc:sldMk cId="43650041" sldId="2147380663"/>
            <ac:spMk id="4" creationId="{0998B70A-3F1C-67EB-AB11-9A035531174E}"/>
          </ac:spMkLst>
        </pc:spChg>
        <pc:spChg chg="del">
          <ac:chgData name="Domingo Alcantara" userId="75b2bfab-4ad1-4e51-a9e1-091e2847eadd" providerId="ADAL" clId="{C0EB25DB-3FD3-4313-AEA0-EA0FE18CAB8F}" dt="2024-07-18T16:21:43.102" v="30" actId="478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C0EB25DB-3FD3-4313-AEA0-EA0FE18CAB8F}" dt="2024-07-18T16:17:11.128" v="19" actId="478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0EB25DB-3FD3-4313-AEA0-EA0FE18CAB8F}" dt="2024-07-18T16:17:29.069" v="27" actId="1035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C0EB25DB-3FD3-4313-AEA0-EA0FE18CAB8F}" dt="2024-07-18T17:02:06.085" v="103"/>
          <ac:graphicFrameMkLst>
            <pc:docMk/>
            <pc:sldMk cId="43650041" sldId="2147380663"/>
            <ac:graphicFrameMk id="17" creationId="{8C75B639-3581-A329-F6D3-70D656019A45}"/>
          </ac:graphicFrameMkLst>
        </pc:graphicFrameChg>
        <pc:graphicFrameChg chg="add mod">
          <ac:chgData name="Domingo Alcantara" userId="75b2bfab-4ad1-4e51-a9e1-091e2847eadd" providerId="ADAL" clId="{C0EB25DB-3FD3-4313-AEA0-EA0FE18CAB8F}" dt="2024-07-18T17:03:22.826" v="126" actId="2085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C0EB25DB-3FD3-4313-AEA0-EA0FE18CAB8F}" dt="2024-07-18T16:16:39.207" v="16" actId="208"/>
          <ac:picMkLst>
            <pc:docMk/>
            <pc:sldMk cId="43650041" sldId="2147380663"/>
            <ac:picMk id="9" creationId="{EBA3F7BE-DBF2-63B5-4E43-14BF48D9BA61}"/>
          </ac:picMkLst>
        </pc:picChg>
        <pc:picChg chg="del">
          <ac:chgData name="Domingo Alcantara" userId="75b2bfab-4ad1-4e51-a9e1-091e2847eadd" providerId="ADAL" clId="{C0EB25DB-3FD3-4313-AEA0-EA0FE18CAB8F}" dt="2024-07-18T16:15:34.687" v="4" actId="478"/>
          <ac:picMkLst>
            <pc:docMk/>
            <pc:sldMk cId="43650041" sldId="2147380663"/>
            <ac:picMk id="11" creationId="{659F046B-DBE6-EC9C-3A25-14F9E9B5F423}"/>
          </ac:picMkLst>
        </pc:picChg>
        <pc:picChg chg="add mod">
          <ac:chgData name="Domingo Alcantara" userId="75b2bfab-4ad1-4e51-a9e1-091e2847eadd" providerId="ADAL" clId="{C0EB25DB-3FD3-4313-AEA0-EA0FE18CAB8F}" dt="2024-07-18T16:17:29.069" v="27" actId="1035"/>
          <ac:picMkLst>
            <pc:docMk/>
            <pc:sldMk cId="43650041" sldId="2147380663"/>
            <ac:picMk id="12" creationId="{897A4F47-A3C6-71F0-1756-FAA097A70F13}"/>
          </ac:picMkLst>
        </pc:picChg>
        <pc:picChg chg="add mod">
          <ac:chgData name="Domingo Alcantara" userId="75b2bfab-4ad1-4e51-a9e1-091e2847eadd" providerId="ADAL" clId="{C0EB25DB-3FD3-4313-AEA0-EA0FE18CAB8F}" dt="2024-07-18T16:21:56.143" v="34" actId="208"/>
          <ac:picMkLst>
            <pc:docMk/>
            <pc:sldMk cId="43650041" sldId="2147380663"/>
            <ac:picMk id="14" creationId="{090FE550-38B4-7E1B-156F-291849F625A7}"/>
          </ac:picMkLst>
        </pc:picChg>
        <pc:picChg chg="del">
          <ac:chgData name="Domingo Alcantara" userId="75b2bfab-4ad1-4e51-a9e1-091e2847eadd" providerId="ADAL" clId="{C0EB25DB-3FD3-4313-AEA0-EA0FE18CAB8F}" dt="2024-07-18T16:15:33.709" v="2" actId="478"/>
          <ac:picMkLst>
            <pc:docMk/>
            <pc:sldMk cId="43650041" sldId="2147380663"/>
            <ac:picMk id="15" creationId="{70987168-4C5A-0481-4A99-8EFD87694EE8}"/>
          </ac:picMkLst>
        </pc:picChg>
        <pc:picChg chg="add del mod">
          <ac:chgData name="Domingo Alcantara" userId="75b2bfab-4ad1-4e51-a9e1-091e2847eadd" providerId="ADAL" clId="{C0EB25DB-3FD3-4313-AEA0-EA0FE18CAB8F}" dt="2024-07-18T17:02:48.420" v="112" actId="478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C0EB25DB-3FD3-4313-AEA0-EA0FE18CAB8F}" dt="2024-07-18T16:15:34.125" v="3" actId="47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0EB25DB-3FD3-4313-AEA0-EA0FE18CAB8F}" dt="2024-07-18T16:49:12.252" v="8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C0EB25DB-3FD3-4313-AEA0-EA0FE18CAB8F}" dt="2024-07-18T16:45:54.448" v="5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C0EB25DB-3FD3-4313-AEA0-EA0FE18CAB8F}" dt="2024-07-18T16:49:12.252" v="8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48:21.341" v="7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0EB25DB-3FD3-4313-AEA0-EA0FE18CAB8F}" dt="2024-07-18T16:46:01.842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0EB25DB-3FD3-4313-AEA0-EA0FE18CAB8F}" dt="2024-07-18T16:46:06.668" v="6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0EB25DB-3FD3-4313-AEA0-EA0FE18CAB8F}" dt="2024-07-18T16:46:53.392" v="7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0EB25DB-3FD3-4313-AEA0-EA0FE18CAB8F}" dt="2024-07-18T16:48:21.341" v="7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0EB25DB-3FD3-4313-AEA0-EA0FE18CAB8F}" dt="2024-07-18T17:07:19.556" v="169" actId="1440"/>
        <pc:sldMkLst>
          <pc:docMk/>
          <pc:sldMk cId="557778375" sldId="2147380672"/>
        </pc:sldMkLst>
        <pc:picChg chg="add del">
          <ac:chgData name="Domingo Alcantara" userId="75b2bfab-4ad1-4e51-a9e1-091e2847eadd" providerId="ADAL" clId="{C0EB25DB-3FD3-4313-AEA0-EA0FE18CAB8F}" dt="2024-07-18T17:03:40.896" v="129" actId="478"/>
          <ac:picMkLst>
            <pc:docMk/>
            <pc:sldMk cId="557778375" sldId="2147380672"/>
            <ac:picMk id="3" creationId="{214F6D52-7B7C-5201-C529-CEBB150F1E3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4" creationId="{09660C99-83CF-D715-A66D-5112CED18CA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6" creationId="{D8BE6241-F08D-C673-8851-153F15CC6474}"/>
          </ac:picMkLst>
        </pc:picChg>
        <pc:picChg chg="del">
          <ac:chgData name="Domingo Alcantara" userId="75b2bfab-4ad1-4e51-a9e1-091e2847eadd" providerId="ADAL" clId="{C0EB25DB-3FD3-4313-AEA0-EA0FE18CAB8F}" dt="2024-07-18T16:32:42.736" v="36" actId="478"/>
          <ac:picMkLst>
            <pc:docMk/>
            <pc:sldMk cId="557778375" sldId="2147380672"/>
            <ac:picMk id="10" creationId="{D9E9F23B-03ED-BF7B-2A47-1CF5C7F12E53}"/>
          </ac:picMkLst>
        </pc:picChg>
        <pc:picChg chg="del">
          <ac:chgData name="Domingo Alcantara" userId="75b2bfab-4ad1-4e51-a9e1-091e2847eadd" providerId="ADAL" clId="{C0EB25DB-3FD3-4313-AEA0-EA0FE18CAB8F}" dt="2024-07-18T16:32:43.549" v="38" actId="478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0EB25DB-3FD3-4313-AEA0-EA0FE18CAB8F}" dt="2024-07-18T16:32:43.117" v="37" actId="478"/>
          <ac:picMkLst>
            <pc:docMk/>
            <pc:sldMk cId="557778375" sldId="2147380672"/>
            <ac:picMk id="20" creationId="{E495831B-BDFD-B574-27EA-72AECA54686B}"/>
          </ac:picMkLst>
        </pc:picChg>
        <pc:picChg chg="del">
          <ac:chgData name="Domingo Alcantara" userId="75b2bfab-4ad1-4e51-a9e1-091e2847eadd" providerId="ADAL" clId="{C0EB25DB-3FD3-4313-AEA0-EA0FE18CAB8F}" dt="2024-07-18T16:32:42.357" v="35" actId="478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7:12.933" v="168" actId="1440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3" creationId="{BB34DC04-2ECA-4F77-ACE3-94778A83195C}"/>
          </ac:picMkLst>
        </pc:picChg>
        <pc:picChg chg="del">
          <ac:chgData name="Domingo Alcantara" userId="75b2bfab-4ad1-4e51-a9e1-091e2847eadd" providerId="ADAL" clId="{C0EB25DB-3FD3-4313-AEA0-EA0FE18CAB8F}" dt="2024-07-18T16:32:45.773" v="40" actId="478"/>
          <ac:picMkLst>
            <pc:docMk/>
            <pc:sldMk cId="140544795" sldId="2147380673"/>
            <ac:picMk id="4" creationId="{DB1CB00E-9190-2BC2-E4C4-757E2DFB37D0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6" creationId="{A559B4AC-39B1-91F5-3C62-C8E36F46B18A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8" creationId="{3EB4E6A7-9C46-1EDF-08DE-409590C61654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10" creationId="{6DEA1CEF-9096-2E27-08E2-795DEC868BA2}"/>
          </ac:picMkLst>
        </pc:picChg>
        <pc:picChg chg="del">
          <ac:chgData name="Domingo Alcantara" userId="75b2bfab-4ad1-4e51-a9e1-091e2847eadd" providerId="ADAL" clId="{C0EB25DB-3FD3-4313-AEA0-EA0FE18CAB8F}" dt="2024-07-18T16:32:45.204" v="39" actId="478"/>
          <ac:picMkLst>
            <pc:docMk/>
            <pc:sldMk cId="140544795" sldId="2147380673"/>
            <ac:picMk id="22" creationId="{4A3F3070-FE17-5FED-F212-EF3DD3174AA2}"/>
          </ac:picMkLst>
        </pc:picChg>
      </pc:sldChg>
      <pc:sldChg chg="addSp modSp add mod">
        <pc:chgData name="Domingo Alcantara" userId="75b2bfab-4ad1-4e51-a9e1-091e2847eadd" providerId="ADAL" clId="{C0EB25DB-3FD3-4313-AEA0-EA0FE18CAB8F}" dt="2024-07-18T17:06:54.812" v="163" actId="1440"/>
        <pc:sldMkLst>
          <pc:docMk/>
          <pc:sldMk cId="1166503005" sldId="2147380674"/>
        </pc:sldMkLst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3" creationId="{411830B2-C666-7123-A519-B2D59AEF9CFF}"/>
          </ac:picMkLst>
        </pc:picChg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5" creationId="{9F8AA7A7-F78F-6AA7-AEC0-A20C8CE971D0}"/>
          </ac:picMkLst>
        </pc:picChg>
      </pc:sldChg>
    </pc:docChg>
  </pc:docChgLst>
  <pc:docChgLst>
    <pc:chgData name="Domingo Alcantara" userId="75b2bfab-4ad1-4e51-a9e1-091e2847eadd" providerId="ADAL" clId="{3CEBDA0F-4C4A-48AF-A46C-563E59BBD6FA}"/>
    <pc:docChg chg="undo redo custSel modSld">
      <pc:chgData name="Domingo Alcantara" userId="75b2bfab-4ad1-4e51-a9e1-091e2847eadd" providerId="ADAL" clId="{3CEBDA0F-4C4A-48AF-A46C-563E59BBD6FA}" dt="2024-06-19T19:11:35.120" v="712" actId="692"/>
      <pc:docMkLst>
        <pc:docMk/>
      </pc:docMkLst>
      <pc:sldChg chg="addSp delSp modSp mod">
        <pc:chgData name="Domingo Alcantara" userId="75b2bfab-4ad1-4e51-a9e1-091e2847eadd" providerId="ADAL" clId="{3CEBDA0F-4C4A-48AF-A46C-563E59BBD6FA}" dt="2024-06-19T19:11:35.120" v="71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CEBDA0F-4C4A-48AF-A46C-563E59BBD6FA}" dt="2024-06-19T19:04:50.677" v="6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EBDA0F-4C4A-48AF-A46C-563E59BBD6FA}" dt="2024-06-19T19:04:53.370" v="6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EBDA0F-4C4A-48AF-A46C-563E59BBD6FA}" dt="2024-06-19T19:05:37.565" v="63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CEBDA0F-4C4A-48AF-A46C-563E59BBD6FA}" dt="2024-06-19T18:46:10.075" v="2" actId="478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add mod">
          <ac:chgData name="Domingo Alcantara" userId="75b2bfab-4ad1-4e51-a9e1-091e2847eadd" providerId="ADAL" clId="{3CEBDA0F-4C4A-48AF-A46C-563E59BBD6FA}" dt="2024-06-19T19:11:35.120" v="712" actId="692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8:46:06.4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EBDA0F-4C4A-48AF-A46C-563E59BBD6FA}" dt="2024-06-19T18:46:06.4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EBDA0F-4C4A-48AF-A46C-563E59BBD6FA}" dt="2024-06-19T19:10:23.197" v="70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CEBDA0F-4C4A-48AF-A46C-563E59BBD6FA}" dt="2024-06-19T19:00:46.977" v="62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EBDA0F-4C4A-48AF-A46C-563E59BBD6FA}" dt="2024-06-19T19:10:23.197" v="705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3CEBDA0F-4C4A-48AF-A46C-563E59BBD6FA}" dt="2024-06-19T19:10:17.426" v="701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 mod">
          <ac:chgData name="Domingo Alcantara" userId="75b2bfab-4ad1-4e51-a9e1-091e2847eadd" providerId="ADAL" clId="{3CEBDA0F-4C4A-48AF-A46C-563E59BBD6FA}" dt="2024-06-19T18:46:11.772" v="4" actId="478"/>
          <ac:picMkLst>
            <pc:docMk/>
            <pc:sldMk cId="4183346498" sldId="2147380662"/>
            <ac:picMk id="6" creationId="{47664B18-C6AE-2EEA-699C-9FFCCF4EA580}"/>
          </ac:picMkLst>
        </pc:picChg>
        <pc:picChg chg="add mod">
          <ac:chgData name="Domingo Alcantara" userId="75b2bfab-4ad1-4e51-a9e1-091e2847eadd" providerId="ADAL" clId="{3CEBDA0F-4C4A-48AF-A46C-563E59BBD6FA}" dt="2024-06-19T19:06:15.761" v="632" actId="1076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9:06:36.838" v="635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3CEBDA0F-4C4A-48AF-A46C-563E59BBD6FA}" dt="2024-06-19T18:46:14.252" v="5" actId="478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3CEBDA0F-4C4A-48AF-A46C-563E59BBD6FA}" dt="2024-06-19T18:47:09.588" v="23" actId="208"/>
          <ac:picMkLst>
            <pc:docMk/>
            <pc:sldMk cId="43650041" sldId="2147380663"/>
            <ac:picMk id="8" creationId="{777F6705-0649-ECE4-CEE0-ECE7265B5A40}"/>
          </ac:picMkLst>
        </pc:picChg>
        <pc:picChg chg="del">
          <ac:chgData name="Domingo Alcantara" userId="75b2bfab-4ad1-4e51-a9e1-091e2847eadd" providerId="ADAL" clId="{3CEBDA0F-4C4A-48AF-A46C-563E59BBD6FA}" dt="2024-06-19T18:46:14.768" v="6" actId="478"/>
          <ac:picMkLst>
            <pc:docMk/>
            <pc:sldMk cId="43650041" sldId="2147380663"/>
            <ac:picMk id="9" creationId="{9731962C-23B3-968E-C29D-671A3D2D80B2}"/>
          </ac:picMkLst>
        </pc:picChg>
        <pc:picChg chg="add mod">
          <ac:chgData name="Domingo Alcantara" userId="75b2bfab-4ad1-4e51-a9e1-091e2847eadd" providerId="ADAL" clId="{3CEBDA0F-4C4A-48AF-A46C-563E59BBD6FA}" dt="2024-06-19T18:50:55.449" v="33" actId="1038"/>
          <ac:picMkLst>
            <pc:docMk/>
            <pc:sldMk cId="43650041" sldId="2147380663"/>
            <ac:picMk id="11" creationId="{23174EDA-B62F-6F94-0EEA-88073F48C65E}"/>
          </ac:picMkLst>
        </pc:picChg>
        <pc:picChg chg="add mod">
          <ac:chgData name="Domingo Alcantara" userId="75b2bfab-4ad1-4e51-a9e1-091e2847eadd" providerId="ADAL" clId="{3CEBDA0F-4C4A-48AF-A46C-563E59BBD6FA}" dt="2024-06-19T19:06:36.838" v="635" actId="1076"/>
          <ac:picMkLst>
            <pc:docMk/>
            <pc:sldMk cId="43650041" sldId="2147380663"/>
            <ac:picMk id="12" creationId="{A16B8AE4-27EE-8454-3500-1CEF036B23F5}"/>
          </ac:picMkLst>
        </pc:picChg>
        <pc:picChg chg="del">
          <ac:chgData name="Domingo Alcantara" userId="75b2bfab-4ad1-4e51-a9e1-091e2847eadd" providerId="ADAL" clId="{3CEBDA0F-4C4A-48AF-A46C-563E59BBD6FA}" dt="2024-06-19T18:46:15.209" v="7" actId="478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delSp modSp mod">
        <pc:chgData name="Domingo Alcantara" userId="75b2bfab-4ad1-4e51-a9e1-091e2847eadd" providerId="ADAL" clId="{3CEBDA0F-4C4A-48AF-A46C-563E59BBD6FA}" dt="2024-06-19T19:09:47.996" v="69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3CEBDA0F-4C4A-48AF-A46C-563E59BBD6FA}" dt="2024-06-19T19:06:45.938" v="63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EBDA0F-4C4A-48AF-A46C-563E59BBD6FA}" dt="2024-06-19T19:06:53.138" v="645" actId="20577"/>
          <ac:spMkLst>
            <pc:docMk/>
            <pc:sldMk cId="1600274290" sldId="2147380666"/>
            <ac:spMk id="6" creationId="{C7F993D7-D8FB-761F-C9CA-7A965F231931}"/>
          </ac:spMkLst>
        </pc:spChg>
        <pc:spChg chg="del">
          <ac:chgData name="Domingo Alcantara" userId="75b2bfab-4ad1-4e51-a9e1-091e2847eadd" providerId="ADAL" clId="{3CEBDA0F-4C4A-48AF-A46C-563E59BBD6FA}" dt="2024-06-19T19:09:41.560" v="690" actId="478"/>
          <ac:spMkLst>
            <pc:docMk/>
            <pc:sldMk cId="1600274290" sldId="2147380666"/>
            <ac:spMk id="10" creationId="{13D09B4E-C76C-4430-02BC-44841748B716}"/>
          </ac:spMkLst>
        </pc:spChg>
        <pc:graphicFrameChg chg="mod modGraphic">
          <ac:chgData name="Domingo Alcantara" userId="75b2bfab-4ad1-4e51-a9e1-091e2847eadd" providerId="ADAL" clId="{3CEBDA0F-4C4A-48AF-A46C-563E59BBD6FA}" dt="2024-06-19T19:09:47.996" v="691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9:09:26.540" v="6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EBDA0F-4C4A-48AF-A46C-563E59BBD6FA}" dt="2024-06-19T19:07:00.069" v="64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EBDA0F-4C4A-48AF-A46C-563E59BBD6FA}" dt="2024-06-19T19:07:04.701" v="65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EBDA0F-4C4A-48AF-A46C-563E59BBD6FA}" dt="2024-06-19T19:08:30.929" v="6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EBDA0F-4C4A-48AF-A46C-563E59BBD6FA}" dt="2024-06-19T19:09:26.540" v="68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EBDA0F-4C4A-48AF-A46C-563E59BBD6FA}" dt="2024-06-19T18:52:31.495" v="45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5" creationId="{CBF9F54B-E7A7-421B-BFB6-A9FC153C9DCE}"/>
          </ac:picMkLst>
        </pc:picChg>
        <pc:picChg chg="del">
          <ac:chgData name="Domingo Alcantara" userId="75b2bfab-4ad1-4e51-a9e1-091e2847eadd" providerId="ADAL" clId="{3CEBDA0F-4C4A-48AF-A46C-563E59BBD6FA}" dt="2024-06-19T18:46:19.489" v="10" actId="478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3CEBDA0F-4C4A-48AF-A46C-563E59BBD6FA}" dt="2024-06-19T18:52:31.495" v="45" actId="1076"/>
          <ac:picMkLst>
            <pc:docMk/>
            <pc:sldMk cId="557778375" sldId="2147380672"/>
            <ac:picMk id="8" creationId="{BDB48BF1-31B3-54FC-5299-B6D423430A5A}"/>
          </ac:picMkLst>
        </pc:picChg>
        <pc:picChg chg="del">
          <ac:chgData name="Domingo Alcantara" userId="75b2bfab-4ad1-4e51-a9e1-091e2847eadd" providerId="ADAL" clId="{3CEBDA0F-4C4A-48AF-A46C-563E59BBD6FA}" dt="2024-06-19T18:46:18.698" v="8" actId="478"/>
          <ac:picMkLst>
            <pc:docMk/>
            <pc:sldMk cId="557778375" sldId="2147380672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3CEBDA0F-4C4A-48AF-A46C-563E59BBD6FA}" dt="2024-06-19T18:46:19.122" v="9" actId="478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8:54:05.668" v="63" actId="14100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3" creationId="{83506C82-810A-EF1A-386E-E8EAFBC3ACCA}"/>
          </ac:picMkLst>
        </pc:picChg>
        <pc:picChg chg="del">
          <ac:chgData name="Domingo Alcantara" userId="75b2bfab-4ad1-4e51-a9e1-091e2847eadd" providerId="ADAL" clId="{3CEBDA0F-4C4A-48AF-A46C-563E59BBD6FA}" dt="2024-06-19T18:46:22.184" v="12" actId="478"/>
          <ac:picMkLst>
            <pc:docMk/>
            <pc:sldMk cId="2461262096" sldId="2147380673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3CEBDA0F-4C4A-48AF-A46C-563E59BBD6FA}" dt="2024-06-19T18:46:21.566" v="11" actId="478"/>
          <ac:picMkLst>
            <pc:docMk/>
            <pc:sldMk cId="2461262096" sldId="2147380673"/>
            <ac:picMk id="6" creationId="{DF373CEF-5EDA-C0EB-3B80-DA28DAE0A5BD}"/>
          </ac:picMkLst>
        </pc:picChg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7" creationId="{DCBE8743-E673-A124-1E03-50D1624B1796}"/>
          </ac:picMkLst>
        </pc:picChg>
        <pc:picChg chg="add mod">
          <ac:chgData name="Domingo Alcantara" userId="75b2bfab-4ad1-4e51-a9e1-091e2847eadd" providerId="ADAL" clId="{3CEBDA0F-4C4A-48AF-A46C-563E59BBD6FA}" dt="2024-06-19T18:53:32.482" v="58" actId="1076"/>
          <ac:picMkLst>
            <pc:docMk/>
            <pc:sldMk cId="2461262096" sldId="2147380673"/>
            <ac:picMk id="9" creationId="{B2AA6CAA-C0B5-9575-60A0-74E6816FC5B9}"/>
          </ac:picMkLst>
        </pc:picChg>
        <pc:picChg chg="add mod">
          <ac:chgData name="Domingo Alcantara" userId="75b2bfab-4ad1-4e51-a9e1-091e2847eadd" providerId="ADAL" clId="{3CEBDA0F-4C4A-48AF-A46C-563E59BBD6FA}" dt="2024-06-19T18:54:05.668" v="63" actId="14100"/>
          <ac:picMkLst>
            <pc:docMk/>
            <pc:sldMk cId="2461262096" sldId="2147380673"/>
            <ac:picMk id="11" creationId="{1D2F3681-F534-0E2A-9305-FF46480918A8}"/>
          </ac:picMkLst>
        </pc:picChg>
      </pc:sldChg>
    </pc:docChg>
  </pc:docChgLst>
  <pc:docChgLst>
    <pc:chgData name="Domingo Alcantara" userId="75b2bfab-4ad1-4e51-a9e1-091e2847eadd" providerId="ADAL" clId="{0D7E55C0-0E03-4CEF-B4DA-06FAB83AD2B7}"/>
    <pc:docChg chg="undo redo custSel addSld delSld modSld">
      <pc:chgData name="Domingo Alcantara" userId="75b2bfab-4ad1-4e51-a9e1-091e2847eadd" providerId="ADAL" clId="{0D7E55C0-0E03-4CEF-B4DA-06FAB83AD2B7}" dt="2024-06-20T20:06:41.701" v="757" actId="1076"/>
      <pc:docMkLst>
        <pc:docMk/>
      </pc:docMkLst>
      <pc:sldChg chg="modSp add mod">
        <pc:chgData name="Domingo Alcantara" userId="75b2bfab-4ad1-4e51-a9e1-091e2847eadd" providerId="ADAL" clId="{0D7E55C0-0E03-4CEF-B4DA-06FAB83AD2B7}" dt="2024-06-20T20:06:41.701" v="75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0D7E55C0-0E03-4CEF-B4DA-06FAB83AD2B7}" dt="2024-06-20T20:06:41.701" v="75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0D7E55C0-0E03-4CEF-B4DA-06FAB83AD2B7}" dt="2024-06-20T20:04:04.184" v="756" actId="47"/>
        <pc:sldMkLst>
          <pc:docMk/>
          <pc:sldMk cId="3412703036" sldId="330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D7E55C0-0E03-4CEF-B4DA-06FAB83AD2B7}" dt="2024-06-20T20:03:08.771" v="75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0D7E55C0-0E03-4CEF-B4DA-06FAB83AD2B7}" dt="2024-06-20T19:52:00.230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D7E55C0-0E03-4CEF-B4DA-06FAB83AD2B7}" dt="2024-06-20T19:52:03.752" v="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D7E55C0-0E03-4CEF-B4DA-06FAB83AD2B7}" dt="2024-06-20T19:52:07.039" v="5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D7E55C0-0E03-4CEF-B4DA-06FAB83AD2B7}" dt="2024-06-20T20:03:08.771" v="754" actId="692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del mod">
          <ac:chgData name="Domingo Alcantara" userId="75b2bfab-4ad1-4e51-a9e1-091e2847eadd" providerId="ADAL" clId="{0D7E55C0-0E03-4CEF-B4DA-06FAB83AD2B7}" dt="2024-06-20T19:47:33.980" v="5" actId="478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47:30.106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D7E55C0-0E03-4CEF-B4DA-06FAB83AD2B7}" dt="2024-06-20T19:47:30.106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D7E55C0-0E03-4CEF-B4DA-06FAB83AD2B7}" dt="2024-06-20T20:01:57.097" v="747"/>
        <pc:sldMkLst>
          <pc:docMk/>
          <pc:sldMk cId="4183346498" sldId="2147380662"/>
        </pc:sldMkLst>
        <pc:spChg chg="mod">
          <ac:chgData name="Domingo Alcantara" userId="75b2bfab-4ad1-4e51-a9e1-091e2847eadd" providerId="ADAL" clId="{0D7E55C0-0E03-4CEF-B4DA-06FAB83AD2B7}" dt="2024-06-20T20:01:28.133" v="7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D7E55C0-0E03-4CEF-B4DA-06FAB83AD2B7}" dt="2024-06-20T20:01:57.097" v="74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D7E55C0-0E03-4CEF-B4DA-06FAB83AD2B7}" dt="2024-06-20T19:52:56.822" v="63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0D7E55C0-0E03-4CEF-B4DA-06FAB83AD2B7}" dt="2024-06-20T19:52:51.148" v="62" actId="1076"/>
          <ac:picMkLst>
            <pc:docMk/>
            <pc:sldMk cId="4183346498" sldId="2147380662"/>
            <ac:picMk id="6" creationId="{12A52296-641B-2437-27B2-BDA17035A889}"/>
          </ac:picMkLst>
        </pc:picChg>
        <pc:picChg chg="del">
          <ac:chgData name="Domingo Alcantara" userId="75b2bfab-4ad1-4e51-a9e1-091e2847eadd" providerId="ADAL" clId="{0D7E55C0-0E03-4CEF-B4DA-06FAB83AD2B7}" dt="2024-06-20T19:47:36.848" v="6" actId="478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3:23.006" v="6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3" creationId="{023A9CA1-FA8E-C2B3-0CD9-671D5632D95F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4" creationId="{B5A8DB02-7B3F-DE55-1ED9-5878109D227A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7" creationId="{F3C27088-BCEC-C60F-744D-6C5DCBF1011A}"/>
          </ac:spMkLst>
        </pc:sp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8" creationId="{777F6705-0649-ECE4-CEE0-ECE7265B5A40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0" creationId="{7DECE9E4-029C-0426-75B5-0B5FF5C531A8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1" creationId="{23174EDA-B62F-6F94-0EEA-88073F48C65E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2" creationId="{A16B8AE4-27EE-8454-3500-1CEF036B23F5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4" creationId="{0BF5DC03-9027-3EFC-3CD4-C81AB7140B9E}"/>
          </ac:picMkLst>
        </pc:picChg>
        <pc:picChg chg="add mod">
          <ac:chgData name="Domingo Alcantara" userId="75b2bfab-4ad1-4e51-a9e1-091e2847eadd" providerId="ADAL" clId="{0D7E55C0-0E03-4CEF-B4DA-06FAB83AD2B7}" dt="2024-06-20T19:53:23.006" v="66" actId="1076"/>
          <ac:picMkLst>
            <pc:docMk/>
            <pc:sldMk cId="43650041" sldId="2147380663"/>
            <ac:picMk id="1026" creationId="{C928B5A4-815C-4E36-5203-FAD7AB8B60A8}"/>
          </ac:picMkLst>
        </pc:picChg>
      </pc:sldChg>
      <pc:sldChg chg="modSp mod">
        <pc:chgData name="Domingo Alcantara" userId="75b2bfab-4ad1-4e51-a9e1-091e2847eadd" providerId="ADAL" clId="{0D7E55C0-0E03-4CEF-B4DA-06FAB83AD2B7}" dt="2024-06-20T19:54:33.291" v="8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D7E55C0-0E03-4CEF-B4DA-06FAB83AD2B7}" dt="2024-06-20T19:53:40.951" v="69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D7E55C0-0E03-4CEF-B4DA-06FAB83AD2B7}" dt="2024-06-20T19:53:55.028" v="7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D7E55C0-0E03-4CEF-B4DA-06FAB83AD2B7}" dt="2024-06-20T19:54:33.291" v="8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55:55.699" v="98" actId="14734"/>
        <pc:sldMkLst>
          <pc:docMk/>
          <pc:sldMk cId="4107707069" sldId="2147380669"/>
        </pc:sldMkLst>
        <pc:spChg chg="mod">
          <ac:chgData name="Domingo Alcantara" userId="75b2bfab-4ad1-4e51-a9e1-091e2847eadd" providerId="ADAL" clId="{0D7E55C0-0E03-4CEF-B4DA-06FAB83AD2B7}" dt="2024-06-20T19:53:45.258" v="7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D7E55C0-0E03-4CEF-B4DA-06FAB83AD2B7}" dt="2024-06-20T19:55:18.825" v="89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D7E55C0-0E03-4CEF-B4DA-06FAB83AD2B7}" dt="2024-06-20T19:55:55.699" v="98" actId="1473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0D7E55C0-0E03-4CEF-B4DA-06FAB83AD2B7}" dt="2024-06-20T19:58:08.486" v="122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4" creationId="{F927C436-6A1E-D8F3-8F4A-735CA055E719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5" creationId="{CBF9F54B-E7A7-421B-BFB6-A9FC153C9DCE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7" creationId="{08E00B70-AB2A-9B1C-8E89-F4ACEEA34C2C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8" creationId="{BDB48BF1-31B3-54FC-5299-B6D423430A5A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7:37.682" v="110" actId="1076"/>
        <pc:sldMkLst>
          <pc:docMk/>
          <pc:sldMk cId="2461262096" sldId="2147380673"/>
        </pc:sldMkLst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3" creationId="{83506C82-810A-EF1A-386E-E8EAFBC3ACCA}"/>
          </ac:picMkLst>
        </pc:picChg>
        <pc:picChg chg="add mod">
          <ac:chgData name="Domingo Alcantara" userId="75b2bfab-4ad1-4e51-a9e1-091e2847eadd" providerId="ADAL" clId="{0D7E55C0-0E03-4CEF-B4DA-06FAB83AD2B7}" dt="2024-06-20T19:57:16.856" v="107" actId="1076"/>
          <ac:picMkLst>
            <pc:docMk/>
            <pc:sldMk cId="2461262096" sldId="2147380673"/>
            <ac:picMk id="4" creationId="{7BAC2F19-D275-13CD-5E42-9BBCE6435A2C}"/>
          </ac:picMkLst>
        </pc:picChg>
        <pc:picChg chg="add mod">
          <ac:chgData name="Domingo Alcantara" userId="75b2bfab-4ad1-4e51-a9e1-091e2847eadd" providerId="ADAL" clId="{0D7E55C0-0E03-4CEF-B4DA-06FAB83AD2B7}" dt="2024-06-20T19:57:37.682" v="110" actId="1076"/>
          <ac:picMkLst>
            <pc:docMk/>
            <pc:sldMk cId="2461262096" sldId="2147380673"/>
            <ac:picMk id="6" creationId="{36B74D8E-5E3A-AC8F-884C-1D4DC8283DD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7" creationId="{DCBE8743-E673-A124-1E03-50D1624B179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9" creationId="{B2AA6CAA-C0B5-9575-60A0-74E6816FC5B9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11" creationId="{1D2F3681-F534-0E2A-9305-FF46480918A8}"/>
          </ac:picMkLst>
        </pc:picChg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41516249" sldId="2147380771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592451190" sldId="214738081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1304398193" sldId="2147380824"/>
        </pc:sldMkLst>
      </pc:sldChg>
    </pc:docChg>
  </pc:docChgLst>
  <pc:docChgLst>
    <pc:chgData name="Domingo Alcantara" userId="75b2bfab-4ad1-4e51-a9e1-091e2847eadd" providerId="ADAL" clId="{5633395C-FE07-48B8-BCC9-40703B251B8E}"/>
    <pc:docChg chg="undo custSel delSld modSld">
      <pc:chgData name="Domingo Alcantara" userId="75b2bfab-4ad1-4e51-a9e1-091e2847eadd" providerId="ADAL" clId="{5633395C-FE07-48B8-BCC9-40703B251B8E}" dt="2024-09-09T20:00:23.255" v="800" actId="20577"/>
      <pc:docMkLst>
        <pc:docMk/>
      </pc:docMkLst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633395C-FE07-48B8-BCC9-40703B251B8E}" dt="2024-09-09T20:00:02.103" v="795" actId="255"/>
        <pc:sldMkLst>
          <pc:docMk/>
          <pc:sldMk cId="437425898" sldId="2138104057"/>
        </pc:sldMkLst>
        <pc:spChg chg="mod">
          <ac:chgData name="Domingo Alcantara" userId="75b2bfab-4ad1-4e51-a9e1-091e2847eadd" providerId="ADAL" clId="{5633395C-FE07-48B8-BCC9-40703B251B8E}" dt="2024-09-09T19:49:47.406" v="5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33395C-FE07-48B8-BCC9-40703B251B8E}" dt="2024-09-09T19:49:51.090" v="5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33395C-FE07-48B8-BCC9-40703B251B8E}" dt="2024-09-09T19:49:55.193" v="5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633395C-FE07-48B8-BCC9-40703B251B8E}" dt="2024-09-09T19:15:39.319" v="0" actId="478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add mod">
          <ac:chgData name="Domingo Alcantara" userId="75b2bfab-4ad1-4e51-a9e1-091e2847eadd" providerId="ADAL" clId="{5633395C-FE07-48B8-BCC9-40703B251B8E}" dt="2024-09-09T20:00:02.103" v="795" actId="255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20:00:23.255" v="80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33395C-FE07-48B8-BCC9-40703B251B8E}" dt="2024-09-09T20:00:23.255" v="80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33395C-FE07-48B8-BCC9-40703B251B8E}" dt="2024-09-09T19:57:32.482" v="784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5633395C-FE07-48B8-BCC9-40703B251B8E}" dt="2024-09-09T19:57:30.474" v="783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33395C-FE07-48B8-BCC9-40703B251B8E}" dt="2024-09-09T19:56:36.561" v="6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33395C-FE07-48B8-BCC9-40703B251B8E}" dt="2024-09-09T19:57:32.482" v="784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633395C-FE07-48B8-BCC9-40703B251B8E}" dt="2024-09-09T19:50:18.172" v="570" actId="1076"/>
          <ac:picMkLst>
            <pc:docMk/>
            <pc:sldMk cId="4183346498" sldId="2147380662"/>
            <ac:picMk id="6" creationId="{87D1B206-2F46-2BA2-E83A-2D5ECAF63F64}"/>
          </ac:picMkLst>
        </pc:picChg>
        <pc:picChg chg="del">
          <ac:chgData name="Domingo Alcantara" userId="75b2bfab-4ad1-4e51-a9e1-091e2847eadd" providerId="ADAL" clId="{5633395C-FE07-48B8-BCC9-40703B251B8E}" dt="2024-09-09T19:15:47.431" v="3" actId="478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5633395C-FE07-48B8-BCC9-40703B251B8E}" dt="2024-09-09T19:52:51.221" v="58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4" creationId="{6FEEA609-37A1-073D-00C9-C488C95787FF}"/>
          </ac:spMkLst>
        </pc:spChg>
        <pc:picChg chg="del">
          <ac:chgData name="Domingo Alcantara" userId="75b2bfab-4ad1-4e51-a9e1-091e2847eadd" providerId="ADAL" clId="{5633395C-FE07-48B8-BCC9-40703B251B8E}" dt="2024-09-09T19:44:58.488" v="22" actId="478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7" creationId="{EE74D38E-13C3-3244-AAFF-814BBC263D82}"/>
          </ac:picMkLst>
        </pc:picChg>
        <pc:picChg chg="del">
          <ac:chgData name="Domingo Alcantara" userId="75b2bfab-4ad1-4e51-a9e1-091e2847eadd" providerId="ADAL" clId="{5633395C-FE07-48B8-BCC9-40703B251B8E}" dt="2024-09-09T19:16:46.947" v="4" actId="478"/>
          <ac:picMkLst>
            <pc:docMk/>
            <pc:sldMk cId="43650041" sldId="2147380663"/>
            <ac:picMk id="8" creationId="{685274F8-26CE-666B-C04E-47E2915E2519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0" creationId="{6BC0DEFC-40E3-3C32-5296-7A1077AFA784}"/>
          </ac:picMkLst>
        </pc:picChg>
        <pc:picChg chg="del">
          <ac:chgData name="Domingo Alcantara" userId="75b2bfab-4ad1-4e51-a9e1-091e2847eadd" providerId="ADAL" clId="{5633395C-FE07-48B8-BCC9-40703B251B8E}" dt="2024-09-09T19:34:51.831" v="16" actId="478"/>
          <ac:picMkLst>
            <pc:docMk/>
            <pc:sldMk cId="43650041" sldId="2147380663"/>
            <ac:picMk id="12" creationId="{D22BA1FB-0726-C25B-A504-CB58C2A16B83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3" creationId="{EEDB2300-04D2-98AA-F070-8F99913BF91D}"/>
          </ac:picMkLst>
        </pc:picChg>
        <pc:picChg chg="add mod modCrop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5" creationId="{5FEEA773-CFB6-B60C-B3ED-C5105BD952F1}"/>
          </ac:picMkLst>
        </pc:picChg>
        <pc:picChg chg="del">
          <ac:chgData name="Domingo Alcantara" userId="75b2bfab-4ad1-4e51-a9e1-091e2847eadd" providerId="ADAL" clId="{5633395C-FE07-48B8-BCC9-40703B251B8E}" dt="2024-09-09T19:52:22.686" v="571" actId="478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5633395C-FE07-48B8-BCC9-40703B251B8E}" dt="2024-09-09T19:54:17.280" v="6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633395C-FE07-48B8-BCC9-40703B251B8E}" dt="2024-09-09T19:52:58.274" v="5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633395C-FE07-48B8-BCC9-40703B251B8E}" dt="2024-09-09T19:54:17.280" v="6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19:53:47.476" v="60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33395C-FE07-48B8-BCC9-40703B251B8E}" dt="2024-09-09T19:53:02.863" v="5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633395C-FE07-48B8-BCC9-40703B251B8E}" dt="2024-09-09T19:53:21.841" v="5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33395C-FE07-48B8-BCC9-40703B251B8E}" dt="2024-09-09T19:53:47.476" v="60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633395C-FE07-48B8-BCC9-40703B251B8E}" dt="2024-09-09T19:55:44.962" v="640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5633395C-FE07-48B8-BCC9-40703B251B8E}" dt="2024-09-09T19:34:43.773" v="10" actId="478"/>
          <ac:picMkLst>
            <pc:docMk/>
            <pc:sldMk cId="1771377235" sldId="2147380674"/>
            <ac:picMk id="3" creationId="{49B0E88D-2B7E-4420-C4E6-7BAB67425F37}"/>
          </ac:picMkLst>
        </pc:picChg>
        <pc:picChg chg="add mod">
          <ac:chgData name="Domingo Alcantara" userId="75b2bfab-4ad1-4e51-a9e1-091e2847eadd" providerId="ADAL" clId="{5633395C-FE07-48B8-BCC9-40703B251B8E}" dt="2024-09-09T19:55:41.146" v="639" actId="2085"/>
          <ac:picMkLst>
            <pc:docMk/>
            <pc:sldMk cId="1771377235" sldId="2147380674"/>
            <ac:picMk id="4" creationId="{CDA1B691-873A-F2FC-FC76-075D29C4F3E0}"/>
          </ac:picMkLst>
        </pc:picChg>
        <pc:picChg chg="del">
          <ac:chgData name="Domingo Alcantara" userId="75b2bfab-4ad1-4e51-a9e1-091e2847eadd" providerId="ADAL" clId="{5633395C-FE07-48B8-BCC9-40703B251B8E}" dt="2024-09-09T19:34:45.031" v="13" actId="478"/>
          <ac:picMkLst>
            <pc:docMk/>
            <pc:sldMk cId="1771377235" sldId="2147380674"/>
            <ac:picMk id="6" creationId="{0AF2A3BF-C7F9-B65A-5F6C-6F62FE80D603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7" creationId="{D45F8C89-6D58-1268-C4C0-20F17E18127C}"/>
          </ac:picMkLst>
        </pc:picChg>
        <pc:picChg chg="del">
          <ac:chgData name="Domingo Alcantara" userId="75b2bfab-4ad1-4e51-a9e1-091e2847eadd" providerId="ADAL" clId="{5633395C-FE07-48B8-BCC9-40703B251B8E}" dt="2024-09-09T19:34:44.198" v="11" actId="478"/>
          <ac:picMkLst>
            <pc:docMk/>
            <pc:sldMk cId="1771377235" sldId="2147380674"/>
            <ac:picMk id="9" creationId="{FAEF1825-1868-E965-A2BE-4DF24190C70B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0" creationId="{836553DC-8283-AFC9-B3C1-C7DDF64FE5FE}"/>
          </ac:picMkLst>
        </pc:picChg>
        <pc:picChg chg="del">
          <ac:chgData name="Domingo Alcantara" userId="75b2bfab-4ad1-4e51-a9e1-091e2847eadd" providerId="ADAL" clId="{5633395C-FE07-48B8-BCC9-40703B251B8E}" dt="2024-09-09T19:34:44.556" v="12" actId="478"/>
          <ac:picMkLst>
            <pc:docMk/>
            <pc:sldMk cId="1771377235" sldId="2147380674"/>
            <ac:picMk id="12" creationId="{686A8664-A807-9BA2-AE0B-76B259E7A394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3" creationId="{BDC081CB-3B1B-FB0B-877B-DD33A0F1DB04}"/>
          </ac:picMkLst>
        </pc:picChg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17700669" sldId="2147380763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300808127" sldId="214738186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38574394" sldId="214738187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350937139" sldId="2147381871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893218913" sldId="214738187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193198304" sldId="214738187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029870956" sldId="214738188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644368315" sldId="2147381881"/>
        </pc:sldMkLst>
      </pc:sldChg>
    </pc:docChg>
  </pc:docChgLst>
  <pc:docChgLst>
    <pc:chgData name="Domingo Alcantara" userId="75b2bfab-4ad1-4e51-a9e1-091e2847eadd" providerId="ADAL" clId="{F3A03CF6-CD93-4E47-8B1C-879EDF5D1EA4}"/>
    <pc:docChg chg="undo custSel addSld delSld modSld delMainMaster">
      <pc:chgData name="Domingo Alcantara" userId="75b2bfab-4ad1-4e51-a9e1-091e2847eadd" providerId="ADAL" clId="{F3A03CF6-CD93-4E47-8B1C-879EDF5D1EA4}" dt="2024-09-12T20:02:16.204" v="543" actId="14100"/>
      <pc:docMkLst>
        <pc:docMk/>
      </pc:docMkLst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3A03CF6-CD93-4E47-8B1C-879EDF5D1EA4}" dt="2024-09-12T19:52:36.061" v="112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F3A03CF6-CD93-4E47-8B1C-879EDF5D1EA4}" dt="2024-09-12T19:44:48.297" v="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3A03CF6-CD93-4E47-8B1C-879EDF5D1EA4}" dt="2024-09-12T19:44:51.646" v="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3A03CF6-CD93-4E47-8B1C-879EDF5D1EA4}" dt="2024-09-12T19:44:55.648" v="76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F3A03CF6-CD93-4E47-8B1C-879EDF5D1EA4}" dt="2024-09-12T19:52:36.061" v="112" actId="1076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15:43.086" v="2" actId="478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15:38.6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3A03CF6-CD93-4E47-8B1C-879EDF5D1EA4}" dt="2024-09-12T19:15:38.6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3A03CF6-CD93-4E47-8B1C-879EDF5D1EA4}" dt="2024-09-12T20:02:16.204" v="543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F3A03CF6-CD93-4E47-8B1C-879EDF5D1EA4}" dt="2024-09-12T20:02:12.834" v="5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3A03CF6-CD93-4E47-8B1C-879EDF5D1EA4}" dt="2024-09-12T19:46:47.508" v="104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3A03CF6-CD93-4E47-8B1C-879EDF5D1EA4}" dt="2024-09-12T20:02:16.204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F3A03CF6-CD93-4E47-8B1C-879EDF5D1EA4}" dt="2024-09-12T19:15:46.460" v="3" actId="478"/>
          <ac:picMkLst>
            <pc:docMk/>
            <pc:sldMk cId="4183346498" sldId="2147380662"/>
            <ac:picMk id="6" creationId="{9F4E908A-603E-A9BA-1195-FB61A1894F83}"/>
          </ac:picMkLst>
        </pc:picChg>
        <pc:picChg chg="add mod modCrop">
          <ac:chgData name="Domingo Alcantara" userId="75b2bfab-4ad1-4e51-a9e1-091e2847eadd" providerId="ADAL" clId="{F3A03CF6-CD93-4E47-8B1C-879EDF5D1EA4}" dt="2024-09-12T19:29:04.695" v="69" actId="1076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F3A03CF6-CD93-4E47-8B1C-879EDF5D1EA4}" dt="2024-09-12T19:54:47.539" v="13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F3A03CF6-CD93-4E47-8B1C-879EDF5D1EA4}" dt="2024-09-12T19:20:06.331" v="19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F3A03CF6-CD93-4E47-8B1C-879EDF5D1EA4}" dt="2024-09-12T19:54:47.539" v="131" actId="403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53:58.100" v="113" actId="478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picChg chg="add mod">
          <ac:chgData name="Domingo Alcantara" userId="75b2bfab-4ad1-4e51-a9e1-091e2847eadd" providerId="ADAL" clId="{F3A03CF6-CD93-4E47-8B1C-879EDF5D1EA4}" dt="2024-09-12T19:19:10.309" v="12" actId="1076"/>
          <ac:picMkLst>
            <pc:docMk/>
            <pc:sldMk cId="43650041" sldId="2147380663"/>
            <ac:picMk id="5" creationId="{6EACCD79-2F27-711B-1B5D-B5D843F07079}"/>
          </ac:picMkLst>
        </pc:picChg>
        <pc:picChg chg="add mod">
          <ac:chgData name="Domingo Alcantara" userId="75b2bfab-4ad1-4e51-a9e1-091e2847eadd" providerId="ADAL" clId="{F3A03CF6-CD93-4E47-8B1C-879EDF5D1EA4}" dt="2024-09-12T19:20:03.689" v="18" actId="1076"/>
          <ac:picMkLst>
            <pc:docMk/>
            <pc:sldMk cId="43650041" sldId="2147380663"/>
            <ac:picMk id="7" creationId="{03C4E29E-8261-4399-1EDA-DF4E291D7167}"/>
          </ac:picMkLst>
        </pc:picChg>
        <pc:picChg chg="del">
          <ac:chgData name="Domingo Alcantara" userId="75b2bfab-4ad1-4e51-a9e1-091e2847eadd" providerId="ADAL" clId="{F3A03CF6-CD93-4E47-8B1C-879EDF5D1EA4}" dt="2024-09-12T19:18:47.475" v="6" actId="478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F3A03CF6-CD93-4E47-8B1C-879EDF5D1EA4}" dt="2024-09-12T19:19:12.789" v="13" actId="478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F3A03CF6-CD93-4E47-8B1C-879EDF5D1EA4}" dt="2024-09-12T19:45:53.917" v="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3A03CF6-CD93-4E47-8B1C-879EDF5D1EA4}" dt="2024-09-12T19:45:13.819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3A03CF6-CD93-4E47-8B1C-879EDF5D1EA4}" dt="2024-09-12T19:45:53.917" v="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46:28.297" v="10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3A03CF6-CD93-4E47-8B1C-879EDF5D1EA4}" dt="2024-09-12T19:45:20.799" v="8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3A03CF6-CD93-4E47-8B1C-879EDF5D1EA4}" dt="2024-09-12T19:46:12.923" v="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3A03CF6-CD93-4E47-8B1C-879EDF5D1EA4}" dt="2024-09-12T19:46:28.297" v="10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3A03CF6-CD93-4E47-8B1C-879EDF5D1EA4}" dt="2024-09-12T19:28:01.327" v="54" actId="1076"/>
        <pc:sldMkLst>
          <pc:docMk/>
          <pc:sldMk cId="1771377235" sldId="2147380674"/>
        </pc:sldMkLst>
        <pc:picChg chg="add mod or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3" creationId="{8505ECF0-D29E-06F3-D46F-7A3C11E3897D}"/>
          </ac:picMkLst>
        </pc:picChg>
        <pc:picChg chg="del">
          <ac:chgData name="Domingo Alcantara" userId="75b2bfab-4ad1-4e51-a9e1-091e2847eadd" providerId="ADAL" clId="{F3A03CF6-CD93-4E47-8B1C-879EDF5D1EA4}" dt="2024-09-12T19:22:44.588" v="29" actId="47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6" creationId="{FFC19FFF-0A34-2AAE-2EE2-F6FC16C69F06}"/>
          </ac:picMkLst>
        </pc:picChg>
        <pc:picChg chg="del">
          <ac:chgData name="Domingo Alcantara" userId="75b2bfab-4ad1-4e51-a9e1-091e2847eadd" providerId="ADAL" clId="{F3A03CF6-CD93-4E47-8B1C-879EDF5D1EA4}" dt="2024-09-12T19:27:38.026" v="50" actId="478"/>
          <ac:picMkLst>
            <pc:docMk/>
            <pc:sldMk cId="1771377235" sldId="2147380674"/>
            <ac:picMk id="7" creationId="{CB7EC0BE-702D-23F8-26E3-10AFC3FCE28F}"/>
          </ac:picMkLst>
        </pc:picChg>
        <pc:picChg chg="del">
          <ac:chgData name="Domingo Alcantara" userId="75b2bfab-4ad1-4e51-a9e1-091e2847eadd" providerId="ADAL" clId="{F3A03CF6-CD93-4E47-8B1C-879EDF5D1EA4}" dt="2024-09-12T19:22:51.981" v="30" actId="478"/>
          <ac:picMkLst>
            <pc:docMk/>
            <pc:sldMk cId="1771377235" sldId="2147380674"/>
            <ac:picMk id="10" creationId="{3E2B6595-960D-818B-FF87-586A9B8F2DEF}"/>
          </ac:picMkLst>
        </pc:picChg>
        <pc:picChg chg="del">
          <ac:chgData name="Domingo Alcantara" userId="75b2bfab-4ad1-4e51-a9e1-091e2847eadd" providerId="ADAL" clId="{F3A03CF6-CD93-4E47-8B1C-879EDF5D1EA4}" dt="2024-09-12T19:22:54.578" v="31" actId="47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F3A03CF6-CD93-4E47-8B1C-879EDF5D1EA4}" dt="2024-09-12T19:28:06.779" v="55" actId="47"/>
        <pc:sldMkLst>
          <pc:docMk/>
          <pc:sldMk cId="1931504781" sldId="2147380676"/>
        </pc:sldMkLst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7" creationId="{0B15ECF2-9849-8468-B1D1-DDFC70517DCA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20" creationId="{9352EED5-32E0-EE02-84AD-F4E39DE196AE}"/>
          </ac:picMkLst>
        </pc:picChg>
      </pc:sldChg>
      <pc:sldChg chg="new del">
        <pc:chgData name="Domingo Alcantara" userId="75b2bfab-4ad1-4e51-a9e1-091e2847eadd" providerId="ADAL" clId="{F3A03CF6-CD93-4E47-8B1C-879EDF5D1EA4}" dt="2024-09-12T19:25:21.586" v="40" actId="680"/>
        <pc:sldMkLst>
          <pc:docMk/>
          <pc:sldMk cId="1018109421" sldId="214738067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889103845" sldId="2147381886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F3A03CF6-CD93-4E47-8B1C-879EDF5D1EA4}" dt="2024-09-12T19:15:55.849" v="4" actId="47"/>
        <pc:sldMasterMkLst>
          <pc:docMk/>
          <pc:sldMasterMk cId="2930269011" sldId="2147483924"/>
        </pc:sldMasterMkLst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609440803" sldId="214748392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778816730" sldId="214748392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549791649" sldId="214748392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171900097" sldId="214748392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581513597" sldId="214748392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956299134" sldId="214748393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88364007" sldId="214748393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271922099" sldId="214748393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385547808" sldId="214748393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077736124" sldId="214748393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708910708" sldId="214748393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931147504" sldId="214748393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062730233" sldId="214748393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77110194" sldId="214748393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485017535" sldId="214748393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838837027" sldId="214748394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533766316" sldId="214748394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806657116" sldId="214748394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94321517" sldId="214748394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132920670" sldId="214748394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390580417" sldId="214748394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27718031" sldId="214748394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184126810" sldId="214748394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70290460" sldId="214748394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746626834" sldId="2147483949"/>
          </pc:sldLayoutMkLst>
        </pc:sldLayoutChg>
      </pc:sldMasterChg>
    </pc:docChg>
  </pc:docChgLst>
  <pc:docChgLst>
    <pc:chgData name="Domingo Alcantara" userId="75b2bfab-4ad1-4e51-a9e1-091e2847eadd" providerId="ADAL" clId="{BAE6EF20-9CE4-4CF8-AA62-A47A621FCFA1}"/>
    <pc:docChg chg="undo redo custSel modSld">
      <pc:chgData name="Domingo Alcantara" userId="75b2bfab-4ad1-4e51-a9e1-091e2847eadd" providerId="ADAL" clId="{BAE6EF20-9CE4-4CF8-AA62-A47A621FCFA1}" dt="2024-04-11T18:07:21.257" v="530" actId="13926"/>
      <pc:docMkLst>
        <pc:docMk/>
      </pc:docMkLst>
      <pc:sldChg chg="addSp delSp modSp mod">
        <pc:chgData name="Domingo Alcantara" userId="75b2bfab-4ad1-4e51-a9e1-091e2847eadd" providerId="ADAL" clId="{BAE6EF20-9CE4-4CF8-AA62-A47A621FCFA1}" dt="2024-04-11T17:33:50.343" v="23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BAE6EF20-9CE4-4CF8-AA62-A47A621FCFA1}" dt="2024-04-11T17:20:50.45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AE6EF20-9CE4-4CF8-AA62-A47A621FCFA1}" dt="2024-04-11T17:20:53.425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AE6EF20-9CE4-4CF8-AA62-A47A621FCFA1}" dt="2024-04-11T17:21:22.236" v="1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AE6EF20-9CE4-4CF8-AA62-A47A621FCFA1}" dt="2024-04-11T17:10:18.321" v="4" actId="478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33:50.343" v="23" actId="2711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</pc:sldChg>
      <pc:sldChg chg="modSp mod">
        <pc:chgData name="Domingo Alcantara" userId="75b2bfab-4ad1-4e51-a9e1-091e2847eadd" providerId="ADAL" clId="{BAE6EF20-9CE4-4CF8-AA62-A47A621FCFA1}" dt="2024-04-11T17:10:13.47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AE6EF20-9CE4-4CF8-AA62-A47A621FCFA1}" dt="2024-04-11T17:10:13.47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AE6EF20-9CE4-4CF8-AA62-A47A621FCFA1}" dt="2024-04-11T18:07:21.257" v="530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BAE6EF20-9CE4-4CF8-AA62-A47A621FCFA1}" dt="2024-04-11T18:07:21.257" v="530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AE6EF20-9CE4-4CF8-AA62-A47A621FCFA1}" dt="2024-04-11T17:39:29.932" v="68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AE6EF20-9CE4-4CF8-AA62-A47A621FCFA1}" dt="2024-04-11T17:33:53.586" v="24" actId="478"/>
          <ac:picMkLst>
            <pc:docMk/>
            <pc:sldMk cId="4183346498" sldId="2147380662"/>
            <ac:picMk id="6" creationId="{1DF65B18-0C95-17F3-3D8F-1E8EA5C91D40}"/>
          </ac:picMkLst>
        </pc:picChg>
        <pc:picChg chg="add mod modCrop">
          <ac:chgData name="Domingo Alcantara" userId="75b2bfab-4ad1-4e51-a9e1-091e2847eadd" providerId="ADAL" clId="{BAE6EF20-9CE4-4CF8-AA62-A47A621FCFA1}" dt="2024-04-11T17:35:50.405" v="33" actId="1076"/>
          <ac:picMkLst>
            <pc:docMk/>
            <pc:sldMk cId="4183346498" sldId="2147380662"/>
            <ac:picMk id="7" creationId="{2A6367BF-E358-8834-CF04-931F6DC4DBE0}"/>
          </ac:picMkLst>
        </pc:picChg>
      </pc:sldChg>
      <pc:sldChg chg="addSp delSp modSp mod">
        <pc:chgData name="Domingo Alcantara" userId="75b2bfab-4ad1-4e51-a9e1-091e2847eadd" providerId="ADAL" clId="{BAE6EF20-9CE4-4CF8-AA62-A47A621FCFA1}" dt="2024-04-11T17:53:10.632" v="170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5" creationId="{AA706E24-FF40-08E1-B041-9F00FE4AFE19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6" creationId="{8B4A9118-AB3D-3CBE-8140-5E6A159AD8B6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7" creationId="{A406E82E-A6A9-4819-9AAC-434250B9F510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BAE6EF20-9CE4-4CF8-AA62-A47A621FCFA1}" dt="2024-04-11T17:36:03.883" v="35" actId="478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41:50.428" v="87" actId="2085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picChg chg="del">
          <ac:chgData name="Domingo Alcantara" userId="75b2bfab-4ad1-4e51-a9e1-091e2847eadd" providerId="ADAL" clId="{BAE6EF20-9CE4-4CF8-AA62-A47A621FCFA1}" dt="2024-04-11T17:35:56.316" v="34" actId="478"/>
          <ac:picMkLst>
            <pc:docMk/>
            <pc:sldMk cId="43650041" sldId="2147380663"/>
            <ac:picMk id="10" creationId="{156210F8-44B5-BB15-75AA-4EA0F286D6B6}"/>
          </ac:picMkLst>
        </pc:picChg>
        <pc:picChg chg="add mod">
          <ac:chgData name="Domingo Alcantara" userId="75b2bfab-4ad1-4e51-a9e1-091e2847eadd" providerId="ADAL" clId="{BAE6EF20-9CE4-4CF8-AA62-A47A621FCFA1}" dt="2024-04-11T17:45:46.078" v="141" actId="1036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BAE6EF20-9CE4-4CF8-AA62-A47A621FCFA1}" dt="2024-04-11T17:53:10.632" v="170" actId="208"/>
          <ac:picMkLst>
            <pc:docMk/>
            <pc:sldMk cId="43650041" sldId="2147380663"/>
            <ac:picMk id="14" creationId="{3EE630DC-3B3C-2B67-AB3D-E752C6E56B19}"/>
          </ac:picMkLst>
        </pc:picChg>
      </pc:sldChg>
      <pc:sldChg chg="modSp mod">
        <pc:chgData name="Domingo Alcantara" userId="75b2bfab-4ad1-4e51-a9e1-091e2847eadd" providerId="ADAL" clId="{BAE6EF20-9CE4-4CF8-AA62-A47A621FCFA1}" dt="2024-04-11T17:55:25.193" v="18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AE6EF20-9CE4-4CF8-AA62-A47A621FCFA1}" dt="2024-04-11T17:54:39.586" v="1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AE6EF20-9CE4-4CF8-AA62-A47A621FCFA1}" dt="2024-04-11T17:54:42.250" v="17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AE6EF20-9CE4-4CF8-AA62-A47A621FCFA1}" dt="2024-04-11T17:55:22.895" v="1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BAE6EF20-9CE4-4CF8-AA62-A47A621FCFA1}" dt="2024-04-11T17:55:25.193" v="181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AE6EF20-9CE4-4CF8-AA62-A47A621FCFA1}" dt="2024-04-11T17:59:47.693" v="19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AE6EF20-9CE4-4CF8-AA62-A47A621FCFA1}" dt="2024-04-11T17:59:47.693" v="19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AE6EF20-9CE4-4CF8-AA62-A47A621FCFA1}" dt="2024-04-11T18:04:14.530" v="296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AE6EF20-9CE4-4CF8-AA62-A47A621FCFA1}" dt="2024-04-11T18:01:37.944" v="216" actId="478"/>
          <ac:picMkLst>
            <pc:docMk/>
            <pc:sldMk cId="2323949207" sldId="2147380668"/>
            <ac:picMk id="3" creationId="{2CA2D6E5-5C56-C6DE-3294-A7BDBEBDCA32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4" creationId="{DE69D4B5-0510-3B6A-F902-3619F9F8BCC6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6" creationId="{657F498F-245D-633E-4E37-65C39049D582}"/>
          </ac:picMkLst>
        </pc:picChg>
        <pc:picChg chg="del">
          <ac:chgData name="Domingo Alcantara" userId="75b2bfab-4ad1-4e51-a9e1-091e2847eadd" providerId="ADAL" clId="{BAE6EF20-9CE4-4CF8-AA62-A47A621FCFA1}" dt="2024-04-11T18:01:40.819" v="217" actId="478"/>
          <ac:picMkLst>
            <pc:docMk/>
            <pc:sldMk cId="2323949207" sldId="2147380668"/>
            <ac:picMk id="7" creationId="{2B978326-D555-A044-FB02-F1887B9EE635}"/>
          </ac:picMkLst>
        </pc:picChg>
        <pc:picChg chg="del">
          <ac:chgData name="Domingo Alcantara" userId="75b2bfab-4ad1-4e51-a9e1-091e2847eadd" providerId="ADAL" clId="{BAE6EF20-9CE4-4CF8-AA62-A47A621FCFA1}" dt="2024-04-11T18:01:42.323" v="218" actId="478"/>
          <ac:picMkLst>
            <pc:docMk/>
            <pc:sldMk cId="2323949207" sldId="2147380668"/>
            <ac:picMk id="9" creationId="{574341A9-EB0F-D890-8BCA-35FD818B0789}"/>
          </ac:picMkLst>
        </pc:picChg>
        <pc:picChg chg="add mod modCrop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10" creationId="{BFEF6637-79C5-FADF-79D6-0A1D5F96789F}"/>
          </ac:picMkLst>
        </pc:picChg>
        <pc:picChg chg="del mod">
          <ac:chgData name="Domingo Alcantara" userId="75b2bfab-4ad1-4e51-a9e1-091e2847eadd" providerId="ADAL" clId="{BAE6EF20-9CE4-4CF8-AA62-A47A621FCFA1}" dt="2024-04-11T18:03:38.252" v="229" actId="478"/>
          <ac:picMkLst>
            <pc:docMk/>
            <pc:sldMk cId="2323949207" sldId="2147380668"/>
            <ac:picMk id="11" creationId="{6924C274-3FDF-E2CC-1349-328C9D2646DC}"/>
          </ac:picMkLst>
        </pc:picChg>
        <pc:picChg chg="del">
          <ac:chgData name="Domingo Alcantara" userId="75b2bfab-4ad1-4e51-a9e1-091e2847eadd" providerId="ADAL" clId="{BAE6EF20-9CE4-4CF8-AA62-A47A621FCFA1}" dt="2024-04-11T18:03:36.133" v="227" actId="47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BAE6EF20-9CE4-4CF8-AA62-A47A621FCFA1}" dt="2024-04-11T18:00:47.851" v="211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AE6EF20-9CE4-4CF8-AA62-A47A621FCFA1}" dt="2024-04-11T18:00:47.851" v="211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BA7F85A-A4EA-467F-8448-FADFD81B546A}"/>
    <pc:docChg chg="undo redo custSel addSld delSld modSld delMainMaster">
      <pc:chgData name="Domingo Alcantara" userId="75b2bfab-4ad1-4e51-a9e1-091e2847eadd" providerId="ADAL" clId="{DBA7F85A-A4EA-467F-8448-FADFD81B546A}" dt="2024-08-30T11:16:29.383" v="1146"/>
      <pc:docMkLst>
        <pc:docMk/>
      </pc:docMkLst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BA7F85A-A4EA-467F-8448-FADFD81B546A}" dt="2024-08-29T19:21:19.237" v="113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DBA7F85A-A4EA-467F-8448-FADFD81B546A}" dt="2024-08-29T19:06:50.977" v="2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BA7F85A-A4EA-467F-8448-FADFD81B546A}" dt="2024-08-29T19:06:54.002" v="21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BA7F85A-A4EA-467F-8448-FADFD81B546A}" dt="2024-08-29T19:07:01.627" v="2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DBA7F85A-A4EA-467F-8448-FADFD81B546A}" dt="2024-08-29T19:18:08.304" v="1122" actId="692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del">
          <ac:chgData name="Domingo Alcantara" userId="75b2bfab-4ad1-4e51-a9e1-091e2847eadd" providerId="ADAL" clId="{DBA7F85A-A4EA-467F-8448-FADFD81B546A}" dt="2024-08-29T18:36:34.741" v="2" actId="478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</pc:sldChg>
      <pc:sldChg chg="addSp modSp mod">
        <pc:chgData name="Domingo Alcantara" userId="75b2bfab-4ad1-4e51-a9e1-091e2847eadd" providerId="ADAL" clId="{DBA7F85A-A4EA-467F-8448-FADFD81B546A}" dt="2024-08-30T11:16:29.383" v="1146"/>
        <pc:sldMkLst>
          <pc:docMk/>
          <pc:sldMk cId="1442877810" sldId="2147380656"/>
        </pc:sldMkLst>
        <pc:spChg chg="mod">
          <ac:chgData name="Domingo Alcantara" userId="75b2bfab-4ad1-4e51-a9e1-091e2847eadd" providerId="ADAL" clId="{DBA7F85A-A4EA-467F-8448-FADFD81B546A}" dt="2024-08-29T18:36:28.679" v="1" actId="20577"/>
          <ac:spMkLst>
            <pc:docMk/>
            <pc:sldMk cId="1442877810" sldId="2147380656"/>
            <ac:spMk id="2" creationId="{A0FAB5BD-6F34-DD54-E5CD-7FBE216FDD9F}"/>
          </ac:spMkLst>
        </pc:spChg>
        <pc:picChg chg="add mod">
          <ac:chgData name="Domingo Alcantara" userId="75b2bfab-4ad1-4e51-a9e1-091e2847eadd" providerId="ADAL" clId="{DBA7F85A-A4EA-467F-8448-FADFD81B546A}" dt="2024-08-30T11:16:29.383" v="1146"/>
          <ac:picMkLst>
            <pc:docMk/>
            <pc:sldMk cId="1442877810" sldId="2147380656"/>
            <ac:picMk id="9" creationId="{CE9EC4DD-851D-F5A4-4F00-CF9292CD1FF0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16:40.903" v="1114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DBA7F85A-A4EA-467F-8448-FADFD81B546A}" dt="2024-08-29T19:16:34.846" v="111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DBA7F85A-A4EA-467F-8448-FADFD81B546A}" dt="2024-08-29T19:16:29.574" v="1109" actId="1076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DBA7F85A-A4EA-467F-8448-FADFD81B546A}" dt="2024-08-29T18:40:16.133" v="22" actId="478"/>
          <ac:picMkLst>
            <pc:docMk/>
            <pc:sldMk cId="4183346498" sldId="2147380662"/>
            <ac:picMk id="4" creationId="{5FCFCBA0-9ADC-C6B5-29D9-3B479DBDADDA}"/>
          </ac:picMkLst>
        </pc:picChg>
        <pc:picChg chg="add mod modCrop">
          <ac:chgData name="Domingo Alcantara" userId="75b2bfab-4ad1-4e51-a9e1-091e2847eadd" providerId="ADAL" clId="{DBA7F85A-A4EA-467F-8448-FADFD81B546A}" dt="2024-08-29T19:16:40.903" v="1114" actId="1037"/>
          <ac:picMkLst>
            <pc:docMk/>
            <pc:sldMk cId="4183346498" sldId="2147380662"/>
            <ac:picMk id="8" creationId="{F5C3D95C-D601-092B-6156-170BA33B0B49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21:40.378" v="1142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DBA7F85A-A4EA-467F-8448-FADFD81B546A}" dt="2024-08-29T19:12:13.442" v="426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del">
          <ac:chgData name="Domingo Alcantara" userId="75b2bfab-4ad1-4e51-a9e1-091e2847eadd" providerId="ADAL" clId="{DBA7F85A-A4EA-467F-8448-FADFD81B546A}" dt="2024-08-29T19:07:18.798" v="218" actId="478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add mod">
          <ac:chgData name="Domingo Alcantara" userId="75b2bfab-4ad1-4e51-a9e1-091e2847eadd" providerId="ADAL" clId="{DBA7F85A-A4EA-467F-8448-FADFD81B546A}" dt="2024-08-29T19:21:40.378" v="1142" actId="2085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del">
          <ac:chgData name="Domingo Alcantara" userId="75b2bfab-4ad1-4e51-a9e1-091e2847eadd" providerId="ADAL" clId="{DBA7F85A-A4EA-467F-8448-FADFD81B546A}" dt="2024-08-29T18:46:00.803" v="85" actId="478"/>
          <ac:picMkLst>
            <pc:docMk/>
            <pc:sldMk cId="43650041" sldId="2147380663"/>
            <ac:picMk id="5" creationId="{76BA948D-F953-5CBE-5F3E-2840A326FCBF}"/>
          </ac:picMkLst>
        </pc:picChg>
        <pc:picChg chg="add del mod">
          <ac:chgData name="Domingo Alcantara" userId="75b2bfab-4ad1-4e51-a9e1-091e2847eadd" providerId="ADAL" clId="{DBA7F85A-A4EA-467F-8448-FADFD81B546A}" dt="2024-08-29T19:11:58.120" v="414" actId="478"/>
          <ac:picMkLst>
            <pc:docMk/>
            <pc:sldMk cId="43650041" sldId="2147380663"/>
            <ac:picMk id="6" creationId="{1A1DE99D-80B3-6070-02D1-B37A8B689270}"/>
          </ac:picMkLst>
        </pc:picChg>
        <pc:picChg chg="del">
          <ac:chgData name="Domingo Alcantara" userId="75b2bfab-4ad1-4e51-a9e1-091e2847eadd" providerId="ADAL" clId="{DBA7F85A-A4EA-467F-8448-FADFD81B546A}" dt="2024-08-29T18:42:51.148" v="41" actId="478"/>
          <ac:picMkLst>
            <pc:docMk/>
            <pc:sldMk cId="43650041" sldId="2147380663"/>
            <ac:picMk id="7" creationId="{69D0C696-2FED-4562-571E-F252AD6BDF4C}"/>
          </ac:picMkLst>
        </pc:picChg>
        <pc:picChg chg="add mod">
          <ac:chgData name="Domingo Alcantara" userId="75b2bfab-4ad1-4e51-a9e1-091e2847eadd" providerId="ADAL" clId="{DBA7F85A-A4EA-467F-8448-FADFD81B546A}" dt="2024-08-29T18:43:12.857" v="48" actId="1076"/>
          <ac:picMkLst>
            <pc:docMk/>
            <pc:sldMk cId="43650041" sldId="2147380663"/>
            <ac:picMk id="9" creationId="{6F3300CF-27C8-2CD0-4913-C48ABF0E107D}"/>
          </ac:picMkLst>
        </pc:picChg>
        <pc:picChg chg="del">
          <ac:chgData name="Domingo Alcantara" userId="75b2bfab-4ad1-4e51-a9e1-091e2847eadd" providerId="ADAL" clId="{DBA7F85A-A4EA-467F-8448-FADFD81B546A}" dt="2024-08-29T18:41:49.783" v="34" actId="478"/>
          <ac:picMkLst>
            <pc:docMk/>
            <pc:sldMk cId="43650041" sldId="2147380663"/>
            <ac:picMk id="10" creationId="{D6C7CE46-39EB-685F-F988-4CF837FFD7A5}"/>
          </ac:picMkLst>
        </pc:picChg>
        <pc:picChg chg="add mod">
          <ac:chgData name="Domingo Alcantara" userId="75b2bfab-4ad1-4e51-a9e1-091e2847eadd" providerId="ADAL" clId="{DBA7F85A-A4EA-467F-8448-FADFD81B546A}" dt="2024-08-29T18:46:09.922" v="90" actId="1076"/>
          <ac:picMkLst>
            <pc:docMk/>
            <pc:sldMk cId="43650041" sldId="2147380663"/>
            <ac:picMk id="14" creationId="{2307A89A-C20F-CE57-9F0B-339907287D04}"/>
          </ac:picMkLst>
        </pc:picChg>
        <pc:picChg chg="add del mod modCrop">
          <ac:chgData name="Domingo Alcantara" userId="75b2bfab-4ad1-4e51-a9e1-091e2847eadd" providerId="ADAL" clId="{DBA7F85A-A4EA-467F-8448-FADFD81B546A}" dt="2024-08-29T19:20:28.771" v="1123" actId="478"/>
          <ac:picMkLst>
            <pc:docMk/>
            <pc:sldMk cId="43650041" sldId="2147380663"/>
            <ac:picMk id="16" creationId="{7611037D-179B-D17F-CBE9-D6C740761303}"/>
          </ac:picMkLst>
        </pc:picChg>
        <pc:picChg chg="add mod">
          <ac:chgData name="Domingo Alcantara" userId="75b2bfab-4ad1-4e51-a9e1-091e2847eadd" providerId="ADAL" clId="{DBA7F85A-A4EA-467F-8448-FADFD81B546A}" dt="2024-08-29T19:12:10.887" v="421" actId="20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DBA7F85A-A4EA-467F-8448-FADFD81B546A}" dt="2024-08-29T19:09:01.692" v="25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BA7F85A-A4EA-467F-8448-FADFD81B546A}" dt="2024-08-29T19:08:03.825" v="23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BA7F85A-A4EA-467F-8448-FADFD81B546A}" dt="2024-08-29T19:09:01.692" v="25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BA7F85A-A4EA-467F-8448-FADFD81B546A}" dt="2024-08-29T19:08:45.251" v="2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DBA7F85A-A4EA-467F-8448-FADFD81B546A}" dt="2024-08-29T19:08:08.248" v="23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BA7F85A-A4EA-467F-8448-FADFD81B546A}" dt="2024-08-29T19:08:24.777" v="2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BA7F85A-A4EA-467F-8448-FADFD81B546A}" dt="2024-08-29T19:08:45.251" v="2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BA7F85A-A4EA-467F-8448-FADFD81B546A}" dt="2024-08-29T18:57:39.694" v="175" actId="108"/>
        <pc:sldMkLst>
          <pc:docMk/>
          <pc:sldMk cId="557778375" sldId="2147380672"/>
        </pc:sldMkLst>
        <pc:picChg chg="del">
          <ac:chgData name="Domingo Alcantara" userId="75b2bfab-4ad1-4e51-a9e1-091e2847eadd" providerId="ADAL" clId="{DBA7F85A-A4EA-467F-8448-FADFD81B546A}" dt="2024-08-29T18:38:07.536" v="7" actId="478"/>
          <ac:picMkLst>
            <pc:docMk/>
            <pc:sldMk cId="557778375" sldId="2147380672"/>
            <ac:picMk id="3" creationId="{1A73A729-9345-3FCD-B998-81B705330F68}"/>
          </ac:picMkLst>
        </pc:picChg>
        <pc:picChg chg="add del mod">
          <ac:chgData name="Domingo Alcantara" userId="75b2bfab-4ad1-4e51-a9e1-091e2847eadd" providerId="ADAL" clId="{DBA7F85A-A4EA-467F-8448-FADFD81B546A}" dt="2024-08-29T18:46:58.467" v="93" actId="21"/>
          <ac:picMkLst>
            <pc:docMk/>
            <pc:sldMk cId="557778375" sldId="2147380672"/>
            <ac:picMk id="4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8.127" v="8" actId="478"/>
          <ac:picMkLst>
            <pc:docMk/>
            <pc:sldMk cId="557778375" sldId="2147380672"/>
            <ac:picMk id="5" creationId="{22C9C684-3F94-F170-76F2-29338E78017E}"/>
          </ac:picMkLst>
        </pc:picChg>
        <pc:picChg chg="add del mod">
          <ac:chgData name="Domingo Alcantara" userId="75b2bfab-4ad1-4e51-a9e1-091e2847eadd" providerId="ADAL" clId="{DBA7F85A-A4EA-467F-8448-FADFD81B546A}" dt="2024-08-29T18:50:08.628" v="115" actId="21"/>
          <ac:picMkLst>
            <pc:docMk/>
            <pc:sldMk cId="557778375" sldId="2147380672"/>
            <ac:picMk id="6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9.502" v="10" actId="478"/>
          <ac:picMkLst>
            <pc:docMk/>
            <pc:sldMk cId="557778375" sldId="2147380672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9" creationId="{A1C1949F-B030-362A-1E9C-DB8DF417E57E}"/>
          </ac:picMkLst>
        </pc:picChg>
        <pc:picChg chg="add del mod">
          <ac:chgData name="Domingo Alcantara" userId="75b2bfab-4ad1-4e51-a9e1-091e2847eadd" providerId="ADAL" clId="{DBA7F85A-A4EA-467F-8448-FADFD81B546A}" dt="2024-08-29T18:54:33.188" v="147" actId="478"/>
          <ac:picMkLst>
            <pc:docMk/>
            <pc:sldMk cId="557778375" sldId="2147380672"/>
            <ac:picMk id="10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8.798" v="9" actId="478"/>
          <ac:picMkLst>
            <pc:docMk/>
            <pc:sldMk cId="557778375" sldId="2147380672"/>
            <ac:picMk id="11" creationId="{51BF70FC-592F-0F6B-B41A-780700B15E54}"/>
          </ac:picMkLst>
        </pc:picChg>
        <pc:picChg chg="add del mod">
          <ac:chgData name="Domingo Alcantara" userId="75b2bfab-4ad1-4e51-a9e1-091e2847eadd" providerId="ADAL" clId="{DBA7F85A-A4EA-467F-8448-FADFD81B546A}" dt="2024-08-29T18:54:38.068" v="148" actId="478"/>
          <ac:picMkLst>
            <pc:docMk/>
            <pc:sldMk cId="557778375" sldId="2147380672"/>
            <ac:picMk id="12" creationId="{FF6EF388-8E98-08F4-1922-66D926FC7329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17" creationId="{FD598AAE-74AA-6514-1369-F11B0F3F55E3}"/>
          </ac:picMkLst>
        </pc:picChg>
        <pc:picChg chg="add del mod">
          <ac:chgData name="Domingo Alcantara" userId="75b2bfab-4ad1-4e51-a9e1-091e2847eadd" providerId="ADAL" clId="{DBA7F85A-A4EA-467F-8448-FADFD81B546A}" dt="2024-08-29T18:52:53.401" v="137" actId="21"/>
          <ac:picMkLst>
            <pc:docMk/>
            <pc:sldMk cId="557778375" sldId="2147380672"/>
            <ac:picMk id="18" creationId="{75497EF3-104B-017B-1430-85B7340EF05D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21" creationId="{3503FB3D-FC1A-BB6E-4B08-4AAA851CDBFD}"/>
          </ac:picMkLst>
        </pc:picChg>
        <pc:picChg chg="add mod">
          <ac:chgData name="Domingo Alcantara" userId="75b2bfab-4ad1-4e51-a9e1-091e2847eadd" providerId="ADAL" clId="{DBA7F85A-A4EA-467F-8448-FADFD81B546A}" dt="2024-08-29T18:56:16.731" v="170" actId="108"/>
          <ac:picMkLst>
            <pc:docMk/>
            <pc:sldMk cId="557778375" sldId="2147380672"/>
            <ac:picMk id="23" creationId="{E20A6DBF-C357-E0C0-329E-2E13BF821002}"/>
          </ac:picMkLst>
        </pc:picChg>
        <pc:picChg chg="add mod">
          <ac:chgData name="Domingo Alcantara" userId="75b2bfab-4ad1-4e51-a9e1-091e2847eadd" providerId="ADAL" clId="{DBA7F85A-A4EA-467F-8448-FADFD81B546A}" dt="2024-08-29T18:57:39.694" v="175" actId="10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01:25.707" v="205" actId="1038"/>
        <pc:sldMkLst>
          <pc:docMk/>
          <pc:sldMk cId="3508983161" sldId="2147380673"/>
        </pc:sldMkLst>
        <pc:picChg chg="add del mod">
          <ac:chgData name="Domingo Alcantara" userId="75b2bfab-4ad1-4e51-a9e1-091e2847eadd" providerId="ADAL" clId="{DBA7F85A-A4EA-467F-8448-FADFD81B546A}" dt="2024-08-29T18:52:47.055" v="134" actId="21"/>
          <ac:picMkLst>
            <pc:docMk/>
            <pc:sldMk cId="3508983161" sldId="2147380673"/>
            <ac:picMk id="3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286" v="16" actId="478"/>
          <ac:picMkLst>
            <pc:docMk/>
            <pc:sldMk cId="3508983161" sldId="2147380673"/>
            <ac:picMk id="4" creationId="{995BEE61-FFF1-7B74-F12E-DD6D072DFC9E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5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816" v="17" actId="47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DBA7F85A-A4EA-467F-8448-FADFD81B546A}" dt="2024-08-29T18:38:16.477" v="18" actId="478"/>
          <ac:picMkLst>
            <pc:docMk/>
            <pc:sldMk cId="3508983161" sldId="2147380673"/>
            <ac:picMk id="10" creationId="{DB6E6D46-6A8F-99E1-E7A7-A2E48806A9C1}"/>
          </ac:picMkLst>
        </pc:picChg>
        <pc:picChg chg="del">
          <ac:chgData name="Domingo Alcantara" userId="75b2bfab-4ad1-4e51-a9e1-091e2847eadd" providerId="ADAL" clId="{DBA7F85A-A4EA-467F-8448-FADFD81B546A}" dt="2024-08-29T18:38:17.517" v="19" actId="47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DBA7F85A-A4EA-467F-8448-FADFD81B546A}" dt="2024-08-29T18:38:18.381" v="20" actId="478"/>
          <ac:picMkLst>
            <pc:docMk/>
            <pc:sldMk cId="3508983161" sldId="2147380673"/>
            <ac:picMk id="15" creationId="{849C4021-1A16-C762-1620-71B80A15BB02}"/>
          </ac:picMkLst>
        </pc:picChg>
        <pc:picChg chg="add mod">
          <ac:chgData name="Domingo Alcantara" userId="75b2bfab-4ad1-4e51-a9e1-091e2847eadd" providerId="ADAL" clId="{DBA7F85A-A4EA-467F-8448-FADFD81B546A}" dt="2024-08-29T19:00:36.820" v="198" actId="1076"/>
          <ac:picMkLst>
            <pc:docMk/>
            <pc:sldMk cId="3508983161" sldId="2147380673"/>
            <ac:picMk id="17" creationId="{F1213AAA-C50D-15BC-CCA2-DBE73B790FE4}"/>
          </ac:picMkLst>
        </pc:picChg>
        <pc:picChg chg="add mod">
          <ac:chgData name="Domingo Alcantara" userId="75b2bfab-4ad1-4e51-a9e1-091e2847eadd" providerId="ADAL" clId="{DBA7F85A-A4EA-467F-8448-FADFD81B546A}" dt="2024-08-29T19:00:46.312" v="200" actId="14100"/>
          <ac:picMkLst>
            <pc:docMk/>
            <pc:sldMk cId="3508983161" sldId="2147380673"/>
            <ac:picMk id="21" creationId="{96C2E686-E6F7-38D1-5A6B-5627922D22B2}"/>
          </ac:picMkLst>
        </pc:picChg>
        <pc:picChg chg="add mod">
          <ac:chgData name="Domingo Alcantara" userId="75b2bfab-4ad1-4e51-a9e1-091e2847eadd" providerId="ADAL" clId="{DBA7F85A-A4EA-467F-8448-FADFD81B546A}" dt="2024-08-29T19:00:52.039" v="202" actId="14100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8:50:17.179" v="120" actId="21"/>
        <pc:sldMkLst>
          <pc:docMk/>
          <pc:sldMk cId="1771377235" sldId="2147380674"/>
        </pc:sldMkLst>
        <pc:picChg chg="del">
          <ac:chgData name="Domingo Alcantara" userId="75b2bfab-4ad1-4e51-a9e1-091e2847eadd" providerId="ADAL" clId="{DBA7F85A-A4EA-467F-8448-FADFD81B546A}" dt="2024-08-29T18:38:04.766" v="5" actId="478"/>
          <ac:picMkLst>
            <pc:docMk/>
            <pc:sldMk cId="1771377235" sldId="2147380674"/>
            <ac:picMk id="3" creationId="{DD40929A-8E20-467D-56A9-23938DA72A93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4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5.198" v="6" actId="478"/>
          <ac:picMkLst>
            <pc:docMk/>
            <pc:sldMk cId="1771377235" sldId="2147380674"/>
            <ac:picMk id="6" creationId="{1718DA81-0DC4-F5E2-793C-7BA0B96599B6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7" creationId="{FF6EF388-8E98-08F4-1922-66D926FC7329}"/>
          </ac:picMkLst>
        </pc:picChg>
        <pc:picChg chg="del mod">
          <ac:chgData name="Domingo Alcantara" userId="75b2bfab-4ad1-4e51-a9e1-091e2847eadd" providerId="ADAL" clId="{DBA7F85A-A4EA-467F-8448-FADFD81B546A}" dt="2024-08-29T18:38:04.183" v="4" actId="478"/>
          <ac:picMkLst>
            <pc:docMk/>
            <pc:sldMk cId="1771377235" sldId="2147380674"/>
            <ac:picMk id="8" creationId="{E0DAA111-0B63-7763-11CF-2566A0C494DC}"/>
          </ac:picMkLst>
        </pc:picChg>
        <pc:picChg chg="add mod">
          <ac:chgData name="Domingo Alcantara" userId="75b2bfab-4ad1-4e51-a9e1-091e2847eadd" providerId="ADAL" clId="{DBA7F85A-A4EA-467F-8448-FADFD81B546A}" dt="2024-08-29T18:47:27.432" v="101" actId="1076"/>
          <ac:picMkLst>
            <pc:docMk/>
            <pc:sldMk cId="1771377235" sldId="2147380674"/>
            <ac:picMk id="10" creationId="{3FCCA5C7-28D4-AAA1-E13A-3E4730E4361E}"/>
          </ac:picMkLst>
        </pc:picChg>
        <pc:picChg chg="add del mod">
          <ac:chgData name="Domingo Alcantara" userId="75b2bfab-4ad1-4e51-a9e1-091e2847eadd" providerId="ADAL" clId="{DBA7F85A-A4EA-467F-8448-FADFD81B546A}" dt="2024-08-29T18:48:21.017" v="106" actId="21"/>
          <ac:picMkLst>
            <pc:docMk/>
            <pc:sldMk cId="1771377235" sldId="2147380674"/>
            <ac:picMk id="11" creationId="{5D47A174-BB75-5790-7488-1AA655BB9229}"/>
          </ac:picMkLst>
        </pc:picChg>
        <pc:picChg chg="add mod">
          <ac:chgData name="Domingo Alcantara" userId="75b2bfab-4ad1-4e51-a9e1-091e2847eadd" providerId="ADAL" clId="{DBA7F85A-A4EA-467F-8448-FADFD81B546A}" dt="2024-08-29T18:50:13.544" v="119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delSp modSp del mod">
        <pc:chgData name="Domingo Alcantara" userId="75b2bfab-4ad1-4e51-a9e1-091e2847eadd" providerId="ADAL" clId="{DBA7F85A-A4EA-467F-8448-FADFD81B546A}" dt="2024-08-29T18:52:30.138" v="128" actId="47"/>
        <pc:sldMkLst>
          <pc:docMk/>
          <pc:sldMk cId="1067849609" sldId="2147380675"/>
        </pc:sldMkLst>
        <pc:picChg chg="del">
          <ac:chgData name="Domingo Alcantara" userId="75b2bfab-4ad1-4e51-a9e1-091e2847eadd" providerId="ADAL" clId="{DBA7F85A-A4EA-467F-8448-FADFD81B546A}" dt="2024-08-29T18:38:11.875" v="11" actId="478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DBA7F85A-A4EA-467F-8448-FADFD81B546A}" dt="2024-08-29T18:38:13.694" v="15" actId="47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DBA7F85A-A4EA-467F-8448-FADFD81B546A}" dt="2024-08-29T18:38:12.366" v="12" actId="478"/>
          <ac:picMkLst>
            <pc:docMk/>
            <pc:sldMk cId="1067849609" sldId="2147380675"/>
            <ac:picMk id="10" creationId="{C65C0A44-6BFE-D02D-2873-177A3DB11541}"/>
          </ac:picMkLst>
        </pc:picChg>
        <pc:picChg chg="del mod">
          <ac:chgData name="Domingo Alcantara" userId="75b2bfab-4ad1-4e51-a9e1-091e2847eadd" providerId="ADAL" clId="{DBA7F85A-A4EA-467F-8448-FADFD81B546A}" dt="2024-08-29T18:38:12.989" v="14" actId="47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DBA7F85A-A4EA-467F-8448-FADFD81B546A}" dt="2024-08-29T19:22:39.582" v="1145"/>
        <pc:sldMkLst>
          <pc:docMk/>
          <pc:sldMk cId="1163961030" sldId="2147380763"/>
        </pc:sldMkLst>
      </pc:sldChg>
      <pc:sldChg chg="add del">
        <pc:chgData name="Domingo Alcantara" userId="75b2bfab-4ad1-4e51-a9e1-091e2847eadd" providerId="ADAL" clId="{DBA7F85A-A4EA-467F-8448-FADFD81B546A}" dt="2024-08-29T19:22:39.324" v="1144"/>
        <pc:sldMkLst>
          <pc:docMk/>
          <pc:sldMk cId="1913132245" sldId="21473807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3254510" sldId="214738183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26328533" sldId="214738184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969148279" sldId="214738187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4068816619" sldId="214738187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92558551" sldId="214738188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19517786" sldId="2147381881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91017288" sldId="214738188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7277504" sldId="214738188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23886245" sldId="214738188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DBA7F85A-A4EA-467F-8448-FADFD81B546A}" dt="2024-08-29T18:38:27.215" v="21" actId="47"/>
        <pc:sldMasterMkLst>
          <pc:docMk/>
          <pc:sldMasterMk cId="1097967335" sldId="2147483924"/>
        </pc:sldMasterMkLst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77781976" sldId="214748392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30612950" sldId="214748392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16394598" sldId="214748392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5137522" sldId="214748392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896243691" sldId="214748392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700556076" sldId="214748393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29921086" sldId="214748393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27773595" sldId="214748393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13430278" sldId="214748393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061509477" sldId="214748393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31558046" sldId="214748393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726708806" sldId="214748393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569490301" sldId="214748393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85727880" sldId="214748393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08025681" sldId="214748393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09586477" sldId="214748394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03240014" sldId="214748394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96701545" sldId="214748394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728110745" sldId="214748394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509821841" sldId="214748394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53938017" sldId="214748394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29631908" sldId="214748394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788967435" sldId="214748394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239749827" sldId="214748394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341882442" sldId="2147483949"/>
          </pc:sldLayoutMkLst>
        </pc:sldLayoutChg>
      </pc:sldMasterChg>
    </pc:docChg>
  </pc:docChgLst>
  <pc:docChgLst>
    <pc:chgData name="Domingo Alcantara" userId="75b2bfab-4ad1-4e51-a9e1-091e2847eadd" providerId="ADAL" clId="{69CFAB8C-FB18-4B8A-A52F-416615DF0702}"/>
    <pc:docChg chg="undo custSel addSld delSld modSld delMainMaster">
      <pc:chgData name="Domingo Alcantara" userId="75b2bfab-4ad1-4e51-a9e1-091e2847eadd" providerId="ADAL" clId="{69CFAB8C-FB18-4B8A-A52F-416615DF0702}" dt="2024-08-28T22:17:01.139" v="1524" actId="20577"/>
      <pc:docMkLst>
        <pc:docMk/>
      </pc:docMkLst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9CFAB8C-FB18-4B8A-A52F-416615DF0702}" dt="2024-08-28T22:13:27.010" v="14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9CFAB8C-FB18-4B8A-A52F-416615DF0702}" dt="2024-08-28T22:09:11.431" v="14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9CFAB8C-FB18-4B8A-A52F-416615DF0702}" dt="2024-08-28T22:09:15.190" v="142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9CFAB8C-FB18-4B8A-A52F-416615DF0702}" dt="2024-08-28T22:09:20.968" v="143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9CFAB8C-FB18-4B8A-A52F-416615DF0702}" dt="2024-08-28T21:29:49.984" v="3" actId="478"/>
          <ac:graphicFrameMkLst>
            <pc:docMk/>
            <pc:sldMk cId="437425898" sldId="2138104057"/>
            <ac:graphicFrameMk id="3" creationId="{4D0F651C-59C7-EDC8-67BC-8EFC950A5731}"/>
          </ac:graphicFrameMkLst>
        </pc:graphicFrameChg>
        <pc:graphicFrameChg chg="add mod">
          <ac:chgData name="Domingo Alcantara" userId="75b2bfab-4ad1-4e51-a9e1-091e2847eadd" providerId="ADAL" clId="{69CFAB8C-FB18-4B8A-A52F-416615DF0702}" dt="2024-08-28T22:13:27.010" v="1494" actId="692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  <pc:picChg chg="add del mod modCrop">
          <ac:chgData name="Domingo Alcantara" userId="75b2bfab-4ad1-4e51-a9e1-091e2847eadd" providerId="ADAL" clId="{69CFAB8C-FB18-4B8A-A52F-416615DF0702}" dt="2024-08-28T22:09:41.480" v="1441" actId="21"/>
          <ac:picMkLst>
            <pc:docMk/>
            <pc:sldMk cId="437425898" sldId="2138104057"/>
            <ac:picMk id="5" creationId="{5FCFCBA0-9ADC-C6B5-29D9-3B479DBDADDA}"/>
          </ac:picMkLst>
        </pc:picChg>
      </pc:sldChg>
      <pc:sldChg chg="modSp mod">
        <pc:chgData name="Domingo Alcantara" userId="75b2bfab-4ad1-4e51-a9e1-091e2847eadd" providerId="ADAL" clId="{69CFAB8C-FB18-4B8A-A52F-416615DF0702}" dt="2024-08-28T21:29:36.01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9CFAB8C-FB18-4B8A-A52F-416615DF0702}" dt="2024-08-28T21:29:36.01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9CFAB8C-FB18-4B8A-A52F-416615DF0702}" dt="2024-08-28T22:17:01.139" v="152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9CFAB8C-FB18-4B8A-A52F-416615DF0702}" dt="2024-08-28T22:17:01.139" v="152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9CFAB8C-FB18-4B8A-A52F-416615DF0702}" dt="2024-08-28T22:12:30.985" v="148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9CFAB8C-FB18-4B8A-A52F-416615DF0702}" dt="2024-08-28T21:59:56.534" v="1419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">
          <ac:chgData name="Domingo Alcantara" userId="75b2bfab-4ad1-4e51-a9e1-091e2847eadd" providerId="ADAL" clId="{69CFAB8C-FB18-4B8A-A52F-416615DF0702}" dt="2024-08-28T22:09:52.876" v="1445" actId="1076"/>
          <ac:picMkLst>
            <pc:docMk/>
            <pc:sldMk cId="4183346498" sldId="2147380662"/>
            <ac:picMk id="4" creationId="{5FCFCBA0-9ADC-C6B5-29D9-3B479DBDADDA}"/>
          </ac:picMkLst>
        </pc:picChg>
        <pc:picChg chg="del">
          <ac:chgData name="Domingo Alcantara" userId="75b2bfab-4ad1-4e51-a9e1-091e2847eadd" providerId="ADAL" clId="{69CFAB8C-FB18-4B8A-A52F-416615DF0702}" dt="2024-08-28T21:29:56.823" v="4" actId="478"/>
          <ac:picMkLst>
            <pc:docMk/>
            <pc:sldMk cId="4183346498" sldId="2147380662"/>
            <ac:picMk id="6" creationId="{E1C5CA88-6943-1153-EDCD-B1110A37EAB5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2:16:24.352" v="1510"/>
        <pc:sldMkLst>
          <pc:docMk/>
          <pc:sldMk cId="43650041" sldId="2147380663"/>
        </pc:sldMkLst>
        <pc:spChg chg="mod">
          <ac:chgData name="Domingo Alcantara" userId="75b2bfab-4ad1-4e51-a9e1-091e2847eadd" providerId="ADAL" clId="{69CFAB8C-FB18-4B8A-A52F-416615DF0702}" dt="2024-08-28T21:32:18.152" v="3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9CFAB8C-FB18-4B8A-A52F-416615DF0702}" dt="2024-08-28T21:32:27.346" v="37" actId="1076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69CFAB8C-FB18-4B8A-A52F-416615DF0702}" dt="2024-08-28T22:16:24.352" v="1510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del mod">
          <ac:chgData name="Domingo Alcantara" userId="75b2bfab-4ad1-4e51-a9e1-091e2847eadd" providerId="ADAL" clId="{69CFAB8C-FB18-4B8A-A52F-416615DF0702}" dt="2024-08-28T22:15:12.267" v="1495" actId="478"/>
          <ac:graphicFrameMkLst>
            <pc:docMk/>
            <pc:sldMk cId="43650041" sldId="2147380663"/>
            <ac:graphicFrameMk id="17" creationId="{05E4175C-58D0-58E1-0267-9D5EF0EA2405}"/>
          </ac:graphicFrameMkLst>
        </pc:graphicFrameChg>
        <pc:picChg chg="add mod">
          <ac:chgData name="Domingo Alcantara" userId="75b2bfab-4ad1-4e51-a9e1-091e2847eadd" providerId="ADAL" clId="{69CFAB8C-FB18-4B8A-A52F-416615DF0702}" dt="2024-08-28T21:30:21.858" v="12" actId="1076"/>
          <ac:picMkLst>
            <pc:docMk/>
            <pc:sldMk cId="43650041" sldId="2147380663"/>
            <ac:picMk id="5" creationId="{76BA948D-F953-5CBE-5F3E-2840A326FCBF}"/>
          </ac:picMkLst>
        </pc:picChg>
        <pc:picChg chg="add mod">
          <ac:chgData name="Domingo Alcantara" userId="75b2bfab-4ad1-4e51-a9e1-091e2847eadd" providerId="ADAL" clId="{69CFAB8C-FB18-4B8A-A52F-416615DF0702}" dt="2024-08-28T21:32:08.494" v="35" actId="1076"/>
          <ac:picMkLst>
            <pc:docMk/>
            <pc:sldMk cId="43650041" sldId="2147380663"/>
            <ac:picMk id="7" creationId="{69D0C696-2FED-4562-571E-F252AD6BDF4C}"/>
          </ac:picMkLst>
        </pc:picChg>
        <pc:picChg chg="del">
          <ac:chgData name="Domingo Alcantara" userId="75b2bfab-4ad1-4e51-a9e1-091e2847eadd" providerId="ADAL" clId="{69CFAB8C-FB18-4B8A-A52F-416615DF0702}" dt="2024-08-28T21:30:04.550" v="5" actId="478"/>
          <ac:picMkLst>
            <pc:docMk/>
            <pc:sldMk cId="43650041" sldId="2147380663"/>
            <ac:picMk id="8" creationId="{1E6E8B5C-99A1-B749-26C6-71187304F5E7}"/>
          </ac:picMkLst>
        </pc:picChg>
        <pc:picChg chg="add mod">
          <ac:chgData name="Domingo Alcantara" userId="75b2bfab-4ad1-4e51-a9e1-091e2847eadd" providerId="ADAL" clId="{69CFAB8C-FB18-4B8A-A52F-416615DF0702}" dt="2024-08-28T21:46:51.552" v="181" actId="208"/>
          <ac:picMkLst>
            <pc:docMk/>
            <pc:sldMk cId="43650041" sldId="2147380663"/>
            <ac:picMk id="10" creationId="{D6C7CE46-39EB-685F-F988-4CF837FFD7A5}"/>
          </ac:picMkLst>
        </pc:picChg>
        <pc:picChg chg="del mod">
          <ac:chgData name="Domingo Alcantara" userId="75b2bfab-4ad1-4e51-a9e1-091e2847eadd" providerId="ADAL" clId="{69CFAB8C-FB18-4B8A-A52F-416615DF0702}" dt="2024-08-28T21:31:50.755" v="30" actId="478"/>
          <ac:picMkLst>
            <pc:docMk/>
            <pc:sldMk cId="43650041" sldId="2147380663"/>
            <ac:picMk id="13" creationId="{65CC0C77-33E3-C9A9-39DC-AC57CC209F9E}"/>
          </ac:picMkLst>
        </pc:picChg>
        <pc:picChg chg="del mod">
          <ac:chgData name="Domingo Alcantara" userId="75b2bfab-4ad1-4e51-a9e1-091e2847eadd" providerId="ADAL" clId="{69CFAB8C-FB18-4B8A-A52F-416615DF0702}" dt="2024-08-28T21:46:05.928" v="170" actId="478"/>
          <ac:picMkLst>
            <pc:docMk/>
            <pc:sldMk cId="43650041" sldId="2147380663"/>
            <ac:picMk id="16" creationId="{A275664A-BA77-A006-539F-99FE20A6F29B}"/>
          </ac:picMkLst>
        </pc:picChg>
      </pc:sldChg>
      <pc:sldChg chg="modSp mod">
        <pc:chgData name="Domingo Alcantara" userId="75b2bfab-4ad1-4e51-a9e1-091e2847eadd" providerId="ADAL" clId="{69CFAB8C-FB18-4B8A-A52F-416615DF0702}" dt="2024-08-28T22:11:24.969" v="1472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69CFAB8C-FB18-4B8A-A52F-416615DF0702}" dt="2024-08-28T22:10:19.318" v="144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9CFAB8C-FB18-4B8A-A52F-416615DF0702}" dt="2024-08-28T22:11:24.969" v="1472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9CFAB8C-FB18-4B8A-A52F-416615DF0702}" dt="2024-08-28T22:11:11.814" v="14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9CFAB8C-FB18-4B8A-A52F-416615DF0702}" dt="2024-08-28T22:10:25.068" v="145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9CFAB8C-FB18-4B8A-A52F-416615DF0702}" dt="2024-08-28T22:10:45.397" v="14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9CFAB8C-FB18-4B8A-A52F-416615DF0702}" dt="2024-08-28T22:11:11.814" v="146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9CFAB8C-FB18-4B8A-A52F-416615DF0702}" dt="2024-08-28T21:36:25.559" v="98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5" creationId="{22C9C684-3F94-F170-76F2-29338E78017E}"/>
          </ac:picMkLst>
        </pc:picChg>
        <pc:picChg chg="del">
          <ac:chgData name="Domingo Alcantara" userId="75b2bfab-4ad1-4e51-a9e1-091e2847eadd" providerId="ADAL" clId="{69CFAB8C-FB18-4B8A-A52F-416615DF0702}" dt="2024-08-28T21:31:11.730" v="21" actId="478"/>
          <ac:picMkLst>
            <pc:docMk/>
            <pc:sldMk cId="557778375" sldId="2147380672"/>
            <ac:picMk id="7" creationId="{C887466F-9CE3-77E1-7622-758D05994F83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8" creationId="{E61036E0-25EA-9AEC-0779-1D94B124FC66}"/>
          </ac:picMkLst>
        </pc:picChg>
        <pc:picChg chg="del">
          <ac:chgData name="Domingo Alcantara" userId="75b2bfab-4ad1-4e51-a9e1-091e2847eadd" providerId="ADAL" clId="{69CFAB8C-FB18-4B8A-A52F-416615DF0702}" dt="2024-08-28T21:31:11.235" v="20" actId="478"/>
          <ac:picMkLst>
            <pc:docMk/>
            <pc:sldMk cId="557778375" sldId="2147380672"/>
            <ac:picMk id="9" creationId="{75683F94-78F0-2CDC-7C7F-74BEE5DB2BCD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11" creationId="{51BF70FC-592F-0F6B-B41A-780700B15E54}"/>
          </ac:picMkLst>
        </pc:picChg>
        <pc:picChg chg="del">
          <ac:chgData name="Domingo Alcantara" userId="75b2bfab-4ad1-4e51-a9e1-091e2847eadd" providerId="ADAL" clId="{69CFAB8C-FB18-4B8A-A52F-416615DF0702}" dt="2024-08-28T21:31:12.980" v="22" actId="478"/>
          <ac:picMkLst>
            <pc:docMk/>
            <pc:sldMk cId="557778375" sldId="2147380672"/>
            <ac:picMk id="12" creationId="{88598723-DBBB-0F95-BD2D-806B677C2AEA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49:56.793" v="213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69CFAB8C-FB18-4B8A-A52F-416615DF0702}" dt="2024-08-28T21:31:14.798" v="23" actId="478"/>
          <ac:picMkLst>
            <pc:docMk/>
            <pc:sldMk cId="3508983161" sldId="2147380673"/>
            <ac:picMk id="2" creationId="{3623E361-D35C-1EB9-6A6E-BB8B48E442A0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4" creationId="{995BEE61-FFF1-7B74-F12E-DD6D072DFC9E}"/>
          </ac:picMkLst>
        </pc:picChg>
        <pc:picChg chg="del">
          <ac:chgData name="Domingo Alcantara" userId="75b2bfab-4ad1-4e51-a9e1-091e2847eadd" providerId="ADAL" clId="{69CFAB8C-FB18-4B8A-A52F-416615DF0702}" dt="2024-08-28T21:31:15.223" v="24" actId="478"/>
          <ac:picMkLst>
            <pc:docMk/>
            <pc:sldMk cId="3508983161" sldId="2147380673"/>
            <ac:picMk id="5" creationId="{55DBE59F-8AD0-D94E-D661-9678CF91153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0" creationId="{DB6E6D46-6A8F-99E1-E7A7-A2E48806A9C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15" creationId="{849C4021-1A16-C762-1620-71B80A15BB02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37:20.402" v="120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69CFAB8C-FB18-4B8A-A52F-416615DF0702}" dt="2024-08-28T21:37:20.402" v="120" actId="1076"/>
          <ac:picMkLst>
            <pc:docMk/>
            <pc:sldMk cId="1771377235" sldId="2147380674"/>
            <ac:picMk id="3" creationId="{DD40929A-8E20-467D-56A9-23938DA72A93}"/>
          </ac:picMkLst>
        </pc:picChg>
        <pc:picChg chg="del">
          <ac:chgData name="Domingo Alcantara" userId="75b2bfab-4ad1-4e51-a9e1-091e2847eadd" providerId="ADAL" clId="{69CFAB8C-FB18-4B8A-A52F-416615DF0702}" dt="2024-08-28T21:31:09.149" v="18" actId="478"/>
          <ac:picMkLst>
            <pc:docMk/>
            <pc:sldMk cId="1771377235" sldId="2147380674"/>
            <ac:picMk id="4" creationId="{491E75F8-718C-5127-F382-D3383B347699}"/>
          </ac:picMkLst>
        </pc:picChg>
        <pc:picChg chg="add mod">
          <ac:chgData name="Domingo Alcantara" userId="75b2bfab-4ad1-4e51-a9e1-091e2847eadd" providerId="ADAL" clId="{69CFAB8C-FB18-4B8A-A52F-416615DF0702}" dt="2024-08-28T21:33:25.756" v="46" actId="14100"/>
          <ac:picMkLst>
            <pc:docMk/>
            <pc:sldMk cId="1771377235" sldId="2147380674"/>
            <ac:picMk id="6" creationId="{1718DA81-0DC4-F5E2-793C-7BA0B96599B6}"/>
          </ac:picMkLst>
        </pc:picChg>
        <pc:picChg chg="add mod">
          <ac:chgData name="Domingo Alcantara" userId="75b2bfab-4ad1-4e51-a9e1-091e2847eadd" providerId="ADAL" clId="{69CFAB8C-FB18-4B8A-A52F-416615DF0702}" dt="2024-08-28T21:37:18.500" v="119" actId="1076"/>
          <ac:picMkLst>
            <pc:docMk/>
            <pc:sldMk cId="1771377235" sldId="2147380674"/>
            <ac:picMk id="8" creationId="{E0DAA111-0B63-7763-11CF-2566A0C494DC}"/>
          </ac:picMkLst>
        </pc:picChg>
        <pc:picChg chg="del">
          <ac:chgData name="Domingo Alcantara" userId="75b2bfab-4ad1-4e51-a9e1-091e2847eadd" providerId="ADAL" clId="{69CFAB8C-FB18-4B8A-A52F-416615DF0702}" dt="2024-08-28T21:31:08.725" v="17" actId="478"/>
          <ac:picMkLst>
            <pc:docMk/>
            <pc:sldMk cId="1771377235" sldId="2147380674"/>
            <ac:picMk id="10" creationId="{D6268CE6-2A1C-98B2-E732-4BDB3843E97E}"/>
          </ac:picMkLst>
        </pc:picChg>
        <pc:picChg chg="del">
          <ac:chgData name="Domingo Alcantara" userId="75b2bfab-4ad1-4e51-a9e1-091e2847eadd" providerId="ADAL" clId="{69CFAB8C-FB18-4B8A-A52F-416615DF0702}" dt="2024-08-28T21:31:09.654" v="19" actId="478"/>
          <ac:picMkLst>
            <pc:docMk/>
            <pc:sldMk cId="1771377235" sldId="2147380674"/>
            <ac:picMk id="12" creationId="{C2825F85-8D7B-EC8D-7C87-23A08FCABDAF}"/>
          </ac:picMkLst>
        </pc:picChg>
      </pc:sldChg>
      <pc:sldChg chg="addSp delSp modSp add mod">
        <pc:chgData name="Domingo Alcantara" userId="75b2bfab-4ad1-4e51-a9e1-091e2847eadd" providerId="ADAL" clId="{69CFAB8C-FB18-4B8A-A52F-416615DF0702}" dt="2024-08-28T21:40:09.681" v="144" actId="208"/>
        <pc:sldMkLst>
          <pc:docMk/>
          <pc:sldMk cId="1067849609" sldId="2147380675"/>
        </pc:sldMkLst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9:17.482" v="133" actId="1076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5" creationId="{22C9C684-3F94-F170-76F2-29338E78017E}"/>
          </ac:picMkLst>
        </pc:picChg>
        <pc:picChg chg="add mod">
          <ac:chgData name="Domingo Alcantara" userId="75b2bfab-4ad1-4e51-a9e1-091e2847eadd" providerId="ADAL" clId="{69CFAB8C-FB18-4B8A-A52F-416615DF0702}" dt="2024-08-28T21:39:15.799" v="132" actId="20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69CFAB8C-FB18-4B8A-A52F-416615DF0702}" dt="2024-08-28T21:39:37.680" v="138" actId="208"/>
          <ac:picMkLst>
            <pc:docMk/>
            <pc:sldMk cId="1067849609" sldId="2147380675"/>
            <ac:picMk id="10" creationId="{C65C0A44-6BFE-D02D-2873-177A3DB11541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11" creationId="{51BF70FC-592F-0F6B-B41A-780700B15E54}"/>
          </ac:picMkLst>
        </pc:picChg>
        <pc:picChg chg="add mod">
          <ac:chgData name="Domingo Alcantara" userId="75b2bfab-4ad1-4e51-a9e1-091e2847eadd" providerId="ADAL" clId="{69CFAB8C-FB18-4B8A-A52F-416615DF0702}" dt="2024-08-28T21:40:09.681" v="144" actId="20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69CFAB8C-FB18-4B8A-A52F-416615DF0702}" dt="2024-08-28T21:31:24.409" v="28" actId="47"/>
        <pc:sldMkLst>
          <pc:docMk/>
          <pc:sldMk cId="1524879414" sldId="214738067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54621117" sldId="2147380763"/>
        </pc:sldMkLst>
      </pc:sldChg>
      <pc:sldChg chg="add del">
        <pc:chgData name="Domingo Alcantara" userId="75b2bfab-4ad1-4e51-a9e1-091e2847eadd" providerId="ADAL" clId="{69CFAB8C-FB18-4B8A-A52F-416615DF0702}" dt="2024-08-28T22:02:23.550" v="1422"/>
        <pc:sldMkLst>
          <pc:docMk/>
          <pc:sldMk cId="4054758804" sldId="2147380763"/>
        </pc:sldMkLst>
      </pc:sldChg>
      <pc:sldChg chg="add">
        <pc:chgData name="Domingo Alcantara" userId="75b2bfab-4ad1-4e51-a9e1-091e2847eadd" providerId="ADAL" clId="{69CFAB8C-FB18-4B8A-A52F-416615DF0702}" dt="2024-08-28T22:02:23.694" v="1423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08423138" sldId="2147381840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624635600" sldId="214738184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249619079" sldId="214738184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5447248" sldId="214738185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728950520" sldId="214738185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91475421" sldId="214738185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0822619" sldId="214738185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89906812" sldId="21473818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496299387" sldId="214738187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969148279" sldId="2147381878"/>
        </pc:sldMkLst>
      </pc:sldChg>
      <pc:sldMasterChg chg="del delSldLayout">
        <pc:chgData name="Domingo Alcantara" userId="75b2bfab-4ad1-4e51-a9e1-091e2847eadd" providerId="ADAL" clId="{69CFAB8C-FB18-4B8A-A52F-416615DF0702}" dt="2024-08-28T21:29:44.433" v="2" actId="47"/>
        <pc:sldMasterMkLst>
          <pc:docMk/>
          <pc:sldMasterMk cId="1207237692" sldId="2147483924"/>
        </pc:sldMasterMkLst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0817358" sldId="214748392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89761548" sldId="214748392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375592733" sldId="214748392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930600531" sldId="214748392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679304821" sldId="214748392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65095680" sldId="214748393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276434162" sldId="214748393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335017886" sldId="214748393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26348345" sldId="214748393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45342138" sldId="214748393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98623754" sldId="214748393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049393583" sldId="214748393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048618486" sldId="214748393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3132059" sldId="214748393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0284520" sldId="214748393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448893736" sldId="214748394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413142846" sldId="214748394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156407351" sldId="214748394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590262343" sldId="214748394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44051705" sldId="214748394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920194952" sldId="214748394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976219974" sldId="214748394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044259963" sldId="214748394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536467415" sldId="214748394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294444010" sldId="2147483949"/>
          </pc:sldLayoutMkLst>
        </pc:sldLayoutChg>
      </pc:sldMasterChg>
    </pc:docChg>
  </pc:docChgLst>
  <pc:docChgLst>
    <pc:chgData name="Domingo Alcantara" userId="75b2bfab-4ad1-4e51-a9e1-091e2847eadd" providerId="ADAL" clId="{D0BA8776-F689-4F24-AC69-7E1A1528E8A3}"/>
    <pc:docChg chg="undo redo custSel modSld">
      <pc:chgData name="Domingo Alcantara" userId="75b2bfab-4ad1-4e51-a9e1-091e2847eadd" providerId="ADAL" clId="{D0BA8776-F689-4F24-AC69-7E1A1528E8A3}" dt="2024-04-09T19:12:51.141" v="439" actId="208"/>
      <pc:docMkLst>
        <pc:docMk/>
      </pc:docMkLst>
      <pc:sldChg chg="addSp delSp modSp mod">
        <pc:chgData name="Domingo Alcantara" userId="75b2bfab-4ad1-4e51-a9e1-091e2847eadd" providerId="ADAL" clId="{D0BA8776-F689-4F24-AC69-7E1A1528E8A3}" dt="2024-04-09T18:56:52.810" v="3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0BA8776-F689-4F24-AC69-7E1A1528E8A3}" dt="2024-04-09T18:55:13.01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BA8776-F689-4F24-AC69-7E1A1528E8A3}" dt="2024-04-09T18:55:17.88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BA8776-F689-4F24-AC69-7E1A1528E8A3}" dt="2024-04-09T18:55:36.504" v="1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BA8776-F689-4F24-AC69-7E1A1528E8A3}" dt="2024-04-09T18:56:52.810" v="31" actId="403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16.188" v="2" actId="478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D0BA8776-F689-4F24-AC69-7E1A1528E8A3}" dt="2024-04-09T18:52:05.90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BA8776-F689-4F24-AC69-7E1A1528E8A3}" dt="2024-04-09T18:52:05.90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BA8776-F689-4F24-AC69-7E1A1528E8A3}" dt="2024-04-09T19:06:45.140" v="319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D0BA8776-F689-4F24-AC69-7E1A1528E8A3}" dt="2024-04-09T19:06:24.503" v="30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BA8776-F689-4F24-AC69-7E1A1528E8A3}" dt="2024-04-09T19:06:45.140" v="31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D0BA8776-F689-4F24-AC69-7E1A1528E8A3}" dt="2024-04-09T18:57:44.051" v="42" actId="1076"/>
          <ac:picMkLst>
            <pc:docMk/>
            <pc:sldMk cId="4183346498" sldId="2147380662"/>
            <ac:picMk id="6" creationId="{1DF65B18-0C95-17F3-3D8F-1E8EA5C91D40}"/>
          </ac:picMkLst>
        </pc:picChg>
        <pc:picChg chg="del">
          <ac:chgData name="Domingo Alcantara" userId="75b2bfab-4ad1-4e51-a9e1-091e2847eadd" providerId="ADAL" clId="{D0BA8776-F689-4F24-AC69-7E1A1528E8A3}" dt="2024-04-09T18:52:18.807" v="3" actId="478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D0BA8776-F689-4F24-AC69-7E1A1528E8A3}" dt="2024-04-09T19:08:11.734" v="372" actId="208"/>
        <pc:sldMkLst>
          <pc:docMk/>
          <pc:sldMk cId="43650041" sldId="2147380663"/>
        </pc:sldMkLst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D0BA8776-F689-4F24-AC69-7E1A1528E8A3}" dt="2024-04-09T19:07:57.365" v="369" actId="1076"/>
          <ac:spMkLst>
            <pc:docMk/>
            <pc:sldMk cId="43650041" sldId="2147380663"/>
            <ac:spMk id="4" creationId="{04721DC6-D8ED-F302-D87F-B4EFCE4F0FD4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5" creationId="{01FECDBA-19B7-6F6C-1DBF-2A2D730B74CF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D0BA8776-F689-4F24-AC69-7E1A1528E8A3}" dt="2024-04-09T19:07:35.959" v="327" actId="14100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D0BA8776-F689-4F24-AC69-7E1A1528E8A3}" dt="2024-04-09T18:58:25.311" v="50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33.237" v="9" actId="478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add mod">
          <ac:chgData name="Domingo Alcantara" userId="75b2bfab-4ad1-4e51-a9e1-091e2847eadd" providerId="ADAL" clId="{D0BA8776-F689-4F24-AC69-7E1A1528E8A3}" dt="2024-04-09T19:08:11.734" v="372" actId="208"/>
          <ac:picMkLst>
            <pc:docMk/>
            <pc:sldMk cId="43650041" sldId="2147380663"/>
            <ac:picMk id="10" creationId="{156210F8-44B5-BB15-75AA-4EA0F286D6B6}"/>
          </ac:picMkLst>
        </pc:picChg>
        <pc:picChg chg="del">
          <ac:chgData name="Domingo Alcantara" userId="75b2bfab-4ad1-4e51-a9e1-091e2847eadd" providerId="ADAL" clId="{D0BA8776-F689-4F24-AC69-7E1A1528E8A3}" dt="2024-04-09T18:52:30.433" v="6" actId="478"/>
          <ac:picMkLst>
            <pc:docMk/>
            <pc:sldMk cId="43650041" sldId="2147380663"/>
            <ac:picMk id="13" creationId="{12F12145-CF13-82F1-9A4B-8038AAA69D11}"/>
          </ac:picMkLst>
        </pc:picChg>
        <pc:picChg chg="del">
          <ac:chgData name="Domingo Alcantara" userId="75b2bfab-4ad1-4e51-a9e1-091e2847eadd" providerId="ADAL" clId="{D0BA8776-F689-4F24-AC69-7E1A1528E8A3}" dt="2024-04-09T18:52:31.312" v="7" actId="478"/>
          <ac:picMkLst>
            <pc:docMk/>
            <pc:sldMk cId="43650041" sldId="2147380663"/>
            <ac:picMk id="15" creationId="{9F4A5F3E-898F-45AB-EE33-855EACAEC74A}"/>
          </ac:picMkLst>
        </pc:picChg>
        <pc:picChg chg="del">
          <ac:chgData name="Domingo Alcantara" userId="75b2bfab-4ad1-4e51-a9e1-091e2847eadd" providerId="ADAL" clId="{D0BA8776-F689-4F24-AC69-7E1A1528E8A3}" dt="2024-04-09T18:52:31.928" v="8" actId="47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D0BA8776-F689-4F24-AC69-7E1A1528E8A3}" dt="2024-04-09T18:59:45.496" v="8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0BA8776-F689-4F24-AC69-7E1A1528E8A3}" dt="2024-04-09T18:59:29.736" v="6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0BA8776-F689-4F24-AC69-7E1A1528E8A3}" dt="2024-04-09T18:59:35.316" v="6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0BA8776-F689-4F24-AC69-7E1A1528E8A3}" dt="2024-04-09T18:59:40.761" v="7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0BA8776-F689-4F24-AC69-7E1A1528E8A3}" dt="2024-04-09T18:59:45.496" v="8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0BA8776-F689-4F24-AC69-7E1A1528E8A3}" dt="2024-04-09T19:02:22.002" v="13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0BA8776-F689-4F24-AC69-7E1A1528E8A3}" dt="2024-04-09T19:02:22.002" v="13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0BA8776-F689-4F24-AC69-7E1A1528E8A3}" dt="2024-04-09T19:12:51.141" v="43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0BA8776-F689-4F24-AC69-7E1A1528E8A3}" dt="2024-04-09T19:12:23.078" v="433" actId="208"/>
          <ac:picMkLst>
            <pc:docMk/>
            <pc:sldMk cId="2323949207" sldId="2147380668"/>
            <ac:picMk id="3" creationId="{2CA2D6E5-5C56-C6DE-3294-A7BDBEBDCA32}"/>
          </ac:picMkLst>
        </pc:picChg>
        <pc:picChg chg="del">
          <ac:chgData name="Domingo Alcantara" userId="75b2bfab-4ad1-4e51-a9e1-091e2847eadd" providerId="ADAL" clId="{D0BA8776-F689-4F24-AC69-7E1A1528E8A3}" dt="2024-04-09T19:03:50.310" v="138" actId="478"/>
          <ac:picMkLst>
            <pc:docMk/>
            <pc:sldMk cId="2323949207" sldId="2147380668"/>
            <ac:picMk id="4" creationId="{E1C3FE66-7928-A168-2B46-25A22E53F139}"/>
          </ac:picMkLst>
        </pc:picChg>
        <pc:picChg chg="del">
          <ac:chgData name="Domingo Alcantara" userId="75b2bfab-4ad1-4e51-a9e1-091e2847eadd" providerId="ADAL" clId="{D0BA8776-F689-4F24-AC69-7E1A1528E8A3}" dt="2024-04-09T19:03:50.880" v="139" actId="478"/>
          <ac:picMkLst>
            <pc:docMk/>
            <pc:sldMk cId="2323949207" sldId="2147380668"/>
            <ac:picMk id="6" creationId="{0C8A7940-753A-55D0-22D9-E15C12F97D98}"/>
          </ac:picMkLst>
        </pc:picChg>
        <pc:picChg chg="add mod">
          <ac:chgData name="Domingo Alcantara" userId="75b2bfab-4ad1-4e51-a9e1-091e2847eadd" providerId="ADAL" clId="{D0BA8776-F689-4F24-AC69-7E1A1528E8A3}" dt="2024-04-09T19:12:28.756" v="434" actId="208"/>
          <ac:picMkLst>
            <pc:docMk/>
            <pc:sldMk cId="2323949207" sldId="2147380668"/>
            <ac:picMk id="7" creationId="{2B978326-D555-A044-FB02-F1887B9EE635}"/>
          </ac:picMkLst>
        </pc:picChg>
        <pc:picChg chg="add mod">
          <ac:chgData name="Domingo Alcantara" userId="75b2bfab-4ad1-4e51-a9e1-091e2847eadd" providerId="ADAL" clId="{D0BA8776-F689-4F24-AC69-7E1A1528E8A3}" dt="2024-04-09T19:12:41.330" v="437" actId="208"/>
          <ac:picMkLst>
            <pc:docMk/>
            <pc:sldMk cId="2323949207" sldId="2147380668"/>
            <ac:picMk id="9" creationId="{574341A9-EB0F-D890-8BCA-35FD818B0789}"/>
          </ac:picMkLst>
        </pc:picChg>
        <pc:picChg chg="add mod">
          <ac:chgData name="Domingo Alcantara" userId="75b2bfab-4ad1-4e51-a9e1-091e2847eadd" providerId="ADAL" clId="{D0BA8776-F689-4F24-AC69-7E1A1528E8A3}" dt="2024-04-09T19:12:46.294" v="438" actId="208"/>
          <ac:picMkLst>
            <pc:docMk/>
            <pc:sldMk cId="2323949207" sldId="2147380668"/>
            <ac:picMk id="11" creationId="{6924C274-3FDF-E2CC-1349-328C9D2646DC}"/>
          </ac:picMkLst>
        </pc:picChg>
        <pc:picChg chg="add mod">
          <ac:chgData name="Domingo Alcantara" userId="75b2bfab-4ad1-4e51-a9e1-091e2847eadd" providerId="ADAL" clId="{D0BA8776-F689-4F24-AC69-7E1A1528E8A3}" dt="2024-04-09T19:12:51.141" v="439" actId="20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D0BA8776-F689-4F24-AC69-7E1A1528E8A3}" dt="2024-04-09T19:03:01.369" v="13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0BA8776-F689-4F24-AC69-7E1A1528E8A3}" dt="2024-04-09T19:03:01.369" v="13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29316BE-AD63-468C-828A-DD6C862E9E4C}"/>
    <pc:docChg chg="undo redo custSel addSld delSld modSld">
      <pc:chgData name="Domingo Alcantara" userId="75b2bfab-4ad1-4e51-a9e1-091e2847eadd" providerId="ADAL" clId="{329316BE-AD63-468C-828A-DD6C862E9E4C}" dt="2024-06-11T18:34:29.544" v="788" actId="1076"/>
      <pc:docMkLst>
        <pc:docMk/>
      </pc:docMkLst>
      <pc:sldChg chg="addSp delSp modSp mod">
        <pc:chgData name="Domingo Alcantara" userId="75b2bfab-4ad1-4e51-a9e1-091e2847eadd" providerId="ADAL" clId="{329316BE-AD63-468C-828A-DD6C862E9E4C}" dt="2024-06-11T18:34:29.544" v="78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329316BE-AD63-468C-828A-DD6C862E9E4C}" dt="2024-06-11T18:29:06.261" v="6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29316BE-AD63-468C-828A-DD6C862E9E4C}" dt="2024-06-11T18:29:09.568" v="69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29316BE-AD63-468C-828A-DD6C862E9E4C}" dt="2024-06-11T18:29:17.543" v="7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29316BE-AD63-468C-828A-DD6C862E9E4C}" dt="2024-06-11T18:16:50.051" v="4" actId="478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add mod">
          <ac:chgData name="Domingo Alcantara" userId="75b2bfab-4ad1-4e51-a9e1-091e2847eadd" providerId="ADAL" clId="{329316BE-AD63-468C-828A-DD6C862E9E4C}" dt="2024-06-11T18:33:21.565" v="782" actId="692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del">
          <ac:chgData name="Domingo Alcantara" userId="75b2bfab-4ad1-4e51-a9e1-091e2847eadd" providerId="ADAL" clId="{329316BE-AD63-468C-828A-DD6C862E9E4C}" dt="2024-06-11T18:16:51.065" v="5" actId="478"/>
          <ac:picMkLst>
            <pc:docMk/>
            <pc:sldMk cId="437425898" sldId="2138104057"/>
            <ac:picMk id="5" creationId="{D2675395-9561-73F6-2259-E7464747FB27}"/>
          </ac:picMkLst>
        </pc:picChg>
        <pc:picChg chg="add mod">
          <ac:chgData name="Domingo Alcantara" userId="75b2bfab-4ad1-4e51-a9e1-091e2847eadd" providerId="ADAL" clId="{329316BE-AD63-468C-828A-DD6C862E9E4C}" dt="2024-06-11T18:34:00.470" v="786" actId="1076"/>
          <ac:picMkLst>
            <pc:docMk/>
            <pc:sldMk cId="437425898" sldId="2138104057"/>
            <ac:picMk id="6" creationId="{DF102E02-B425-238B-1E5F-C2716AF8A5FA}"/>
          </ac:picMkLst>
        </pc:picChg>
        <pc:picChg chg="add mod">
          <ac:chgData name="Domingo Alcantara" userId="75b2bfab-4ad1-4e51-a9e1-091e2847eadd" providerId="ADAL" clId="{329316BE-AD63-468C-828A-DD6C862E9E4C}" dt="2024-06-11T18:34:29.544" v="788" actId="1076"/>
          <ac:picMkLst>
            <pc:docMk/>
            <pc:sldMk cId="437425898" sldId="2138104057"/>
            <ac:picMk id="8" creationId="{ED9A9E0B-6AB0-9F7A-4F81-A916A0AFD1B6}"/>
          </ac:picMkLst>
        </pc:picChg>
      </pc:sldChg>
      <pc:sldChg chg="modSp mod">
        <pc:chgData name="Domingo Alcantara" userId="75b2bfab-4ad1-4e51-a9e1-091e2847eadd" providerId="ADAL" clId="{329316BE-AD63-468C-828A-DD6C862E9E4C}" dt="2024-06-11T18:16:44.138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29316BE-AD63-468C-828A-DD6C862E9E4C}" dt="2024-06-11T18:16:44.138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29316BE-AD63-468C-828A-DD6C862E9E4C}" dt="2024-06-11T18:32:13.442" v="77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29316BE-AD63-468C-828A-DD6C862E9E4C}" dt="2024-06-11T18:20:38.140" v="6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29316BE-AD63-468C-828A-DD6C862E9E4C}" dt="2024-06-11T18:32:13.442" v="77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29316BE-AD63-468C-828A-DD6C862E9E4C}" dt="2024-06-11T18:16:52.779" v="6" actId="478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329316BE-AD63-468C-828A-DD6C862E9E4C}" dt="2024-06-11T18:20:41.672" v="603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329316BE-AD63-468C-828A-DD6C862E9E4C}" dt="2024-06-11T18:29:46.731" v="711" actId="1076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329316BE-AD63-468C-828A-DD6C862E9E4C}" dt="2024-06-11T18:29:55.912" v="71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5" creationId="{AA706E24-FF40-08E1-B041-9F00FE4AFE19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9" creationId="{96702EE8-3F78-0D5E-FEDC-3BE0BA097478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11" creationId="{90288909-716D-2BCE-6C3D-175919A592DD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6" creationId="{22362217-EB32-3401-7A51-E07859AF69F4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7" creationId="{A8251F79-CC0C-A233-6652-0FC678D2138D}"/>
          </ac:spMkLst>
        </pc:spChg>
        <pc:graphicFrameChg chg="del">
          <ac:chgData name="Domingo Alcantara" userId="75b2bfab-4ad1-4e51-a9e1-091e2847eadd" providerId="ADAL" clId="{329316BE-AD63-468C-828A-DD6C862E9E4C}" dt="2024-06-11T18:16:54.478" v="7" actId="478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del">
          <ac:chgData name="Domingo Alcantara" userId="75b2bfab-4ad1-4e51-a9e1-091e2847eadd" providerId="ADAL" clId="{329316BE-AD63-468C-828A-DD6C862E9E4C}" dt="2024-06-11T18:16:55.953" v="10" actId="47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8" creationId="{08140189-0177-F9F8-132D-E1DC7C83F6A9}"/>
          </ac:picMkLst>
        </pc:picChg>
        <pc:picChg chg="del">
          <ac:chgData name="Domingo Alcantara" userId="75b2bfab-4ad1-4e51-a9e1-091e2847eadd" providerId="ADAL" clId="{329316BE-AD63-468C-828A-DD6C862E9E4C}" dt="2024-06-11T18:16:55.409" v="9" actId="478"/>
          <ac:picMkLst>
            <pc:docMk/>
            <pc:sldMk cId="43650041" sldId="2147380663"/>
            <ac:picMk id="10" creationId="{FD8D1B7D-45BD-4181-9414-C48335CF53FE}"/>
          </ac:picMkLst>
        </pc:picChg>
        <pc:picChg chg="del">
          <ac:chgData name="Domingo Alcantara" userId="75b2bfab-4ad1-4e51-a9e1-091e2847eadd" providerId="ADAL" clId="{329316BE-AD63-468C-828A-DD6C862E9E4C}" dt="2024-06-11T18:16:54.927" v="8" actId="478"/>
          <ac:picMkLst>
            <pc:docMk/>
            <pc:sldMk cId="43650041" sldId="2147380663"/>
            <ac:picMk id="13" creationId="{2DB71691-DD20-6AFE-66D6-540A4A488E74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329316BE-AD63-468C-828A-DD6C862E9E4C}" dt="2024-06-11T18:29:55.912" v="713" actId="1076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329316BE-AD63-468C-828A-DD6C862E9E4C}" dt="2024-06-11T18:30:50.447" v="73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329316BE-AD63-468C-828A-DD6C862E9E4C}" dt="2024-06-11T18:30:05.454" v="7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29316BE-AD63-468C-828A-DD6C862E9E4C}" dt="2024-06-11T18:30:11.272" v="7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29316BE-AD63-468C-828A-DD6C862E9E4C}" dt="2024-06-11T18:30:50.447" v="73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29316BE-AD63-468C-828A-DD6C862E9E4C}" dt="2024-06-11T18:27:23.499" v="692" actId="1076"/>
        <pc:sldMkLst>
          <pc:docMk/>
          <pc:sldMk cId="2323949207" sldId="2147380668"/>
        </pc:sldMkLst>
        <pc:picChg chg="add del">
          <ac:chgData name="Domingo Alcantara" userId="75b2bfab-4ad1-4e51-a9e1-091e2847eadd" providerId="ADAL" clId="{329316BE-AD63-468C-828A-DD6C862E9E4C}" dt="2024-06-11T18:25:58.880" v="673" actId="478"/>
          <ac:picMkLst>
            <pc:docMk/>
            <pc:sldMk cId="2323949207" sldId="2147380668"/>
            <ac:picMk id="3" creationId="{5EEE5DC9-8770-6639-1AB0-5E8C9625233E}"/>
          </ac:picMkLst>
        </pc:picChg>
        <pc:picChg chg="del">
          <ac:chgData name="Domingo Alcantara" userId="75b2bfab-4ad1-4e51-a9e1-091e2847eadd" providerId="ADAL" clId="{329316BE-AD63-468C-828A-DD6C862E9E4C}" dt="2024-06-11T18:16:59.409" v="14" actId="478"/>
          <ac:picMkLst>
            <pc:docMk/>
            <pc:sldMk cId="2323949207" sldId="2147380668"/>
            <ac:picMk id="4" creationId="{BB2D14EE-FBA7-B7EC-FA05-162784DC0726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6" creationId="{9A7D4FE7-60B6-2B77-B4AC-D6BC795F50E8}"/>
          </ac:picMkLst>
        </pc:picChg>
        <pc:picChg chg="del">
          <ac:chgData name="Domingo Alcantara" userId="75b2bfab-4ad1-4e51-a9e1-091e2847eadd" providerId="ADAL" clId="{329316BE-AD63-468C-828A-DD6C862E9E4C}" dt="2024-06-11T18:17:00.080" v="17" actId="478"/>
          <ac:picMkLst>
            <pc:docMk/>
            <pc:sldMk cId="2323949207" sldId="2147380668"/>
            <ac:picMk id="7" creationId="{64E45956-22A0-0B0F-0947-DF6BA4BA21C2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9" creationId="{1813F2DB-06E0-D823-2752-1382E657C5C9}"/>
          </ac:picMkLst>
        </pc:picChg>
        <pc:picChg chg="del mod">
          <ac:chgData name="Domingo Alcantara" userId="75b2bfab-4ad1-4e51-a9e1-091e2847eadd" providerId="ADAL" clId="{329316BE-AD63-468C-828A-DD6C862E9E4C}" dt="2024-06-11T18:16:59.737" v="16" actId="478"/>
          <ac:picMkLst>
            <pc:docMk/>
            <pc:sldMk cId="2323949207" sldId="2147380668"/>
            <ac:picMk id="10" creationId="{C7B832A2-7360-0976-A393-32AB0C4004E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329316BE-AD63-468C-828A-DD6C862E9E4C}" dt="2024-06-11T18:16:58.553" v="11" actId="478"/>
          <ac:picMkLst>
            <pc:docMk/>
            <pc:sldMk cId="2323949207" sldId="2147380668"/>
            <ac:picMk id="13" creationId="{7DAD6EA8-4DEA-AEA5-A527-E579E314DC1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5" creationId="{0D050B05-321F-03CD-9F20-A6D17CF99EDD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16" creationId="{7969A728-0783-164F-00B1-C87F28825121}"/>
          </ac:picMkLst>
        </pc:picChg>
        <pc:picChg chg="del mod">
          <ac:chgData name="Domingo Alcantara" userId="75b2bfab-4ad1-4e51-a9e1-091e2847eadd" providerId="ADAL" clId="{329316BE-AD63-468C-828A-DD6C862E9E4C}" dt="2024-06-11T18:16:59.015" v="13" actId="478"/>
          <ac:picMkLst>
            <pc:docMk/>
            <pc:sldMk cId="2323949207" sldId="2147380668"/>
            <ac:picMk id="17" creationId="{48AE6253-2D3B-F43F-B7EF-4D5AB41E66A6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0" creationId="{F038FB89-ECBD-7BEB-4DC9-F087B8F59983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1" creationId="{2DDA955D-700F-2BF8-2F92-C61E9B4DFCD0}"/>
          </ac:picMkLst>
        </pc:picChg>
      </pc:sldChg>
      <pc:sldChg chg="modSp mod">
        <pc:chgData name="Domingo Alcantara" userId="75b2bfab-4ad1-4e51-a9e1-091e2847eadd" providerId="ADAL" clId="{329316BE-AD63-468C-828A-DD6C862E9E4C}" dt="2024-06-11T18:31:25.641" v="75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29316BE-AD63-468C-828A-DD6C862E9E4C}" dt="2024-06-11T18:30:17.803" v="72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29316BE-AD63-468C-828A-DD6C862E9E4C}" dt="2024-06-11T18:31:09.123" v="7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29316BE-AD63-468C-828A-DD6C862E9E4C}" dt="2024-06-11T18:31:25.641" v="75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329316BE-AD63-468C-828A-DD6C862E9E4C}" dt="2024-06-11T18:31:30.081" v="755" actId="2696"/>
        <pc:sldMkLst>
          <pc:docMk/>
          <pc:sldMk cId="575271647" sldId="2147380670"/>
        </pc:sldMkLst>
      </pc:sldChg>
    </pc:docChg>
  </pc:docChgLst>
  <pc:docChgLst>
    <pc:chgData name="Domingo Alcantara" userId="75b2bfab-4ad1-4e51-a9e1-091e2847eadd" providerId="ADAL" clId="{AB58B8BE-CB06-4AE3-8CBC-5BC9FD237D58}"/>
    <pc:docChg chg="undo redo custSel modSld">
      <pc:chgData name="Domingo Alcantara" userId="75b2bfab-4ad1-4e51-a9e1-091e2847eadd" providerId="ADAL" clId="{AB58B8BE-CB06-4AE3-8CBC-5BC9FD237D58}" dt="2024-05-20T18:08:59.208" v="597" actId="20577"/>
      <pc:docMkLst>
        <pc:docMk/>
      </pc:docMkLst>
      <pc:sldChg chg="addSp delSp modSp mod">
        <pc:chgData name="Domingo Alcantara" userId="75b2bfab-4ad1-4e51-a9e1-091e2847eadd" providerId="ADAL" clId="{AB58B8BE-CB06-4AE3-8CBC-5BC9FD237D58}" dt="2024-05-20T18:07:54.067" v="5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AB58B8BE-CB06-4AE3-8CBC-5BC9FD237D58}" dt="2024-05-20T17:47:17.169" v="7" actId="20577"/>
          <ac:spMkLst>
            <pc:docMk/>
            <pc:sldMk cId="437425898" sldId="2138104057"/>
            <ac:spMk id="38" creationId="{18B212E2-F80E-F630-4E3E-BA674C758A38}"/>
          </ac:spMkLst>
        </pc:spChg>
        <pc:graphicFrameChg chg="add mod">
          <ac:chgData name="Domingo Alcantara" userId="75b2bfab-4ad1-4e51-a9e1-091e2847eadd" providerId="ADAL" clId="{AB58B8BE-CB06-4AE3-8CBC-5BC9FD237D58}" dt="2024-05-20T18:05:41.626" v="584" actId="692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del">
          <ac:chgData name="Domingo Alcantara" userId="75b2bfab-4ad1-4e51-a9e1-091e2847eadd" providerId="ADAL" clId="{AB58B8BE-CB06-4AE3-8CBC-5BC9FD237D58}" dt="2024-05-20T17:47:06.895" v="4" actId="478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5" creationId="{C90A9B6A-E70B-F481-737C-70E3CB833F76}"/>
          </ac:picMkLst>
        </pc:picChg>
        <pc:picChg chg="add mod">
          <ac:chgData name="Domingo Alcantara" userId="75b2bfab-4ad1-4e51-a9e1-091e2847eadd" providerId="ADAL" clId="{AB58B8BE-CB06-4AE3-8CBC-5BC9FD237D58}" dt="2024-05-20T18:07:44.651" v="589" actId="1076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7" creationId="{2649A08D-030D-5536-BCCD-5290608D52CB}"/>
          </ac:picMkLst>
        </pc:picChg>
        <pc:picChg chg="add mod">
          <ac:chgData name="Domingo Alcantara" userId="75b2bfab-4ad1-4e51-a9e1-091e2847eadd" providerId="ADAL" clId="{AB58B8BE-CB06-4AE3-8CBC-5BC9FD237D58}" dt="2024-05-20T18:07:54.067" v="593" actId="14100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AB58B8BE-CB06-4AE3-8CBC-5BC9FD237D58}" dt="2024-05-20T17:47:01.773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B58B8BE-CB06-4AE3-8CBC-5BC9FD237D58}" dt="2024-05-20T17:47:01.773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B58B8BE-CB06-4AE3-8CBC-5BC9FD237D58}" dt="2024-05-20T18:04:01.178" v="574"/>
        <pc:sldMkLst>
          <pc:docMk/>
          <pc:sldMk cId="4183346498" sldId="2147380662"/>
        </pc:sldMkLst>
        <pc:spChg chg="mod">
          <ac:chgData name="Domingo Alcantara" userId="75b2bfab-4ad1-4e51-a9e1-091e2847eadd" providerId="ADAL" clId="{AB58B8BE-CB06-4AE3-8CBC-5BC9FD237D58}" dt="2024-05-20T18:04:01.178" v="574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B58B8BE-CB06-4AE3-8CBC-5BC9FD237D58}" dt="2024-05-20T17:52:43.871" v="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AB58B8BE-CB06-4AE3-8CBC-5BC9FD237D58}" dt="2024-05-20T17:48:13.158" v="8" actId="478"/>
          <ac:picMkLst>
            <pc:docMk/>
            <pc:sldMk cId="4183346498" sldId="2147380662"/>
            <ac:picMk id="6" creationId="{4D93BE7A-EE30-6562-FC48-6AFD31088E32}"/>
          </ac:picMkLst>
        </pc:picChg>
        <pc:picChg chg="add mod">
          <ac:chgData name="Domingo Alcantara" userId="75b2bfab-4ad1-4e51-a9e1-091e2847eadd" providerId="ADAL" clId="{AB58B8BE-CB06-4AE3-8CBC-5BC9FD237D58}" dt="2024-05-20T17:54:25.080" v="54" actId="1076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AB58B8BE-CB06-4AE3-8CBC-5BC9FD237D58}" dt="2024-05-20T17:57:14.655" v="95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AB58B8BE-CB06-4AE3-8CBC-5BC9FD237D58}" dt="2024-05-20T17:55:15.699" v="67" actId="103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AB58B8BE-CB06-4AE3-8CBC-5BC9FD237D58}" dt="2024-05-20T17:48:17.496" v="9" actId="478"/>
          <ac:picMkLst>
            <pc:docMk/>
            <pc:sldMk cId="43650041" sldId="2147380663"/>
            <ac:picMk id="11" creationId="{B169D365-56BB-B688-AF1E-4BCF932CE803}"/>
          </ac:picMkLst>
        </pc:picChg>
        <pc:picChg chg="add mod">
          <ac:chgData name="Domingo Alcantara" userId="75b2bfab-4ad1-4e51-a9e1-091e2847eadd" providerId="ADAL" clId="{AB58B8BE-CB06-4AE3-8CBC-5BC9FD237D58}" dt="2024-05-20T17:56:29.991" v="82" actId="1038"/>
          <ac:picMkLst>
            <pc:docMk/>
            <pc:sldMk cId="43650041" sldId="2147380663"/>
            <ac:picMk id="12" creationId="{6393270E-5DEA-77B1-ACC6-FC05EF6D3174}"/>
          </ac:picMkLst>
        </pc:picChg>
        <pc:picChg chg="del">
          <ac:chgData name="Domingo Alcantara" userId="75b2bfab-4ad1-4e51-a9e1-091e2847eadd" providerId="ADAL" clId="{AB58B8BE-CB06-4AE3-8CBC-5BC9FD237D58}" dt="2024-05-20T17:48:19.427" v="10" actId="47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AB58B8BE-CB06-4AE3-8CBC-5BC9FD237D58}" dt="2024-05-20T17:57:14.655" v="95" actId="1038"/>
          <ac:picMkLst>
            <pc:docMk/>
            <pc:sldMk cId="43650041" sldId="2147380663"/>
            <ac:picMk id="15" creationId="{FAC69661-F61F-A782-306F-4E0235F384A4}"/>
          </ac:picMkLst>
        </pc:picChg>
        <pc:picChg chg="del">
          <ac:chgData name="Domingo Alcantara" userId="75b2bfab-4ad1-4e51-a9e1-091e2847eadd" providerId="ADAL" clId="{AB58B8BE-CB06-4AE3-8CBC-5BC9FD237D58}" dt="2024-05-20T17:48:21.538" v="11" actId="478"/>
          <ac:picMkLst>
            <pc:docMk/>
            <pc:sldMk cId="43650041" sldId="2147380663"/>
            <ac:picMk id="16" creationId="{5F85F9D8-3B75-DBF5-5BF5-F245A0D93D6E}"/>
          </ac:picMkLst>
        </pc:picChg>
        <pc:picChg chg="add mod">
          <ac:chgData name="Domingo Alcantara" userId="75b2bfab-4ad1-4e51-a9e1-091e2847eadd" providerId="ADAL" clId="{AB58B8BE-CB06-4AE3-8CBC-5BC9FD237D58}" dt="2024-05-20T17:48:33.715" v="15" actId="1076"/>
          <ac:picMkLst>
            <pc:docMk/>
            <pc:sldMk cId="43650041" sldId="2147380663"/>
            <ac:picMk id="1026" creationId="{5BB9E660-0F01-DB5F-3AEC-123E9F5F97E5}"/>
          </ac:picMkLst>
        </pc:picChg>
        <pc:picChg chg="del">
          <ac:chgData name="Domingo Alcantara" userId="75b2bfab-4ad1-4e51-a9e1-091e2847eadd" providerId="ADAL" clId="{AB58B8BE-CB06-4AE3-8CBC-5BC9FD237D58}" dt="2024-05-20T17:48:23.878" v="12" actId="47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AB58B8BE-CB06-4AE3-8CBC-5BC9FD237D58}" dt="2024-05-20T18:08:59.208" v="5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B58B8BE-CB06-4AE3-8CBC-5BC9FD237D58}" dt="2024-05-20T18:08:59.208" v="59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B58B8BE-CB06-4AE3-8CBC-5BC9FD237D58}" dt="2024-05-20T18:08:47.589" v="5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B58B8BE-CB06-4AE3-8CBC-5BC9FD237D58}" dt="2024-05-20T17:49:02.292" v="21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AB58B8BE-CB06-4AE3-8CBC-5BC9FD237D58}" dt="2024-05-20T17:49:14.078" v="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B58B8BE-CB06-4AE3-8CBC-5BC9FD237D58}" dt="2024-05-20T17:49:57.759" v="30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B58B8BE-CB06-4AE3-8CBC-5BC9FD237D58}" dt="2024-05-20T17:49:57.759" v="3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B58B8BE-CB06-4AE3-8CBC-5BC9FD237D58}" dt="2024-05-20T18:00:46.368" v="130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AB58B8BE-CB06-4AE3-8CBC-5BC9FD237D58}" dt="2024-05-20T17:50:53.343" v="36" actId="478"/>
          <ac:picMkLst>
            <pc:docMk/>
            <pc:sldMk cId="2323949207" sldId="2147380668"/>
            <ac:picMk id="3" creationId="{DB6D4A51-4A32-DDE5-FBBE-99A38547B3B3}"/>
          </ac:picMkLst>
        </pc:picChg>
        <pc:picChg chg="add mod">
          <ac:chgData name="Domingo Alcantara" userId="75b2bfab-4ad1-4e51-a9e1-091e2847eadd" providerId="ADAL" clId="{AB58B8BE-CB06-4AE3-8CBC-5BC9FD237D58}" dt="2024-05-20T17:59:46.824" v="121" actId="1037"/>
          <ac:picMkLst>
            <pc:docMk/>
            <pc:sldMk cId="2323949207" sldId="2147380668"/>
            <ac:picMk id="4" creationId="{12D5E663-95E6-9892-1FD3-4A5D3ECD1FB7}"/>
          </ac:picMkLst>
        </pc:picChg>
        <pc:picChg chg="add mod">
          <ac:chgData name="Domingo Alcantara" userId="75b2bfab-4ad1-4e51-a9e1-091e2847eadd" providerId="ADAL" clId="{AB58B8BE-CB06-4AE3-8CBC-5BC9FD237D58}" dt="2024-05-20T18:00:05.068" v="124" actId="1076"/>
          <ac:picMkLst>
            <pc:docMk/>
            <pc:sldMk cId="2323949207" sldId="2147380668"/>
            <ac:picMk id="6" creationId="{D5E13B0C-74A9-703F-E739-3825426092DA}"/>
          </ac:picMkLst>
        </pc:picChg>
        <pc:picChg chg="del">
          <ac:chgData name="Domingo Alcantara" userId="75b2bfab-4ad1-4e51-a9e1-091e2847eadd" providerId="ADAL" clId="{AB58B8BE-CB06-4AE3-8CBC-5BC9FD237D58}" dt="2024-05-20T17:51:05.046" v="39" actId="478"/>
          <ac:picMkLst>
            <pc:docMk/>
            <pc:sldMk cId="2323949207" sldId="2147380668"/>
            <ac:picMk id="7" creationId="{1B395939-7C33-F044-3F20-3D8D8A2736C0}"/>
          </ac:picMkLst>
        </pc:picChg>
        <pc:picChg chg="add mod">
          <ac:chgData name="Domingo Alcantara" userId="75b2bfab-4ad1-4e51-a9e1-091e2847eadd" providerId="ADAL" clId="{AB58B8BE-CB06-4AE3-8CBC-5BC9FD237D58}" dt="2024-05-20T17:59:44.008" v="106" actId="1076"/>
          <ac:picMkLst>
            <pc:docMk/>
            <pc:sldMk cId="2323949207" sldId="2147380668"/>
            <ac:picMk id="9" creationId="{1BBB890C-DB4F-2A84-B4C7-7B3301AF01BA}"/>
          </ac:picMkLst>
        </pc:picChg>
        <pc:picChg chg="del">
          <ac:chgData name="Domingo Alcantara" userId="75b2bfab-4ad1-4e51-a9e1-091e2847eadd" providerId="ADAL" clId="{AB58B8BE-CB06-4AE3-8CBC-5BC9FD237D58}" dt="2024-05-20T17:50:56.841" v="38" actId="478"/>
          <ac:picMkLst>
            <pc:docMk/>
            <pc:sldMk cId="2323949207" sldId="2147380668"/>
            <ac:picMk id="10" creationId="{967170A3-CC0E-3C93-AFE8-B9D587DA8325}"/>
          </ac:picMkLst>
        </pc:picChg>
        <pc:picChg chg="del">
          <ac:chgData name="Domingo Alcantara" userId="75b2bfab-4ad1-4e51-a9e1-091e2847eadd" providerId="ADAL" clId="{AB58B8BE-CB06-4AE3-8CBC-5BC9FD237D58}" dt="2024-05-20T17:50:54.932" v="37" actId="478"/>
          <ac:picMkLst>
            <pc:docMk/>
            <pc:sldMk cId="2323949207" sldId="2147380668"/>
            <ac:picMk id="12" creationId="{5593867A-4E03-F230-B94A-66BF76BC1B18}"/>
          </ac:picMkLst>
        </pc:picChg>
        <pc:picChg chg="add mod">
          <ac:chgData name="Domingo Alcantara" userId="75b2bfab-4ad1-4e51-a9e1-091e2847eadd" providerId="ADAL" clId="{AB58B8BE-CB06-4AE3-8CBC-5BC9FD237D58}" dt="2024-05-20T18:00:46.368" v="130" actId="14100"/>
          <ac:picMkLst>
            <pc:docMk/>
            <pc:sldMk cId="2323949207" sldId="2147380668"/>
            <ac:picMk id="13" creationId="{43E5EA9D-37AB-21DE-F822-52A717585205}"/>
          </ac:picMkLst>
        </pc:picChg>
      </pc:sldChg>
      <pc:sldChg chg="modSp mod">
        <pc:chgData name="Domingo Alcantara" userId="75b2bfab-4ad1-4e51-a9e1-091e2847eadd" providerId="ADAL" clId="{AB58B8BE-CB06-4AE3-8CBC-5BC9FD237D58}" dt="2024-05-20T17:50:48.974" v="35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B58B8BE-CB06-4AE3-8CBC-5BC9FD237D58}" dt="2024-05-20T17:50:48.974" v="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F3629C3-3191-40A5-A804-13658B1E601F}"/>
    <pc:docChg chg="undo custSel delSld modSld delMainMaster">
      <pc:chgData name="Domingo Alcantara" userId="75b2bfab-4ad1-4e51-a9e1-091e2847eadd" providerId="ADAL" clId="{9F3629C3-3191-40A5-A804-13658B1E601F}" dt="2024-08-23T15:58:39.084" v="858" actId="1036"/>
      <pc:docMkLst>
        <pc:docMk/>
      </pc:docMkLst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F3629C3-3191-40A5-A804-13658B1E601F}" dt="2024-08-23T15:58:23.733" v="8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F3629C3-3191-40A5-A804-13658B1E601F}" dt="2024-08-23T15:52:53.499" v="6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F3629C3-3191-40A5-A804-13658B1E601F}" dt="2024-08-23T15:52:56.597" v="6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F3629C3-3191-40A5-A804-13658B1E601F}" dt="2024-08-23T15:53:01.396" v="6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F3629C3-3191-40A5-A804-13658B1E601F}" dt="2024-08-23T15:20:26.186" v="2" actId="478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add mod">
          <ac:chgData name="Domingo Alcantara" userId="75b2bfab-4ad1-4e51-a9e1-091e2847eadd" providerId="ADAL" clId="{9F3629C3-3191-40A5-A804-13658B1E601F}" dt="2024-08-23T15:58:23.733" v="857" actId="692"/>
          <ac:graphicFrameMkLst>
            <pc:docMk/>
            <pc:sldMk cId="437425898" sldId="2138104057"/>
            <ac:graphicFrameMk id="3" creationId="{1B98727D-6B3B-DDDE-18B8-E8BA4AF9F95D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20:23.1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F3629C3-3191-40A5-A804-13658B1E601F}" dt="2024-08-23T15:20:23.1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F3629C3-3191-40A5-A804-13658B1E601F}" dt="2024-08-23T15:58:39.084" v="85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F3629C3-3191-40A5-A804-13658B1E601F}" dt="2024-08-23T15:57:22.343" v="84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F3629C3-3191-40A5-A804-13658B1E601F}" dt="2024-08-23T15:58:39.084" v="858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F3629C3-3191-40A5-A804-13658B1E601F}" dt="2024-08-23T15:36:21.073" v="6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F3629C3-3191-40A5-A804-13658B1E601F}" dt="2024-08-23T15:57:29.297" v="85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F3629C3-3191-40A5-A804-13658B1E601F}" dt="2024-08-23T15:36:17.207" v="43" actId="1076"/>
          <ac:picMkLst>
            <pc:docMk/>
            <pc:sldMk cId="4183346498" sldId="2147380662"/>
            <ac:picMk id="6" creationId="{FFB1CAA2-9F9D-6EC2-A66A-6D7528EBD4D7}"/>
          </ac:picMkLst>
        </pc:picChg>
        <pc:picChg chg="del">
          <ac:chgData name="Domingo Alcantara" userId="75b2bfab-4ad1-4e51-a9e1-091e2847eadd" providerId="ADAL" clId="{9F3629C3-3191-40A5-A804-13658B1E601F}" dt="2024-08-23T15:20:28.089" v="3" actId="478"/>
          <ac:picMkLst>
            <pc:docMk/>
            <pc:sldMk cId="4183346498" sldId="2147380662"/>
            <ac:picMk id="7" creationId="{1826701C-741D-07EB-BEC6-97BA4B6D39E7}"/>
          </ac:picMkLst>
        </pc:picChg>
        <pc:picChg chg="add del mod">
          <ac:chgData name="Domingo Alcantara" userId="75b2bfab-4ad1-4e51-a9e1-091e2847eadd" providerId="ADAL" clId="{9F3629C3-3191-40A5-A804-13658B1E601F}" dt="2024-08-23T15:53:33.573" v="633" actId="21"/>
          <ac:picMkLst>
            <pc:docMk/>
            <pc:sldMk cId="4183346498" sldId="2147380662"/>
            <ac:picMk id="11" creationId="{8E3992E4-2F33-2D97-0EE8-475552ADB59D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3:52.664" v="640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F3629C3-3191-40A5-A804-13658B1E601F}" dt="2024-08-23T15:53:36.681" v="634" actId="478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add mod">
          <ac:chgData name="Domingo Alcantara" userId="75b2bfab-4ad1-4e51-a9e1-091e2847eadd" providerId="ADAL" clId="{9F3629C3-3191-40A5-A804-13658B1E601F}" dt="2024-08-23T15:21:15.075" v="14" actId="1076"/>
          <ac:picMkLst>
            <pc:docMk/>
            <pc:sldMk cId="43650041" sldId="2147380663"/>
            <ac:picMk id="5" creationId="{E6E52B4A-E7B3-0DF5-C0EB-D2BB4FCD39EA}"/>
          </ac:picMkLst>
        </pc:picChg>
        <pc:picChg chg="del mod">
          <ac:chgData name="Domingo Alcantara" userId="75b2bfab-4ad1-4e51-a9e1-091e2847eadd" providerId="ADAL" clId="{9F3629C3-3191-40A5-A804-13658B1E601F}" dt="2024-08-23T15:21:19.550" v="16" actId="478"/>
          <ac:picMkLst>
            <pc:docMk/>
            <pc:sldMk cId="43650041" sldId="2147380663"/>
            <ac:picMk id="7" creationId="{0C9BCD59-8AB8-5CBB-C61F-CB6CA3B6FF23}"/>
          </ac:picMkLst>
        </pc:picChg>
        <pc:picChg chg="add mod">
          <ac:chgData name="Domingo Alcantara" userId="75b2bfab-4ad1-4e51-a9e1-091e2847eadd" providerId="ADAL" clId="{9F3629C3-3191-40A5-A804-13658B1E601F}" dt="2024-08-23T15:22:16.106" v="24" actId="1076"/>
          <ac:picMkLst>
            <pc:docMk/>
            <pc:sldMk cId="43650041" sldId="2147380663"/>
            <ac:picMk id="8" creationId="{D208262D-7407-61AF-0D59-C2FB9B5E07E1}"/>
          </ac:picMkLst>
        </pc:picChg>
        <pc:picChg chg="add del mod">
          <ac:chgData name="Domingo Alcantara" userId="75b2bfab-4ad1-4e51-a9e1-091e2847eadd" providerId="ADAL" clId="{9F3629C3-3191-40A5-A804-13658B1E601F}" dt="2024-08-23T15:22:09.241" v="20" actId="478"/>
          <ac:picMkLst>
            <pc:docMk/>
            <pc:sldMk cId="43650041" sldId="2147380663"/>
            <ac:picMk id="10" creationId="{4C9E788F-4441-4E3E-644D-51302A0D209F}"/>
          </ac:picMkLst>
        </pc:picChg>
        <pc:picChg chg="del">
          <ac:chgData name="Domingo Alcantara" userId="75b2bfab-4ad1-4e51-a9e1-091e2847eadd" providerId="ADAL" clId="{9F3629C3-3191-40A5-A804-13658B1E601F}" dt="2024-08-23T15:20:48.945" v="9" actId="478"/>
          <ac:picMkLst>
            <pc:docMk/>
            <pc:sldMk cId="43650041" sldId="2147380663"/>
            <ac:picMk id="11" creationId="{C4CBE13E-6025-FD64-D4F5-7969A696E35E}"/>
          </ac:picMkLst>
        </pc:picChg>
        <pc:picChg chg="add mod modCrop">
          <ac:chgData name="Domingo Alcantara" userId="75b2bfab-4ad1-4e51-a9e1-091e2847eadd" providerId="ADAL" clId="{9F3629C3-3191-40A5-A804-13658B1E601F}" dt="2024-08-23T15:53:52.664" v="640" actId="1076"/>
          <ac:picMkLst>
            <pc:docMk/>
            <pc:sldMk cId="43650041" sldId="2147380663"/>
            <ac:picMk id="13" creationId="{8E3992E4-2F33-2D97-0EE8-475552ADB59D}"/>
          </ac:picMkLst>
        </pc:picChg>
      </pc:sldChg>
      <pc:sldChg chg="modSp mod">
        <pc:chgData name="Domingo Alcantara" userId="75b2bfab-4ad1-4e51-a9e1-091e2847eadd" providerId="ADAL" clId="{9F3629C3-3191-40A5-A804-13658B1E601F}" dt="2024-08-23T15:55:22.444" v="662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F3629C3-3191-40A5-A804-13658B1E601F}" dt="2024-08-23T15:54:00.716" v="64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F3629C3-3191-40A5-A804-13658B1E601F}" dt="2024-08-23T15:55:22.444" v="66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55:38.886" v="66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F3629C3-3191-40A5-A804-13658B1E601F}" dt="2024-08-23T15:54:06.155" v="6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F3629C3-3191-40A5-A804-13658B1E601F}" dt="2024-08-23T15:55:11.255" v="65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F3629C3-3191-40A5-A804-13658B1E601F}" dt="2024-08-23T15:55:38.886" v="66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F3629C3-3191-40A5-A804-13658B1E601F}" dt="2024-08-23T15:44:38.469" v="479" actId="208"/>
        <pc:sldMkLst>
          <pc:docMk/>
          <pc:sldMk cId="557778375" sldId="2147380672"/>
        </pc:sldMkLst>
        <pc:picChg chg="del">
          <ac:chgData name="Domingo Alcantara" userId="75b2bfab-4ad1-4e51-a9e1-091e2847eadd" providerId="ADAL" clId="{9F3629C3-3191-40A5-A804-13658B1E601F}" dt="2024-08-23T15:20:33.721" v="5" actId="478"/>
          <ac:picMkLst>
            <pc:docMk/>
            <pc:sldMk cId="557778375" sldId="2147380672"/>
            <ac:picMk id="3" creationId="{4BB1D8AA-0D95-77B9-824E-34743DD648B0}"/>
          </ac:picMkLst>
        </pc:picChg>
        <pc:picChg chg="add mod">
          <ac:chgData name="Domingo Alcantara" userId="75b2bfab-4ad1-4e51-a9e1-091e2847eadd" providerId="ADAL" clId="{9F3629C3-3191-40A5-A804-13658B1E601F}" dt="2024-08-23T15:44:38.469" v="479" actId="208"/>
          <ac:picMkLst>
            <pc:docMk/>
            <pc:sldMk cId="557778375" sldId="2147380672"/>
            <ac:picMk id="4" creationId="{28675A7B-7BAE-B6A3-2109-7C157F9B8C12}"/>
          </ac:picMkLst>
        </pc:picChg>
        <pc:picChg chg="del">
          <ac:chgData name="Domingo Alcantara" userId="75b2bfab-4ad1-4e51-a9e1-091e2847eadd" providerId="ADAL" clId="{9F3629C3-3191-40A5-A804-13658B1E601F}" dt="2024-08-23T15:20:33.384" v="4" actId="478"/>
          <ac:picMkLst>
            <pc:docMk/>
            <pc:sldMk cId="557778375" sldId="2147380672"/>
            <ac:picMk id="6" creationId="{7EDFCA60-AEB1-7A69-8075-491C1E3DC744}"/>
          </ac:picMkLst>
        </pc:picChg>
        <pc:picChg chg="add mod">
          <ac:chgData name="Domingo Alcantara" userId="75b2bfab-4ad1-4e51-a9e1-091e2847eadd" providerId="ADAL" clId="{9F3629C3-3191-40A5-A804-13658B1E601F}" dt="2024-08-23T15:44:30.170" v="476" actId="14100"/>
          <ac:picMkLst>
            <pc:docMk/>
            <pc:sldMk cId="557778375" sldId="2147380672"/>
            <ac:picMk id="7" creationId="{23A9F82B-69DE-6FBD-A2E9-8B57366A22E5}"/>
          </ac:picMkLst>
        </pc:picChg>
        <pc:picChg chg="add mod">
          <ac:chgData name="Domingo Alcantara" userId="75b2bfab-4ad1-4e51-a9e1-091e2847eadd" providerId="ADAL" clId="{9F3629C3-3191-40A5-A804-13658B1E601F}" dt="2024-08-23T15:44:32.692" v="477" actId="108"/>
          <ac:picMkLst>
            <pc:docMk/>
            <pc:sldMk cId="557778375" sldId="2147380672"/>
            <ac:picMk id="9" creationId="{98A6FEFC-726B-37E0-1977-EC64F71568DA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6:21.846" v="674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9F3629C3-3191-40A5-A804-13658B1E601F}" dt="2024-08-23T15:56:21.846" v="674" actId="1076"/>
          <ac:picMkLst>
            <pc:docMk/>
            <pc:sldMk cId="3508983161" sldId="2147380673"/>
            <ac:picMk id="3" creationId="{F4F69DA2-5829-29BB-1EC2-32AD99AC511D}"/>
          </ac:picMkLst>
        </pc:picChg>
        <pc:picChg chg="del">
          <ac:chgData name="Domingo Alcantara" userId="75b2bfab-4ad1-4e51-a9e1-091e2847eadd" providerId="ADAL" clId="{9F3629C3-3191-40A5-A804-13658B1E601F}" dt="2024-08-23T15:20:35.489" v="6" actId="478"/>
          <ac:picMkLst>
            <pc:docMk/>
            <pc:sldMk cId="3508983161" sldId="2147380673"/>
            <ac:picMk id="4" creationId="{72B69D6A-D6C3-372D-A8F9-2FD7D600975B}"/>
          </ac:picMkLst>
        </pc:picChg>
        <pc:picChg chg="add mod">
          <ac:chgData name="Domingo Alcantara" userId="75b2bfab-4ad1-4e51-a9e1-091e2847eadd" providerId="ADAL" clId="{9F3629C3-3191-40A5-A804-13658B1E601F}" dt="2024-08-23T15:56:20.524" v="673" actId="1076"/>
          <ac:picMkLst>
            <pc:docMk/>
            <pc:sldMk cId="3508983161" sldId="2147380673"/>
            <ac:picMk id="6" creationId="{0F2D7F6F-005C-65C3-9909-C3A653FA3058}"/>
          </ac:picMkLst>
        </pc:picChg>
        <pc:picChg chg="del">
          <ac:chgData name="Domingo Alcantara" userId="75b2bfab-4ad1-4e51-a9e1-091e2847eadd" providerId="ADAL" clId="{9F3629C3-3191-40A5-A804-13658B1E601F}" dt="2024-08-23T15:20:36.455" v="7" actId="478"/>
          <ac:picMkLst>
            <pc:docMk/>
            <pc:sldMk cId="3508983161" sldId="2147380673"/>
            <ac:picMk id="7" creationId="{2AA1DAA2-1AFB-28BF-CF1E-C5674C585B61}"/>
          </ac:picMkLst>
        </pc:picChg>
        <pc:picChg chg="add mod">
          <ac:chgData name="Domingo Alcantara" userId="75b2bfab-4ad1-4e51-a9e1-091e2847eadd" providerId="ADAL" clId="{9F3629C3-3191-40A5-A804-13658B1E601F}" dt="2024-08-23T15:56:19.072" v="672" actId="1076"/>
          <ac:picMkLst>
            <pc:docMk/>
            <pc:sldMk cId="3508983161" sldId="2147380673"/>
            <ac:picMk id="9" creationId="{0B24CC99-A5B5-DAEA-51CC-B92BE1EF778A}"/>
          </ac:picMkLst>
        </pc:picChg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412814303" sldId="2147380674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11291535" sldId="2147380950"/>
        </pc:sldMkLst>
      </pc:sldChg>
      <pc:sldMasterChg chg="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0" sldId="2147483648"/>
            <pc:sldLayoutMk cId="4147646985" sldId="2147483949"/>
          </pc:sldLayoutMkLst>
        </pc:sldLayoutChg>
      </pc:sldMasterChg>
      <pc:sldMasterChg chg="del 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1533233893" sldId="2147483924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26200096" sldId="214748392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294000018" sldId="214748392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812890695" sldId="214748392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5371344" sldId="214748392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461839653" sldId="214748392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135217546" sldId="214748393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311770861" sldId="214748393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175356856" sldId="214748393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756571944" sldId="214748393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527361479" sldId="214748393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04090836" sldId="214748393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945610809" sldId="214748393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969647864" sldId="214748393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809522870" sldId="214748393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682748646" sldId="214748393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6182430" sldId="214748394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07082229" sldId="214748394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984385300" sldId="214748394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709403140" sldId="214748394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382440212" sldId="214748394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13121946" sldId="214748394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487613" sldId="214748394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7949457" sldId="214748394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39955083" sldId="2147483948"/>
          </pc:sldLayoutMkLst>
        </pc:sldLayoutChg>
      </pc:sldMasterChg>
    </pc:docChg>
  </pc:docChgLst>
  <pc:docChgLst>
    <pc:chgData name="Domingo Alcantara" userId="75b2bfab-4ad1-4e51-a9e1-091e2847eadd" providerId="ADAL" clId="{98C6A9E7-7903-4E99-B0D7-185C3D573D0C}"/>
    <pc:docChg chg="undo redo custSel modSld">
      <pc:chgData name="Domingo Alcantara" userId="75b2bfab-4ad1-4e51-a9e1-091e2847eadd" providerId="ADAL" clId="{98C6A9E7-7903-4E99-B0D7-185C3D573D0C}" dt="2024-05-17T18:35:02.078" v="654" actId="20577"/>
      <pc:docMkLst>
        <pc:docMk/>
      </pc:docMkLst>
      <pc:sldChg chg="addSp delSp modSp mod">
        <pc:chgData name="Domingo Alcantara" userId="75b2bfab-4ad1-4e51-a9e1-091e2847eadd" providerId="ADAL" clId="{98C6A9E7-7903-4E99-B0D7-185C3D573D0C}" dt="2024-05-17T18:30:39.237" v="61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8C6A9E7-7903-4E99-B0D7-185C3D573D0C}" dt="2024-05-17T18:20:39.148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8C6A9E7-7903-4E99-B0D7-185C3D573D0C}" dt="2024-05-17T18:20:42.821" v="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8C6A9E7-7903-4E99-B0D7-185C3D573D0C}" dt="2024-05-17T18:20:46.890" v="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8C6A9E7-7903-4E99-B0D7-185C3D573D0C}" dt="2024-05-17T18:10:49.560" v="2" actId="478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add mod">
          <ac:chgData name="Domingo Alcantara" userId="75b2bfab-4ad1-4e51-a9e1-091e2847eadd" providerId="ADAL" clId="{98C6A9E7-7903-4E99-B0D7-185C3D573D0C}" dt="2024-05-17T18:24:47.488" v="143" actId="692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add mod ord modCrop">
          <ac:chgData name="Domingo Alcantara" userId="75b2bfab-4ad1-4e51-a9e1-091e2847eadd" providerId="ADAL" clId="{98C6A9E7-7903-4E99-B0D7-185C3D573D0C}" dt="2024-05-17T18:30:10.720" v="610" actId="171"/>
          <ac:picMkLst>
            <pc:docMk/>
            <pc:sldMk cId="437425898" sldId="2138104057"/>
            <ac:picMk id="5" creationId="{C90A9B6A-E70B-F481-737C-70E3CB833F76}"/>
          </ac:picMkLst>
        </pc:picChg>
        <pc:picChg chg="add mod ord">
          <ac:chgData name="Domingo Alcantara" userId="75b2bfab-4ad1-4e51-a9e1-091e2847eadd" providerId="ADAL" clId="{98C6A9E7-7903-4E99-B0D7-185C3D573D0C}" dt="2024-05-17T18:30:39.237" v="613" actId="171"/>
          <ac:picMkLst>
            <pc:docMk/>
            <pc:sldMk cId="437425898" sldId="2138104057"/>
            <ac:picMk id="7" creationId="{2649A08D-030D-5536-BCCD-5290608D52CB}"/>
          </ac:picMkLst>
        </pc:picChg>
      </pc:sldChg>
      <pc:sldChg chg="modSp mod">
        <pc:chgData name="Domingo Alcantara" userId="75b2bfab-4ad1-4e51-a9e1-091e2847eadd" providerId="ADAL" clId="{98C6A9E7-7903-4E99-B0D7-185C3D573D0C}" dt="2024-05-17T18:10:45.5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8C6A9E7-7903-4E99-B0D7-185C3D573D0C}" dt="2024-05-17T18:10:45.5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8C6A9E7-7903-4E99-B0D7-185C3D573D0C}" dt="2024-05-17T18:29:36.704" v="60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8C6A9E7-7903-4E99-B0D7-185C3D573D0C}" dt="2024-05-17T18:28:05.152" v="6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8C6A9E7-7903-4E99-B0D7-185C3D573D0C}" dt="2024-05-17T18:23:07.633" v="13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8C6A9E7-7903-4E99-B0D7-185C3D573D0C}" dt="2024-05-17T18:29:33.657" v="60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98C6A9E7-7903-4E99-B0D7-185C3D573D0C}" dt="2024-05-17T18:29:36.704" v="605" actId="1076"/>
          <ac:picMkLst>
            <pc:docMk/>
            <pc:sldMk cId="4183346498" sldId="2147380662"/>
            <ac:picMk id="6" creationId="{4D93BE7A-EE30-6562-FC48-6AFD31088E32}"/>
          </ac:picMkLst>
        </pc:picChg>
        <pc:picChg chg="add del mod">
          <ac:chgData name="Domingo Alcantara" userId="75b2bfab-4ad1-4e51-a9e1-091e2847eadd" providerId="ADAL" clId="{98C6A9E7-7903-4E99-B0D7-185C3D573D0C}" dt="2024-05-17T18:29:02.903" v="602" actId="478"/>
          <ac:picMkLst>
            <pc:docMk/>
            <pc:sldMk cId="4183346498" sldId="2147380662"/>
            <ac:picMk id="1026" creationId="{B8ACD6C2-862C-8E08-5868-212137C88AD1}"/>
          </ac:picMkLst>
        </pc:picChg>
        <pc:picChg chg="del">
          <ac:chgData name="Domingo Alcantara" userId="75b2bfab-4ad1-4e51-a9e1-091e2847eadd" providerId="ADAL" clId="{98C6A9E7-7903-4E99-B0D7-185C3D573D0C}" dt="2024-05-17T18:10:51.659" v="3" actId="478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98C6A9E7-7903-4E99-B0D7-185C3D573D0C}" dt="2024-05-17T18:21:37.984" v="104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98C6A9E7-7903-4E99-B0D7-185C3D573D0C}" dt="2024-05-17T18:18:46.788" v="63" actId="1076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8C6A9E7-7903-4E99-B0D7-185C3D573D0C}" dt="2024-05-17T18:13:46.866" v="43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8C6A9E7-7903-4E99-B0D7-185C3D573D0C}" dt="2024-05-17T18:11:44.150" v="18" actId="1076"/>
          <ac:spMkLst>
            <pc:docMk/>
            <pc:sldMk cId="43650041" sldId="2147380663"/>
            <ac:spMk id="8" creationId="{69A8B9BB-FEEE-E5B9-2DB5-D6F1D9BC06E1}"/>
          </ac:spMkLst>
        </pc:spChg>
        <pc:picChg chg="del">
          <ac:chgData name="Domingo Alcantara" userId="75b2bfab-4ad1-4e51-a9e1-091e2847eadd" providerId="ADAL" clId="{98C6A9E7-7903-4E99-B0D7-185C3D573D0C}" dt="2024-05-17T18:10:56.881" v="8" actId="478"/>
          <ac:picMkLst>
            <pc:docMk/>
            <pc:sldMk cId="43650041" sldId="2147380663"/>
            <ac:picMk id="7" creationId="{8B2EB8FE-9BBB-E2A5-6E7E-BC68BA5D2C1A}"/>
          </ac:picMkLst>
        </pc:picChg>
        <pc:picChg chg="del">
          <ac:chgData name="Domingo Alcantara" userId="75b2bfab-4ad1-4e51-a9e1-091e2847eadd" providerId="ADAL" clId="{98C6A9E7-7903-4E99-B0D7-185C3D573D0C}" dt="2024-05-17T18:10:55.882" v="5" actId="478"/>
          <ac:picMkLst>
            <pc:docMk/>
            <pc:sldMk cId="43650041" sldId="2147380663"/>
            <ac:picMk id="10" creationId="{3C3E4DBE-0AF7-0658-6206-46EEAECE763F}"/>
          </ac:picMkLst>
        </pc:picChg>
        <pc:picChg chg="add mod">
          <ac:chgData name="Domingo Alcantara" userId="75b2bfab-4ad1-4e51-a9e1-091e2847eadd" providerId="ADAL" clId="{98C6A9E7-7903-4E99-B0D7-185C3D573D0C}" dt="2024-05-17T18:12:00.492" v="30" actId="208"/>
          <ac:picMkLst>
            <pc:docMk/>
            <pc:sldMk cId="43650041" sldId="2147380663"/>
            <ac:picMk id="11" creationId="{B169D365-56BB-B688-AF1E-4BCF932CE803}"/>
          </ac:picMkLst>
        </pc:picChg>
        <pc:picChg chg="del">
          <ac:chgData name="Domingo Alcantara" userId="75b2bfab-4ad1-4e51-a9e1-091e2847eadd" providerId="ADAL" clId="{98C6A9E7-7903-4E99-B0D7-185C3D573D0C}" dt="2024-05-17T18:10:55.451" v="4" actId="47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98C6A9E7-7903-4E99-B0D7-185C3D573D0C}" dt="2024-05-17T18:14:02.781" v="56" actId="20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98C6A9E7-7903-4E99-B0D7-185C3D573D0C}" dt="2024-05-17T18:19:02.457" v="77" actId="208"/>
          <ac:picMkLst>
            <pc:docMk/>
            <pc:sldMk cId="43650041" sldId="2147380663"/>
            <ac:picMk id="16" creationId="{5F85F9D8-3B75-DBF5-5BF5-F245A0D93D6E}"/>
          </ac:picMkLst>
        </pc:picChg>
        <pc:picChg chg="del mod">
          <ac:chgData name="Domingo Alcantara" userId="75b2bfab-4ad1-4e51-a9e1-091e2847eadd" providerId="ADAL" clId="{98C6A9E7-7903-4E99-B0D7-185C3D573D0C}" dt="2024-05-17T18:10:56.362" v="7" actId="478"/>
          <ac:picMkLst>
            <pc:docMk/>
            <pc:sldMk cId="43650041" sldId="2147380663"/>
            <ac:picMk id="20" creationId="{03CC366C-AD1A-A9C6-EF94-F2BB08FB9255}"/>
          </ac:picMkLst>
        </pc:picChg>
        <pc:picChg chg="add mod">
          <ac:chgData name="Domingo Alcantara" userId="75b2bfab-4ad1-4e51-a9e1-091e2847eadd" providerId="ADAL" clId="{98C6A9E7-7903-4E99-B0D7-185C3D573D0C}" dt="2024-05-17T18:21:37.984" v="104" actId="103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98C6A9E7-7903-4E99-B0D7-185C3D573D0C}" dt="2024-05-17T18:35:02.078" v="6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8C6A9E7-7903-4E99-B0D7-185C3D573D0C}" dt="2024-05-17T18:23:52.785" v="1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8C6A9E7-7903-4E99-B0D7-185C3D573D0C}" dt="2024-05-17T18:35:02.078" v="6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8C6A9E7-7903-4E99-B0D7-185C3D573D0C}" dt="2024-05-17T18:21:53.196" v="11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8C6A9E7-7903-4E99-B0D7-185C3D573D0C}" dt="2024-05-17T18:21:56.535" v="11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8C6A9E7-7903-4E99-B0D7-185C3D573D0C}" dt="2024-05-17T18:22:21.437" v="123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8C6A9E7-7903-4E99-B0D7-185C3D573D0C}" dt="2024-05-17T18:22:21.437" v="12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8C6A9E7-7903-4E99-B0D7-185C3D573D0C}" dt="2024-05-17T18:34:06.419" v="652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8C6A9E7-7903-4E99-B0D7-185C3D573D0C}" dt="2024-05-17T18:33:54.671" v="645" actId="208"/>
          <ac:picMkLst>
            <pc:docMk/>
            <pc:sldMk cId="2323949207" sldId="2147380668"/>
            <ac:picMk id="3" creationId="{DB6D4A51-4A32-DDE5-FBBE-99A38547B3B3}"/>
          </ac:picMkLst>
        </pc:picChg>
        <pc:picChg chg="del">
          <ac:chgData name="Domingo Alcantara" userId="75b2bfab-4ad1-4e51-a9e1-091e2847eadd" providerId="ADAL" clId="{98C6A9E7-7903-4E99-B0D7-185C3D573D0C}" dt="2024-05-17T18:10:59.763" v="9" actId="478"/>
          <ac:picMkLst>
            <pc:docMk/>
            <pc:sldMk cId="2323949207" sldId="2147380668"/>
            <ac:picMk id="4" creationId="{A9B85B7C-0561-5F05-D5C1-C6739E82684F}"/>
          </ac:picMkLst>
        </pc:picChg>
        <pc:picChg chg="del">
          <ac:chgData name="Domingo Alcantara" userId="75b2bfab-4ad1-4e51-a9e1-091e2847eadd" providerId="ADAL" clId="{98C6A9E7-7903-4E99-B0D7-185C3D573D0C}" dt="2024-05-17T18:11:00.089" v="10" actId="478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98C6A9E7-7903-4E99-B0D7-185C3D573D0C}" dt="2024-05-17T18:34:06.419" v="652" actId="208"/>
          <ac:picMkLst>
            <pc:docMk/>
            <pc:sldMk cId="2323949207" sldId="2147380668"/>
            <ac:picMk id="7" creationId="{1B395939-7C33-F044-3F20-3D8D8A2736C0}"/>
          </ac:picMkLst>
        </pc:picChg>
        <pc:picChg chg="del">
          <ac:chgData name="Domingo Alcantara" userId="75b2bfab-4ad1-4e51-a9e1-091e2847eadd" providerId="ADAL" clId="{98C6A9E7-7903-4E99-B0D7-185C3D573D0C}" dt="2024-05-17T18:11:01.002" v="11" actId="478"/>
          <ac:picMkLst>
            <pc:docMk/>
            <pc:sldMk cId="2323949207" sldId="2147380668"/>
            <ac:picMk id="8" creationId="{869307E9-0689-41B8-70C9-3825DDE84932}"/>
          </ac:picMkLst>
        </pc:picChg>
        <pc:picChg chg="add mod modCrop">
          <ac:chgData name="Domingo Alcantara" userId="75b2bfab-4ad1-4e51-a9e1-091e2847eadd" providerId="ADAL" clId="{98C6A9E7-7903-4E99-B0D7-185C3D573D0C}" dt="2024-05-17T18:33:58.755" v="646" actId="208"/>
          <ac:picMkLst>
            <pc:docMk/>
            <pc:sldMk cId="2323949207" sldId="2147380668"/>
            <ac:picMk id="10" creationId="{967170A3-CC0E-3C93-AFE8-B9D587DA8325}"/>
          </ac:picMkLst>
        </pc:picChg>
        <pc:picChg chg="add mod">
          <ac:chgData name="Domingo Alcantara" userId="75b2bfab-4ad1-4e51-a9e1-091e2847eadd" providerId="ADAL" clId="{98C6A9E7-7903-4E99-B0D7-185C3D573D0C}" dt="2024-05-17T18:34:03.734" v="651" actId="208"/>
          <ac:picMkLst>
            <pc:docMk/>
            <pc:sldMk cId="2323949207" sldId="2147380668"/>
            <ac:picMk id="12" creationId="{5593867A-4E03-F230-B94A-66BF76BC1B18}"/>
          </ac:picMkLst>
        </pc:picChg>
      </pc:sldChg>
      <pc:sldChg chg="modSp mod">
        <pc:chgData name="Domingo Alcantara" userId="75b2bfab-4ad1-4e51-a9e1-091e2847eadd" providerId="ADAL" clId="{98C6A9E7-7903-4E99-B0D7-185C3D573D0C}" dt="2024-05-17T18:22:39.282" v="128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8C6A9E7-7903-4E99-B0D7-185C3D573D0C}" dt="2024-05-17T18:22:39.282" v="12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10A3D72-D5A8-462A-95DB-B89ECAAD9130}"/>
    <pc:docChg chg="undo redo custSel addSld delSld modSld sldOrd">
      <pc:chgData name="Domingo Alcantara" userId="75b2bfab-4ad1-4e51-a9e1-091e2847eadd" providerId="ADAL" clId="{310A3D72-D5A8-462A-95DB-B89ECAAD9130}" dt="2024-06-21T18:59:07.549" v="1168" actId="47"/>
      <pc:docMkLst>
        <pc:docMk/>
      </pc:docMkLst>
      <pc:sldChg chg="modSp add del mod">
        <pc:chgData name="Domingo Alcantara" userId="75b2bfab-4ad1-4e51-a9e1-091e2847eadd" providerId="ADAL" clId="{310A3D72-D5A8-462A-95DB-B89ECAAD9130}" dt="2024-06-21T18:58:39.279" v="116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310A3D72-D5A8-462A-95DB-B89ECAAD9130}" dt="2024-06-21T18:58:39.279" v="1167" actId="107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310A3D72-D5A8-462A-95DB-B89ECAAD9130}" dt="2024-06-21T18:58:36.215" v="1166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310A3D72-D5A8-462A-95DB-B89ECAAD9130}" dt="2024-06-21T18:59:07.549" v="1168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10A3D72-D5A8-462A-95DB-B89ECAAD9130}" dt="2024-06-21T18:49:55.590" v="17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10A3D72-D5A8-462A-95DB-B89ECAAD9130}" dt="2024-06-21T18:37:11.266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10A3D72-D5A8-462A-95DB-B89ECAAD9130}" dt="2024-06-21T18:37:15.171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10A3D72-D5A8-462A-95DB-B89ECAAD9130}" dt="2024-06-21T18:37:18.849" v="8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10A3D72-D5A8-462A-95DB-B89ECAAD9130}" dt="2024-06-21T18:30:17.492" v="2" actId="478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add mod">
          <ac:chgData name="Domingo Alcantara" userId="75b2bfab-4ad1-4e51-a9e1-091e2847eadd" providerId="ADAL" clId="{310A3D72-D5A8-462A-95DB-B89ECAAD9130}" dt="2024-06-21T18:49:55.590" v="171" actId="692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0:13.83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10A3D72-D5A8-462A-95DB-B89ECAAD9130}" dt="2024-06-21T18:30:13.83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10A3D72-D5A8-462A-95DB-B89ECAAD9130}" dt="2024-06-21T18:57:32.142" v="116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10A3D72-D5A8-462A-95DB-B89ECAAD9130}" dt="2024-06-21T18:57:32.142" v="116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10A3D72-D5A8-462A-95DB-B89ECAAD9130}" dt="2024-06-21T18:40:41.581" v="137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10A3D72-D5A8-462A-95DB-B89ECAAD9130}" dt="2024-06-21T18:30:19.960" v="3" actId="478"/>
          <ac:picMkLst>
            <pc:docMk/>
            <pc:sldMk cId="4183346498" sldId="2147380662"/>
            <ac:picMk id="6" creationId="{12A52296-641B-2437-27B2-BDA17035A889}"/>
          </ac:picMkLst>
        </pc:picChg>
        <pc:picChg chg="add mod">
          <ac:chgData name="Domingo Alcantara" userId="75b2bfab-4ad1-4e51-a9e1-091e2847eadd" providerId="ADAL" clId="{310A3D72-D5A8-462A-95DB-B89ECAAD9130}" dt="2024-06-21T18:43:10.601" v="142" actId="1076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51:51.804" v="183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10A3D72-D5A8-462A-95DB-B89ECAAD9130}" dt="2024-06-21T18:31:43.171" v="29" actId="14100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310A3D72-D5A8-462A-95DB-B89ECAAD9130}" dt="2024-06-21T18:31:35.157" v="27" actId="14100"/>
          <ac:spMkLst>
            <pc:docMk/>
            <pc:sldMk cId="43650041" sldId="2147380663"/>
            <ac:spMk id="7" creationId="{F3C27088-BCEC-C60F-744D-6C5DCBF1011A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9" creationId="{F1D1D9F5-A6F8-4F09-C875-35F1DDED4F29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11" creationId="{485CA20C-9FE0-FF50-A4D9-6993AAD72A3D}"/>
          </ac:spMkLst>
        </pc:spChg>
        <pc:spChg chg="add mod">
          <ac:chgData name="Domingo Alcantara" userId="75b2bfab-4ad1-4e51-a9e1-091e2847eadd" providerId="ADAL" clId="{310A3D72-D5A8-462A-95DB-B89ECAAD9130}" dt="2024-06-21T18:51:29.335" v="177" actId="207"/>
          <ac:spMkLst>
            <pc:docMk/>
            <pc:sldMk cId="43650041" sldId="2147380663"/>
            <ac:spMk id="15" creationId="{101BE9FB-D254-D345-F5AB-149BE0E73FB4}"/>
          </ac:spMkLst>
        </pc:spChg>
        <pc:spChg chg="add mod">
          <ac:chgData name="Domingo Alcantara" userId="75b2bfab-4ad1-4e51-a9e1-091e2847eadd" providerId="ADAL" clId="{310A3D72-D5A8-462A-95DB-B89ECAAD9130}" dt="2024-06-21T18:51:31.093" v="178" actId="207"/>
          <ac:spMkLst>
            <pc:docMk/>
            <pc:sldMk cId="43650041" sldId="2147380663"/>
            <ac:spMk id="16" creationId="{4431FBA8-5ABF-2867-14FE-15927D5F8858}"/>
          </ac:spMkLst>
        </pc:spChg>
        <pc:picChg chg="add mod">
          <ac:chgData name="Domingo Alcantara" userId="75b2bfab-4ad1-4e51-a9e1-091e2847eadd" providerId="ADAL" clId="{310A3D72-D5A8-462A-95DB-B89ECAAD9130}" dt="2024-06-21T18:31:51.049" v="36" actId="208"/>
          <ac:picMkLst>
            <pc:docMk/>
            <pc:sldMk cId="43650041" sldId="2147380663"/>
            <ac:picMk id="4" creationId="{B0071249-E099-8CF4-70C9-0B0D8EC29830}"/>
          </ac:picMkLst>
        </pc:picChg>
        <pc:picChg chg="add del mod">
          <ac:chgData name="Domingo Alcantara" userId="75b2bfab-4ad1-4e51-a9e1-091e2847eadd" providerId="ADAL" clId="{310A3D72-D5A8-462A-95DB-B89ECAAD9130}" dt="2024-06-21T18:44:02.436" v="144" actId="478"/>
          <ac:picMkLst>
            <pc:docMk/>
            <pc:sldMk cId="43650041" sldId="2147380663"/>
            <ac:picMk id="8" creationId="{D8E1DF1A-F94D-31BF-BD59-CA7DBE2F6B5D}"/>
          </ac:picMkLst>
        </pc:picChg>
        <pc:picChg chg="del">
          <ac:chgData name="Domingo Alcantara" userId="75b2bfab-4ad1-4e51-a9e1-091e2847eadd" providerId="ADAL" clId="{310A3D72-D5A8-462A-95DB-B89ECAAD9130}" dt="2024-06-21T18:30:23.504" v="7" actId="478"/>
          <ac:picMkLst>
            <pc:docMk/>
            <pc:sldMk cId="43650041" sldId="2147380663"/>
            <ac:picMk id="10" creationId="{7DECE9E4-029C-0426-75B5-0B5FF5C531A8}"/>
          </ac:picMkLst>
        </pc:picChg>
        <pc:picChg chg="add mod">
          <ac:chgData name="Domingo Alcantara" userId="75b2bfab-4ad1-4e51-a9e1-091e2847eadd" providerId="ADAL" clId="{310A3D72-D5A8-462A-95DB-B89ECAAD9130}" dt="2024-06-21T18:47:44.573" v="165" actId="20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310A3D72-D5A8-462A-95DB-B89ECAAD9130}" dt="2024-06-21T18:30:23.009" v="6" actId="478"/>
          <ac:picMkLst>
            <pc:docMk/>
            <pc:sldMk cId="43650041" sldId="2147380663"/>
            <ac:picMk id="14" creationId="{0BF5DC03-9027-3EFC-3CD4-C81AB7140B9E}"/>
          </ac:picMkLst>
        </pc:picChg>
        <pc:picChg chg="add del mod">
          <ac:chgData name="Domingo Alcantara" userId="75b2bfab-4ad1-4e51-a9e1-091e2847eadd" providerId="ADAL" clId="{310A3D72-D5A8-462A-95DB-B89ECAAD9130}" dt="2024-06-21T18:51:26.516" v="176" actId="478"/>
          <ac:picMkLst>
            <pc:docMk/>
            <pc:sldMk cId="43650041" sldId="2147380663"/>
            <ac:picMk id="17" creationId="{523E7A8B-9A49-474D-DBBA-4C1E3B1C93FD}"/>
          </ac:picMkLst>
        </pc:picChg>
        <pc:picChg chg="add mod">
          <ac:chgData name="Domingo Alcantara" userId="75b2bfab-4ad1-4e51-a9e1-091e2847eadd" providerId="ADAL" clId="{310A3D72-D5A8-462A-95DB-B89ECAAD9130}" dt="2024-06-21T18:51:51.804" v="183" actId="14100"/>
          <ac:picMkLst>
            <pc:docMk/>
            <pc:sldMk cId="43650041" sldId="2147380663"/>
            <ac:picMk id="21" creationId="{D0E90763-1D62-CA47-B7C7-C9AC4E55A990}"/>
          </ac:picMkLst>
        </pc:picChg>
        <pc:picChg chg="del mod">
          <ac:chgData name="Domingo Alcantara" userId="75b2bfab-4ad1-4e51-a9e1-091e2847eadd" providerId="ADAL" clId="{310A3D72-D5A8-462A-95DB-B89ECAAD9130}" dt="2024-06-21T18:30:22.617" v="5" actId="478"/>
          <ac:picMkLst>
            <pc:docMk/>
            <pc:sldMk cId="43650041" sldId="2147380663"/>
            <ac:picMk id="1026" creationId="{C928B5A4-815C-4E36-5203-FAD7AB8B60A8}"/>
          </ac:picMkLst>
        </pc:picChg>
        <pc:picChg chg="add del mod">
          <ac:chgData name="Domingo Alcantara" userId="75b2bfab-4ad1-4e51-a9e1-091e2847eadd" providerId="ADAL" clId="{310A3D72-D5A8-462A-95DB-B89ECAAD9130}" dt="2024-06-21T18:51:13.366" v="173" actId="478"/>
          <ac:picMkLst>
            <pc:docMk/>
            <pc:sldMk cId="43650041" sldId="2147380663"/>
            <ac:picMk id="1028" creationId="{838ECB9D-59EC-5B8D-286F-FD2213E28AC9}"/>
          </ac:picMkLst>
        </pc:picChg>
        <pc:picChg chg="add mod">
          <ac:chgData name="Domingo Alcantara" userId="75b2bfab-4ad1-4e51-a9e1-091e2847eadd" providerId="ADAL" clId="{310A3D72-D5A8-462A-95DB-B89ECAAD9130}" dt="2024-06-21T18:51:15.301" v="174" actId="1076"/>
          <ac:picMkLst>
            <pc:docMk/>
            <pc:sldMk cId="43650041" sldId="2147380663"/>
            <ac:picMk id="1030" creationId="{C2EDBC37-28D4-1CBD-72D8-11E2AA0C6F46}"/>
          </ac:picMkLst>
        </pc:picChg>
      </pc:sldChg>
      <pc:sldChg chg="modSp mod">
        <pc:chgData name="Domingo Alcantara" userId="75b2bfab-4ad1-4e51-a9e1-091e2847eadd" providerId="ADAL" clId="{310A3D72-D5A8-462A-95DB-B89ECAAD9130}" dt="2024-06-21T18:39:11.546" v="10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10A3D72-D5A8-462A-95DB-B89ECAAD9130}" dt="2024-06-21T18:38:38.737" v="9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10A3D72-D5A8-462A-95DB-B89ECAAD9130}" dt="2024-06-21T18:38:43.003" v="9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10A3D72-D5A8-462A-95DB-B89ECAAD9130}" dt="2024-06-21T18:39:11.546" v="10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9:46.618" v="12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10A3D72-D5A8-462A-95DB-B89ECAAD9130}" dt="2024-06-21T18:38:48.125" v="9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10A3D72-D5A8-462A-95DB-B89ECAAD9130}" dt="2024-06-21T18:39:30.657" v="11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10A3D72-D5A8-462A-95DB-B89ECAAD9130}" dt="2024-06-21T18:39:46.618" v="12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10A3D72-D5A8-462A-95DB-B89ECAAD9130}" dt="2024-06-21T18:52:10.288" v="1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10A3D72-D5A8-462A-95DB-B89ECAAD9130}" dt="2024-06-21T18:32:49.854" v="42" actId="1076"/>
          <ac:picMkLst>
            <pc:docMk/>
            <pc:sldMk cId="557778375" sldId="2147380672"/>
            <ac:picMk id="3" creationId="{E7C864F1-E72D-155D-F867-10514EAA0B4E}"/>
          </ac:picMkLst>
        </pc:picChg>
        <pc:picChg chg="del">
          <ac:chgData name="Domingo Alcantara" userId="75b2bfab-4ad1-4e51-a9e1-091e2847eadd" providerId="ADAL" clId="{310A3D72-D5A8-462A-95DB-B89ECAAD9130}" dt="2024-06-21T18:30:26.762" v="8" actId="478"/>
          <ac:picMkLst>
            <pc:docMk/>
            <pc:sldMk cId="557778375" sldId="2147380672"/>
            <ac:picMk id="4" creationId="{F927C436-6A1E-D8F3-8F4A-735CA055E719}"/>
          </ac:picMkLst>
        </pc:picChg>
        <pc:picChg chg="add mod">
          <ac:chgData name="Domingo Alcantara" userId="75b2bfab-4ad1-4e51-a9e1-091e2847eadd" providerId="ADAL" clId="{310A3D72-D5A8-462A-95DB-B89ECAAD9130}" dt="2024-06-21T18:33:00.856" v="46" actId="1076"/>
          <ac:picMkLst>
            <pc:docMk/>
            <pc:sldMk cId="557778375" sldId="2147380672"/>
            <ac:picMk id="6" creationId="{1E108CF5-DB93-99EE-55A9-C536C33C697C}"/>
          </ac:picMkLst>
        </pc:picChg>
        <pc:picChg chg="del">
          <ac:chgData name="Domingo Alcantara" userId="75b2bfab-4ad1-4e51-a9e1-091e2847eadd" providerId="ADAL" clId="{310A3D72-D5A8-462A-95DB-B89ECAAD9130}" dt="2024-06-21T18:30:27.136" v="9" actId="478"/>
          <ac:picMkLst>
            <pc:docMk/>
            <pc:sldMk cId="557778375" sldId="2147380672"/>
            <ac:picMk id="7" creationId="{08E00B70-AB2A-9B1C-8E89-F4ACEEA34C2C}"/>
          </ac:picMkLst>
        </pc:picChg>
        <pc:picChg chg="add mod">
          <ac:chgData name="Domingo Alcantara" userId="75b2bfab-4ad1-4e51-a9e1-091e2847eadd" providerId="ADAL" clId="{310A3D72-D5A8-462A-95DB-B89ECAAD9130}" dt="2024-06-21T18:52:10.288" v="188" actId="1076"/>
          <ac:picMkLst>
            <pc:docMk/>
            <pc:sldMk cId="557778375" sldId="2147380672"/>
            <ac:picMk id="9" creationId="{9C8C7E32-D775-3B6A-4625-24952AC00E35}"/>
          </ac:picMkLst>
        </pc:picChg>
        <pc:picChg chg="del mod">
          <ac:chgData name="Domingo Alcantara" userId="75b2bfab-4ad1-4e51-a9e1-091e2847eadd" providerId="ADAL" clId="{310A3D72-D5A8-462A-95DB-B89ECAAD9130}" dt="2024-06-21T18:30:27.498" v="11" actId="478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34:03.857" v="59" actId="1076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10A3D72-D5A8-462A-95DB-B89ECAAD9130}" dt="2024-06-21T18:33:38.419" v="53" actId="1076"/>
          <ac:picMkLst>
            <pc:docMk/>
            <pc:sldMk cId="2461262096" sldId="2147380673"/>
            <ac:picMk id="3" creationId="{2059461F-26BB-5DBE-1E59-9E7251D31825}"/>
          </ac:picMkLst>
        </pc:picChg>
        <pc:picChg chg="del">
          <ac:chgData name="Domingo Alcantara" userId="75b2bfab-4ad1-4e51-a9e1-091e2847eadd" providerId="ADAL" clId="{310A3D72-D5A8-462A-95DB-B89ECAAD9130}" dt="2024-06-21T18:30:28.693" v="12" actId="478"/>
          <ac:picMkLst>
            <pc:docMk/>
            <pc:sldMk cId="2461262096" sldId="2147380673"/>
            <ac:picMk id="4" creationId="{7BAC2F19-D275-13CD-5E42-9BBCE6435A2C}"/>
          </ac:picMkLst>
        </pc:picChg>
        <pc:picChg chg="del">
          <ac:chgData name="Domingo Alcantara" userId="75b2bfab-4ad1-4e51-a9e1-091e2847eadd" providerId="ADAL" clId="{310A3D72-D5A8-462A-95DB-B89ECAAD9130}" dt="2024-06-21T18:30:29.026" v="13" actId="478"/>
          <ac:picMkLst>
            <pc:docMk/>
            <pc:sldMk cId="2461262096" sldId="2147380673"/>
            <ac:picMk id="6" creationId="{36B74D8E-5E3A-AC8F-884C-1D4DC8283DD6}"/>
          </ac:picMkLst>
        </pc:picChg>
        <pc:picChg chg="add mod">
          <ac:chgData name="Domingo Alcantara" userId="75b2bfab-4ad1-4e51-a9e1-091e2847eadd" providerId="ADAL" clId="{310A3D72-D5A8-462A-95DB-B89ECAAD9130}" dt="2024-06-21T18:33:36.136" v="52" actId="1076"/>
          <ac:picMkLst>
            <pc:docMk/>
            <pc:sldMk cId="2461262096" sldId="2147380673"/>
            <ac:picMk id="7" creationId="{18B54866-BB6A-BA77-CCF0-52A5C49993D6}"/>
          </ac:picMkLst>
        </pc:picChg>
        <pc:picChg chg="add mod">
          <ac:chgData name="Domingo Alcantara" userId="75b2bfab-4ad1-4e51-a9e1-091e2847eadd" providerId="ADAL" clId="{310A3D72-D5A8-462A-95DB-B89ECAAD9130}" dt="2024-06-21T18:34:03.857" v="59" actId="1076"/>
          <ac:picMkLst>
            <pc:docMk/>
            <pc:sldMk cId="2461262096" sldId="2147380673"/>
            <ac:picMk id="9" creationId="{6A2248E0-6801-3AAF-3133-45EEC029E0A5}"/>
          </ac:picMkLst>
        </pc:picChg>
      </pc:sldChg>
      <pc:sldChg chg="addSp delSp modSp add mod">
        <pc:chgData name="Domingo Alcantara" userId="75b2bfab-4ad1-4e51-a9e1-091e2847eadd" providerId="ADAL" clId="{310A3D72-D5A8-462A-95DB-B89ECAAD9130}" dt="2024-06-21T18:35:10.806" v="74" actId="1076"/>
        <pc:sldMkLst>
          <pc:docMk/>
          <pc:sldMk cId="2846351787" sldId="2147380674"/>
        </pc:sldMkLst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3" creationId="{2059461F-26BB-5DBE-1E59-9E7251D31825}"/>
          </ac:picMkLst>
        </pc:picChg>
        <pc:picChg chg="add mod">
          <ac:chgData name="Domingo Alcantara" userId="75b2bfab-4ad1-4e51-a9e1-091e2847eadd" providerId="ADAL" clId="{310A3D72-D5A8-462A-95DB-B89ECAAD9130}" dt="2024-06-21T18:35:04.157" v="69" actId="1076"/>
          <ac:picMkLst>
            <pc:docMk/>
            <pc:sldMk cId="2846351787" sldId="2147380674"/>
            <ac:picMk id="4" creationId="{78F17823-71FE-C576-E7EA-587E9CFC7757}"/>
          </ac:picMkLst>
        </pc:picChg>
        <pc:picChg chg="add mod">
          <ac:chgData name="Domingo Alcantara" userId="75b2bfab-4ad1-4e51-a9e1-091e2847eadd" providerId="ADAL" clId="{310A3D72-D5A8-462A-95DB-B89ECAAD9130}" dt="2024-06-21T18:35:05.247" v="70" actId="1076"/>
          <ac:picMkLst>
            <pc:docMk/>
            <pc:sldMk cId="2846351787" sldId="2147380674"/>
            <ac:picMk id="6" creationId="{8E9B6016-162A-23DF-818A-4A4E4E136C0A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7" creationId="{18B54866-BB6A-BA77-CCF0-52A5C49993D6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9" creationId="{6A2248E0-6801-3AAF-3133-45EEC029E0A5}"/>
          </ac:picMkLst>
        </pc:picChg>
        <pc:picChg chg="add mod">
          <ac:chgData name="Domingo Alcantara" userId="75b2bfab-4ad1-4e51-a9e1-091e2847eadd" providerId="ADAL" clId="{310A3D72-D5A8-462A-95DB-B89ECAAD9130}" dt="2024-06-21T18:35:10.806" v="74" actId="1076"/>
          <ac:picMkLst>
            <pc:docMk/>
            <pc:sldMk cId="2846351787" sldId="2147380674"/>
            <ac:picMk id="10" creationId="{D9BE2F10-2B36-6ED0-B913-A0173EF0720E}"/>
          </ac:picMkLst>
        </pc:picChg>
      </pc:sldChg>
      <pc:sldChg chg="del">
        <pc:chgData name="Domingo Alcantara" userId="75b2bfab-4ad1-4e51-a9e1-091e2847eadd" providerId="ADAL" clId="{310A3D72-D5A8-462A-95DB-B89ECAAD9130}" dt="2024-06-21T18:30:35.332" v="14" actId="47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2680954" sldId="2147380675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41516249" sldId="2147380771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592451190" sldId="2147380818"/>
        </pc:sldMkLst>
      </pc:sldChg>
      <pc:sldChg chg="add del ord">
        <pc:chgData name="Domingo Alcantara" userId="75b2bfab-4ad1-4e51-a9e1-091e2847eadd" providerId="ADAL" clId="{310A3D72-D5A8-462A-95DB-B89ECAAD9130}" dt="2024-06-21T18:58:30.690" v="1165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310A3D72-D5A8-462A-95DB-B89ECAAD9130}" dt="2024-06-21T18:30:47.820" v="20" actId="47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310A3D72-D5A8-462A-95DB-B89ECAAD9130}" dt="2024-06-21T18:30:49.668" v="22" actId="47"/>
        <pc:sldMkLst>
          <pc:docMk/>
          <pc:sldMk cId="1304398193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791232009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7969104" sldId="2147380825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089440506" sldId="2147380826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2857809101" sldId="2147380827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310A3D72-D5A8-462A-95DB-B89ECAAD9130}" dt="2024-06-21T18:30:50.370" v="2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310A3D72-D5A8-462A-95DB-B89ECAAD9130}" dt="2024-06-21T18:30:50.370" v="23" actId="47"/>
          <pc:sldLayoutMkLst>
            <pc:docMk/>
            <pc:sldMasterMk cId="0" sldId="2147483648"/>
            <pc:sldLayoutMk cId="2904138745" sldId="2147483924"/>
          </pc:sldLayoutMkLst>
        </pc:sldLayoutChg>
      </pc:sldMasterChg>
    </pc:docChg>
  </pc:docChgLst>
  <pc:docChgLst>
    <pc:chgData name="Domingo Alcantara" userId="75b2bfab-4ad1-4e51-a9e1-091e2847eadd" providerId="ADAL" clId="{95DD74A4-5F66-4FF9-B762-E56C544342F5}"/>
    <pc:docChg chg="undo custSel delSld modSld">
      <pc:chgData name="Domingo Alcantara" userId="75b2bfab-4ad1-4e51-a9e1-091e2847eadd" providerId="ADAL" clId="{95DD74A4-5F66-4FF9-B762-E56C544342F5}" dt="2024-05-08T18:48:04.239" v="468" actId="1036"/>
      <pc:docMkLst>
        <pc:docMk/>
      </pc:docMkLst>
      <pc:sldChg chg="del">
        <pc:chgData name="Domingo Alcantara" userId="75b2bfab-4ad1-4e51-a9e1-091e2847eadd" providerId="ADAL" clId="{95DD74A4-5F66-4FF9-B762-E56C544342F5}" dt="2024-05-08T18:37:23.089" v="360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95DD74A4-5F66-4FF9-B762-E56C544342F5}" dt="2024-05-08T18:37:25.232" v="36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5DD74A4-5F66-4FF9-B762-E56C544342F5}" dt="2024-05-08T18:37:25.709" v="36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DD74A4-5F66-4FF9-B762-E56C544342F5}" dt="2024-05-08T18:47:53.075" v="43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5DD74A4-5F66-4FF9-B762-E56C544342F5}" dt="2024-05-08T18:39:42.505" v="37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DD74A4-5F66-4FF9-B762-E56C544342F5}" dt="2024-05-08T18:39:44.905" v="37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DD74A4-5F66-4FF9-B762-E56C544342F5}" dt="2024-05-08T18:39:47.777" v="37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DD74A4-5F66-4FF9-B762-E56C544342F5}" dt="2024-05-08T18:44:18.961" v="422" actId="2711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del">
          <ac:chgData name="Domingo Alcantara" userId="75b2bfab-4ad1-4e51-a9e1-091e2847eadd" providerId="ADAL" clId="{95DD74A4-5F66-4FF9-B762-E56C544342F5}" dt="2024-05-08T18:28:27.845" v="2" actId="478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del">
          <ac:chgData name="Domingo Alcantara" userId="75b2bfab-4ad1-4e51-a9e1-091e2847eadd" providerId="ADAL" clId="{95DD74A4-5F66-4FF9-B762-E56C544342F5}" dt="2024-05-08T18:28:28.474" v="3" actId="478"/>
          <ac:picMkLst>
            <pc:docMk/>
            <pc:sldMk cId="437425898" sldId="2138104057"/>
            <ac:picMk id="5" creationId="{DE068AA9-82EF-9CB1-5867-41E63071515B}"/>
          </ac:picMkLst>
        </pc:picChg>
        <pc:picChg chg="add mod ord">
          <ac:chgData name="Domingo Alcantara" userId="75b2bfab-4ad1-4e51-a9e1-091e2847eadd" providerId="ADAL" clId="{95DD74A4-5F66-4FF9-B762-E56C544342F5}" dt="2024-05-08T18:46:35.758" v="429" actId="171"/>
          <ac:picMkLst>
            <pc:docMk/>
            <pc:sldMk cId="437425898" sldId="2138104057"/>
            <ac:picMk id="6" creationId="{3EE444E5-2BEF-BCB2-3E40-C05254B227A8}"/>
          </ac:picMkLst>
        </pc:picChg>
        <pc:picChg chg="add mod ord">
          <ac:chgData name="Domingo Alcantara" userId="75b2bfab-4ad1-4e51-a9e1-091e2847eadd" providerId="ADAL" clId="{95DD74A4-5F66-4FF9-B762-E56C544342F5}" dt="2024-05-08T18:47:53.075" v="433" actId="171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del">
        <pc:chgData name="Domingo Alcantara" userId="75b2bfab-4ad1-4e51-a9e1-091e2847eadd" providerId="ADAL" clId="{95DD74A4-5F66-4FF9-B762-E56C544342F5}" dt="2024-05-08T18:37:26.781" v="364" actId="47"/>
        <pc:sldMkLst>
          <pc:docMk/>
          <pc:sldMk cId="1238595862" sldId="2138104154"/>
        </pc:sldMkLst>
      </pc:sldChg>
      <pc:sldChg chg="del">
        <pc:chgData name="Domingo Alcantara" userId="75b2bfab-4ad1-4e51-a9e1-091e2847eadd" providerId="ADAL" clId="{95DD74A4-5F66-4FF9-B762-E56C544342F5}" dt="2024-05-08T18:37:30.145" v="369" actId="47"/>
        <pc:sldMkLst>
          <pc:docMk/>
          <pc:sldMk cId="813735184" sldId="2138104180"/>
        </pc:sldMkLst>
      </pc:sldChg>
      <pc:sldChg chg="del">
        <pc:chgData name="Domingo Alcantara" userId="75b2bfab-4ad1-4e51-a9e1-091e2847eadd" providerId="ADAL" clId="{95DD74A4-5F66-4FF9-B762-E56C544342F5}" dt="2024-05-08T18:37:27.477" v="365" actId="47"/>
        <pc:sldMkLst>
          <pc:docMk/>
          <pc:sldMk cId="113858157" sldId="2138104181"/>
        </pc:sldMkLst>
      </pc:sldChg>
      <pc:sldChg chg="del">
        <pc:chgData name="Domingo Alcantara" userId="75b2bfab-4ad1-4e51-a9e1-091e2847eadd" providerId="ADAL" clId="{95DD74A4-5F66-4FF9-B762-E56C544342F5}" dt="2024-05-08T18:37:28.261" v="366" actId="47"/>
        <pc:sldMkLst>
          <pc:docMk/>
          <pc:sldMk cId="4020706937" sldId="2138104182"/>
        </pc:sldMkLst>
      </pc:sldChg>
      <pc:sldChg chg="del">
        <pc:chgData name="Domingo Alcantara" userId="75b2bfab-4ad1-4e51-a9e1-091e2847eadd" providerId="ADAL" clId="{95DD74A4-5F66-4FF9-B762-E56C544342F5}" dt="2024-05-08T18:37:28.919" v="367" actId="47"/>
        <pc:sldMkLst>
          <pc:docMk/>
          <pc:sldMk cId="2438634024" sldId="2138104183"/>
        </pc:sldMkLst>
      </pc:sldChg>
      <pc:sldChg chg="del">
        <pc:chgData name="Domingo Alcantara" userId="75b2bfab-4ad1-4e51-a9e1-091e2847eadd" providerId="ADAL" clId="{95DD74A4-5F66-4FF9-B762-E56C544342F5}" dt="2024-05-08T18:37:29.508" v="368" actId="47"/>
        <pc:sldMkLst>
          <pc:docMk/>
          <pc:sldMk cId="3243116050" sldId="2138104184"/>
        </pc:sldMkLst>
      </pc:sldChg>
      <pc:sldChg chg="del">
        <pc:chgData name="Domingo Alcantara" userId="75b2bfab-4ad1-4e51-a9e1-091e2847eadd" providerId="ADAL" clId="{95DD74A4-5F66-4FF9-B762-E56C544342F5}" dt="2024-05-08T18:37:31.504" v="370" actId="47"/>
        <pc:sldMkLst>
          <pc:docMk/>
          <pc:sldMk cId="519828565" sldId="2138104185"/>
        </pc:sldMkLst>
      </pc:sldChg>
      <pc:sldChg chg="del">
        <pc:chgData name="Domingo Alcantara" userId="75b2bfab-4ad1-4e51-a9e1-091e2847eadd" providerId="ADAL" clId="{95DD74A4-5F66-4FF9-B762-E56C544342F5}" dt="2024-05-08T18:37:32.056" v="371" actId="47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95DD74A4-5F66-4FF9-B762-E56C544342F5}" dt="2024-05-08T18:28:23.21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DD74A4-5F66-4FF9-B762-E56C544342F5}" dt="2024-05-08T18:28:23.21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DD74A4-5F66-4FF9-B762-E56C544342F5}" dt="2024-05-08T18:48:04.239" v="46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5DD74A4-5F66-4FF9-B762-E56C544342F5}" dt="2024-05-08T18:42:57.175" v="41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DD74A4-5F66-4FF9-B762-E56C544342F5}" dt="2024-05-08T18:42:45.369" v="4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DD74A4-5F66-4FF9-B762-E56C544342F5}" dt="2024-05-08T18:48:04.239" v="468" actId="103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95DD74A4-5F66-4FF9-B762-E56C544342F5}" dt="2024-05-08T18:34:41.375" v="32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95DD74A4-5F66-4FF9-B762-E56C544342F5}" dt="2024-05-08T18:48:04.239" v="468" actId="1036"/>
          <ac:picMkLst>
            <pc:docMk/>
            <pc:sldMk cId="4183346498" sldId="2147380662"/>
            <ac:picMk id="6" creationId="{879DA72F-34BE-B36E-B414-E16094D09197}"/>
          </ac:picMkLst>
        </pc:picChg>
        <pc:picChg chg="del">
          <ac:chgData name="Domingo Alcantara" userId="75b2bfab-4ad1-4e51-a9e1-091e2847eadd" providerId="ADAL" clId="{95DD74A4-5F66-4FF9-B762-E56C544342F5}" dt="2024-05-08T18:28:30.546" v="4" actId="478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95DD74A4-5F66-4FF9-B762-E56C544342F5}" dt="2024-05-08T18:40:41.648" v="382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95DD74A4-5F66-4FF9-B762-E56C544342F5}" dt="2024-05-08T18:28:37.434" v="5" actId="478"/>
          <ac:picMkLst>
            <pc:docMk/>
            <pc:sldMk cId="43650041" sldId="2147380663"/>
            <ac:picMk id="3" creationId="{12F8C09A-2B27-15E3-EF76-10625F77D559}"/>
          </ac:picMkLst>
        </pc:picChg>
        <pc:picChg chg="add mod">
          <ac:chgData name="Domingo Alcantara" userId="75b2bfab-4ad1-4e51-a9e1-091e2847eadd" providerId="ADAL" clId="{95DD74A4-5F66-4FF9-B762-E56C544342F5}" dt="2024-05-08T18:29:47.035" v="28" actId="208"/>
          <ac:picMkLst>
            <pc:docMk/>
            <pc:sldMk cId="43650041" sldId="2147380663"/>
            <ac:picMk id="10" creationId="{79FEA21F-1415-25CF-F0E9-8620B02110DE}"/>
          </ac:picMkLst>
        </pc:picChg>
        <pc:picChg chg="del">
          <ac:chgData name="Domingo Alcantara" userId="75b2bfab-4ad1-4e51-a9e1-091e2847eadd" providerId="ADAL" clId="{95DD74A4-5F66-4FF9-B762-E56C544342F5}" dt="2024-05-08T18:28:38.050" v="6" actId="478"/>
          <ac:picMkLst>
            <pc:docMk/>
            <pc:sldMk cId="43650041" sldId="2147380663"/>
            <ac:picMk id="11" creationId="{DCC0C021-D829-F767-0DF7-75389426B620}"/>
          </ac:picMkLst>
        </pc:picChg>
        <pc:picChg chg="add mod">
          <ac:chgData name="Domingo Alcantara" userId="75b2bfab-4ad1-4e51-a9e1-091e2847eadd" providerId="ADAL" clId="{95DD74A4-5F66-4FF9-B762-E56C544342F5}" dt="2024-05-08T18:30:47.147" v="45" actId="208"/>
          <ac:picMkLst>
            <pc:docMk/>
            <pc:sldMk cId="43650041" sldId="2147380663"/>
            <ac:picMk id="13" creationId="{FA78E6E1-1FD1-0BCF-68E6-6C145B1D4B51}"/>
          </ac:picMkLst>
        </pc:picChg>
        <pc:picChg chg="del">
          <ac:chgData name="Domingo Alcantara" userId="75b2bfab-4ad1-4e51-a9e1-091e2847eadd" providerId="ADAL" clId="{95DD74A4-5F66-4FF9-B762-E56C544342F5}" dt="2024-05-08T18:28:38.634" v="7" actId="478"/>
          <ac:picMkLst>
            <pc:docMk/>
            <pc:sldMk cId="43650041" sldId="2147380663"/>
            <ac:picMk id="14" creationId="{FF94D705-AF91-9058-CF26-EAA2F82E19C0}"/>
          </ac:picMkLst>
        </pc:picChg>
        <pc:picChg chg="add mod">
          <ac:chgData name="Domingo Alcantara" userId="75b2bfab-4ad1-4e51-a9e1-091e2847eadd" providerId="ADAL" clId="{95DD74A4-5F66-4FF9-B762-E56C544342F5}" dt="2024-05-08T18:31:25.434" v="60" actId="208"/>
          <ac:picMkLst>
            <pc:docMk/>
            <pc:sldMk cId="43650041" sldId="2147380663"/>
            <ac:picMk id="16" creationId="{25FAAD5D-FE2A-714B-4C6E-9B79D64CBBD3}"/>
          </ac:picMkLst>
        </pc:picChg>
        <pc:picChg chg="del">
          <ac:chgData name="Domingo Alcantara" userId="75b2bfab-4ad1-4e51-a9e1-091e2847eadd" providerId="ADAL" clId="{95DD74A4-5F66-4FF9-B762-E56C544342F5}" dt="2024-05-08T18:28:39.226" v="8" actId="478"/>
          <ac:picMkLst>
            <pc:docMk/>
            <pc:sldMk cId="43650041" sldId="2147380663"/>
            <ac:picMk id="17" creationId="{44AD8B37-9D89-DEEF-36DA-1369A521FDCC}"/>
          </ac:picMkLst>
        </pc:picChg>
        <pc:picChg chg="add mod">
          <ac:chgData name="Domingo Alcantara" userId="75b2bfab-4ad1-4e51-a9e1-091e2847eadd" providerId="ADAL" clId="{95DD74A4-5F66-4FF9-B762-E56C544342F5}" dt="2024-05-08T18:40:41.648" v="382" actId="1076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95DD74A4-5F66-4FF9-B762-E56C544342F5}" dt="2024-05-08T18:46:00.879" v="42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5DD74A4-5F66-4FF9-B762-E56C544342F5}" dt="2024-05-08T18:45:57.298" v="4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5DD74A4-5F66-4FF9-B762-E56C544342F5}" dt="2024-05-08T18:46:00.879" v="4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5DD74A4-5F66-4FF9-B762-E56C544342F5}" dt="2024-05-08T18:40:52.690" v="38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5DD74A4-5F66-4FF9-B762-E56C544342F5}" dt="2024-05-08T18:40:59.679" v="39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5DD74A4-5F66-4FF9-B762-E56C544342F5}" dt="2024-05-08T18:41:32.345" v="39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5DD74A4-5F66-4FF9-B762-E56C544342F5}" dt="2024-05-08T18:41:32.345" v="39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5DD74A4-5F66-4FF9-B762-E56C544342F5}" dt="2024-05-08T18:37:18.041" v="35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5DD74A4-5F66-4FF9-B762-E56C544342F5}" dt="2024-05-08T18:28:42.945" v="9" actId="478"/>
          <ac:picMkLst>
            <pc:docMk/>
            <pc:sldMk cId="2323949207" sldId="2147380668"/>
            <ac:picMk id="3" creationId="{2DC94B67-6001-C208-4165-8074C8A6E7D7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4" creationId="{B6210CC9-C5E2-33D1-D378-8DBF2957C187}"/>
          </ac:picMkLst>
        </pc:picChg>
        <pc:picChg chg="del">
          <ac:chgData name="Domingo Alcantara" userId="75b2bfab-4ad1-4e51-a9e1-091e2847eadd" providerId="ADAL" clId="{95DD74A4-5F66-4FF9-B762-E56C544342F5}" dt="2024-05-08T18:28:43.321" v="10" actId="478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7" creationId="{616CE032-BC59-7C08-D75E-565F34B776A6}"/>
          </ac:picMkLst>
        </pc:picChg>
        <pc:picChg chg="del">
          <ac:chgData name="Domingo Alcantara" userId="75b2bfab-4ad1-4e51-a9e1-091e2847eadd" providerId="ADAL" clId="{95DD74A4-5F66-4FF9-B762-E56C544342F5}" dt="2024-05-08T18:28:44.537" v="12" actId="478"/>
          <ac:picMkLst>
            <pc:docMk/>
            <pc:sldMk cId="2323949207" sldId="2147380668"/>
            <ac:picMk id="8" creationId="{D32F1622-8926-25E5-178A-A7F9DDB7DA61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10" creationId="{DF15F69E-CF64-8E2B-690C-56489FEA1547}"/>
          </ac:picMkLst>
        </pc:picChg>
        <pc:picChg chg="del">
          <ac:chgData name="Domingo Alcantara" userId="75b2bfab-4ad1-4e51-a9e1-091e2847eadd" providerId="ADAL" clId="{95DD74A4-5F66-4FF9-B762-E56C544342F5}" dt="2024-05-08T18:28:44.064" v="11" actId="478"/>
          <ac:picMkLst>
            <pc:docMk/>
            <pc:sldMk cId="2323949207" sldId="2147380668"/>
            <ac:picMk id="11" creationId="{EA08A522-E245-909F-E579-DED3B30B7049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2" creationId="{BBED423C-A87A-F63F-CD49-8ABA30954D3A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3" creationId="{60F96779-753D-3E0C-B041-FB847BC4AC8F}"/>
          </ac:picMkLst>
        </pc:picChg>
      </pc:sldChg>
      <pc:sldChg chg="modSp mod">
        <pc:chgData name="Domingo Alcantara" userId="75b2bfab-4ad1-4e51-a9e1-091e2847eadd" providerId="ADAL" clId="{95DD74A4-5F66-4FF9-B762-E56C544342F5}" dt="2024-05-08T18:41:57.610" v="40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5DD74A4-5F66-4FF9-B762-E56C544342F5}" dt="2024-05-08T18:41:57.610" v="40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del">
        <pc:chgData name="Domingo Alcantara" userId="75b2bfab-4ad1-4e51-a9e1-091e2847eadd" providerId="ADAL" clId="{95DD74A4-5F66-4FF9-B762-E56C544342F5}" dt="2024-05-08T18:37:24.614" v="361" actId="47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F1AAE3A0-ACC3-4EA0-B9BE-C2F1C8EE25D1}"/>
    <pc:docChg chg="undo redo custSel modSld">
      <pc:chgData name="Domingo Alcantara" userId="75b2bfab-4ad1-4e51-a9e1-091e2847eadd" providerId="ADAL" clId="{F1AAE3A0-ACC3-4EA0-B9BE-C2F1C8EE25D1}" dt="2024-04-24T18:41:17.915" v="333" actId="208"/>
      <pc:docMkLst>
        <pc:docMk/>
      </pc:docMkLst>
      <pc:sldChg chg="addSp delSp modSp mod">
        <pc:chgData name="Domingo Alcantara" userId="75b2bfab-4ad1-4e51-a9e1-091e2847eadd" providerId="ADAL" clId="{F1AAE3A0-ACC3-4EA0-B9BE-C2F1C8EE25D1}" dt="2024-04-24T18:33:59.069" v="208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1AAE3A0-ACC3-4EA0-B9BE-C2F1C8EE25D1}" dt="2024-04-24T18:05:49.688" v="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1AAE3A0-ACC3-4EA0-B9BE-C2F1C8EE25D1}" dt="2024-04-24T18:05:54.484" v="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1AAE3A0-ACC3-4EA0-B9BE-C2F1C8EE25D1}" dt="2024-04-24T18:07:08.213" v="45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1AAE3A0-ACC3-4EA0-B9BE-C2F1C8EE25D1}" dt="2024-04-24T18:09:13.548" v="51" actId="692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del">
          <ac:chgData name="Domingo Alcantara" userId="75b2bfab-4ad1-4e51-a9e1-091e2847eadd" providerId="ADAL" clId="{F1AAE3A0-ACC3-4EA0-B9BE-C2F1C8EE25D1}" dt="2024-04-24T17:59:21.200" v="23" actId="478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F1AAE3A0-ACC3-4EA0-B9BE-C2F1C8EE25D1}" dt="2024-04-24T17:58:58.744" v="22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F1AAE3A0-ACC3-4EA0-B9BE-C2F1C8EE25D1}" dt="2024-04-24T17:58:58.744" v="22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1AAE3A0-ACC3-4EA0-B9BE-C2F1C8EE25D1}" dt="2024-04-24T18:16:24.160" v="87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1AAE3A0-ACC3-4EA0-B9BE-C2F1C8EE25D1}" dt="2024-04-24T17:59:28.671" v="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1AAE3A0-ACC3-4EA0-B9BE-C2F1C8EE25D1}" dt="2024-04-24T18:15:19.198" v="7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F1AAE3A0-ACC3-4EA0-B9BE-C2F1C8EE25D1}" dt="2024-04-24T18:16:24.160" v="87" actId="1076"/>
          <ac:picMkLst>
            <pc:docMk/>
            <pc:sldMk cId="4183346498" sldId="2147380662"/>
            <ac:picMk id="6" creationId="{BFA05882-62AC-EF66-53D2-02D54AE4D1ED}"/>
          </ac:picMkLst>
        </pc:picChg>
        <pc:picChg chg="del">
          <ac:chgData name="Domingo Alcantara" userId="75b2bfab-4ad1-4e51-a9e1-091e2847eadd" providerId="ADAL" clId="{F1AAE3A0-ACC3-4EA0-B9BE-C2F1C8EE25D1}" dt="2024-04-24T18:15:22.608" v="80" actId="478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F1AAE3A0-ACC3-4EA0-B9BE-C2F1C8EE25D1}" dt="2024-04-24T18:41:17.915" v="333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F1AAE3A0-ACC3-4EA0-B9BE-C2F1C8EE25D1}" dt="2024-04-24T17:59:55.845" v="29" actId="478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add mod">
          <ac:chgData name="Domingo Alcantara" userId="75b2bfab-4ad1-4e51-a9e1-091e2847eadd" providerId="ADAL" clId="{F1AAE3A0-ACC3-4EA0-B9BE-C2F1C8EE25D1}" dt="2024-04-24T18:22:05.305" v="92" actId="2085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add mod modCrop">
          <ac:chgData name="Domingo Alcantara" userId="75b2bfab-4ad1-4e51-a9e1-091e2847eadd" providerId="ADAL" clId="{F1AAE3A0-ACC3-4EA0-B9BE-C2F1C8EE25D1}" dt="2024-04-24T18:36:37.301" v="248" actId="1440"/>
          <ac:picMkLst>
            <pc:docMk/>
            <pc:sldMk cId="43650041" sldId="2147380663"/>
            <ac:picMk id="10" creationId="{F416A82D-8E5E-419B-9386-465DC1C4EDC5}"/>
          </ac:picMkLst>
        </pc:picChg>
        <pc:picChg chg="del">
          <ac:chgData name="Domingo Alcantara" userId="75b2bfab-4ad1-4e51-a9e1-091e2847eadd" providerId="ADAL" clId="{F1AAE3A0-ACC3-4EA0-B9BE-C2F1C8EE25D1}" dt="2024-04-24T17:59:50.440" v="27" actId="478"/>
          <ac:picMkLst>
            <pc:docMk/>
            <pc:sldMk cId="43650041" sldId="2147380663"/>
            <ac:picMk id="13" creationId="{1E0079E7-9BF1-A1FE-A8BF-1936E4C0E43A}"/>
          </ac:picMkLst>
        </pc:picChg>
        <pc:picChg chg="add mod">
          <ac:chgData name="Domingo Alcantara" userId="75b2bfab-4ad1-4e51-a9e1-091e2847eadd" providerId="ADAL" clId="{F1AAE3A0-ACC3-4EA0-B9BE-C2F1C8EE25D1}" dt="2024-04-24T18:41:17.915" v="333" actId="208"/>
          <ac:picMkLst>
            <pc:docMk/>
            <pc:sldMk cId="43650041" sldId="2147380663"/>
            <ac:picMk id="14" creationId="{4680B9EA-B6BE-D0BE-7B41-CE9F4E076E80}"/>
          </ac:picMkLst>
        </pc:picChg>
        <pc:picChg chg="del">
          <ac:chgData name="Domingo Alcantara" userId="75b2bfab-4ad1-4e51-a9e1-091e2847eadd" providerId="ADAL" clId="{F1AAE3A0-ACC3-4EA0-B9BE-C2F1C8EE25D1}" dt="2024-04-24T17:59:52.895" v="28" actId="478"/>
          <ac:picMkLst>
            <pc:docMk/>
            <pc:sldMk cId="43650041" sldId="2147380663"/>
            <ac:picMk id="16" creationId="{56D7E7DC-8A01-C97F-1481-277C53FD9DE1}"/>
          </ac:picMkLst>
        </pc:picChg>
        <pc:picChg chg="add mod modCrop">
          <ac:chgData name="Domingo Alcantara" userId="75b2bfab-4ad1-4e51-a9e1-091e2847eadd" providerId="ADAL" clId="{F1AAE3A0-ACC3-4EA0-B9BE-C2F1C8EE25D1}" dt="2024-04-24T18:41:12.047" v="332" actId="208"/>
          <ac:picMkLst>
            <pc:docMk/>
            <pc:sldMk cId="43650041" sldId="2147380663"/>
            <ac:picMk id="17" creationId="{03272422-985F-3F11-3CAF-8D1BBEE2B4D8}"/>
          </ac:picMkLst>
        </pc:picChg>
        <pc:picChg chg="del">
          <ac:chgData name="Domingo Alcantara" userId="75b2bfab-4ad1-4e51-a9e1-091e2847eadd" providerId="ADAL" clId="{F1AAE3A0-ACC3-4EA0-B9BE-C2F1C8EE25D1}" dt="2024-04-24T17:59:48.766" v="26" actId="47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37.086" v="22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F1AAE3A0-ACC3-4EA0-B9BE-C2F1C8EE25D1}" dt="2024-04-24T18:34:32.833" v="21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F1AAE3A0-ACC3-4EA0-B9BE-C2F1C8EE25D1}" dt="2024-04-24T18:34:37.086" v="220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F1AAE3A0-ACC3-4EA0-B9BE-C2F1C8EE25D1}" dt="2024-04-24T18:33:07.941" v="2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F1AAE3A0-ACC3-4EA0-B9BE-C2F1C8EE25D1}" dt="2024-04-24T18:33:07.941" v="2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1AAE3A0-ACC3-4EA0-B9BE-C2F1C8EE25D1}" dt="2024-04-24T18:30:53.276" v="194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F1AAE3A0-ACC3-4EA0-B9BE-C2F1C8EE25D1}" dt="2024-04-24T18:00:02.607" v="30" actId="478"/>
          <ac:picMkLst>
            <pc:docMk/>
            <pc:sldMk cId="2323949207" sldId="2147380668"/>
            <ac:picMk id="3" creationId="{5D3F27D4-EE64-BA84-4B9D-464B4DBB4C4A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4" creationId="{27ED5BC2-01CA-5F10-EBD4-84A66F4F9FA3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6" creationId="{FBD286E7-6D8B-08C0-8D8E-43267AC96DDD}"/>
          </ac:picMkLst>
        </pc:picChg>
        <pc:picChg chg="del">
          <ac:chgData name="Domingo Alcantara" userId="75b2bfab-4ad1-4e51-a9e1-091e2847eadd" providerId="ADAL" clId="{F1AAE3A0-ACC3-4EA0-B9BE-C2F1C8EE25D1}" dt="2024-04-24T18:00:05.919" v="32" actId="478"/>
          <ac:picMkLst>
            <pc:docMk/>
            <pc:sldMk cId="2323949207" sldId="2147380668"/>
            <ac:picMk id="7" creationId="{90C0704B-FB71-127A-37C9-074316208964}"/>
          </ac:picMkLst>
        </pc:picChg>
        <pc:picChg chg="del">
          <ac:chgData name="Domingo Alcantara" userId="75b2bfab-4ad1-4e51-a9e1-091e2847eadd" providerId="ADAL" clId="{F1AAE3A0-ACC3-4EA0-B9BE-C2F1C8EE25D1}" dt="2024-04-24T18:00:04.307" v="31" actId="478"/>
          <ac:picMkLst>
            <pc:docMk/>
            <pc:sldMk cId="2323949207" sldId="2147380668"/>
            <ac:picMk id="9" creationId="{CDAF64D1-EF5A-E0C3-56CF-0FCAA7FF3826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F1AAE3A0-ACC3-4EA0-B9BE-C2F1C8EE25D1}" dt="2024-04-24T18:00:07.558" v="33" actId="478"/>
          <ac:picMkLst>
            <pc:docMk/>
            <pc:sldMk cId="2323949207" sldId="2147380668"/>
            <ac:picMk id="12" creationId="{D119B477-F880-46FB-1B6C-B7401967F147}"/>
          </ac:picMkLst>
        </pc:picChg>
        <pc:picChg chg="add mod modCrop">
          <ac:chgData name="Domingo Alcantara" userId="75b2bfab-4ad1-4e51-a9e1-091e2847eadd" providerId="ADAL" clId="{F1AAE3A0-ACC3-4EA0-B9BE-C2F1C8EE25D1}" dt="2024-04-24T18:29:43.411" v="189" actId="14100"/>
          <ac:picMkLst>
            <pc:docMk/>
            <pc:sldMk cId="2323949207" sldId="2147380668"/>
            <ac:picMk id="13" creationId="{373D903A-03BC-08AF-6278-B773965A452A}"/>
          </ac:picMkLst>
        </pc:picChg>
        <pc:picChg chg="add mod">
          <ac:chgData name="Domingo Alcantara" userId="75b2bfab-4ad1-4e51-a9e1-091e2847eadd" providerId="ADAL" clId="{F1AAE3A0-ACC3-4EA0-B9BE-C2F1C8EE25D1}" dt="2024-04-24T18:30:53.276" v="194" actId="14100"/>
          <ac:picMkLst>
            <pc:docMk/>
            <pc:sldMk cId="2323949207" sldId="2147380668"/>
            <ac:picMk id="15" creationId="{9511EC5F-B9A5-46EC-CF91-9C220EEDE573}"/>
          </ac:picMkLst>
        </pc:picChg>
        <pc:picChg chg="add mod">
          <ac:chgData name="Domingo Alcantara" userId="75b2bfab-4ad1-4e51-a9e1-091e2847eadd" providerId="ADAL" clId="{F1AAE3A0-ACC3-4EA0-B9BE-C2F1C8EE25D1}" dt="2024-04-24T18:30:44.913" v="193" actId="20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00.889" v="210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F1AAE3A0-ACC3-4EA0-B9BE-C2F1C8EE25D1}" dt="2024-04-24T18:34:00.889" v="21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4050B31-CC23-4633-9514-59561DF6A311}"/>
    <pc:docChg chg="undo redo custSel addSld delSld modSld">
      <pc:chgData name="Domingo Alcantara" userId="75b2bfab-4ad1-4e51-a9e1-091e2847eadd" providerId="ADAL" clId="{44050B31-CC23-4633-9514-59561DF6A311}" dt="2024-07-22T22:08:35.880" v="769" actId="1076"/>
      <pc:docMkLst>
        <pc:docMk/>
      </pc:docMkLst>
      <pc:sldChg chg="modSp add del mod">
        <pc:chgData name="Domingo Alcantara" userId="75b2bfab-4ad1-4e51-a9e1-091e2847eadd" providerId="ADAL" clId="{44050B31-CC23-4633-9514-59561DF6A311}" dt="2024-07-22T22:08:35.880" v="769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44050B31-CC23-4633-9514-59561DF6A311}" dt="2024-07-22T22:08:35.880" v="769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4050B31-CC23-4633-9514-59561DF6A311}" dt="2024-07-22T22:04:27.163" v="753" actId="14100"/>
        <pc:sldMkLst>
          <pc:docMk/>
          <pc:sldMk cId="437425898" sldId="2138104057"/>
        </pc:sldMkLst>
        <pc:spChg chg="del mod">
          <ac:chgData name="Domingo Alcantara" userId="75b2bfab-4ad1-4e51-a9e1-091e2847eadd" providerId="ADAL" clId="{44050B31-CC23-4633-9514-59561DF6A311}" dt="2024-07-22T22:04:21.862" v="751" actId="478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44050B31-CC23-4633-9514-59561DF6A311}" dt="2024-07-22T21:38:32.967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050B31-CC23-4633-9514-59561DF6A311}" dt="2024-07-22T21:38:35.768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050B31-CC23-4633-9514-59561DF6A311}" dt="2024-07-22T21:38:41.092" v="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050B31-CC23-4633-9514-59561DF6A311}" dt="2024-07-22T22:04:27.163" v="753" actId="14100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del">
          <ac:chgData name="Domingo Alcantara" userId="75b2bfab-4ad1-4e51-a9e1-091e2847eadd" providerId="ADAL" clId="{44050B31-CC23-4633-9514-59561DF6A311}" dt="2024-07-22T18:17:55.135" v="5" actId="478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18:17:05.220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4050B31-CC23-4633-9514-59561DF6A311}" dt="2024-07-22T18:17:05.220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4050B31-CC23-4633-9514-59561DF6A311}" dt="2024-07-22T22:00:23.361" v="744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44050B31-CC23-4633-9514-59561DF6A311}" dt="2024-07-22T22:00:23.361" v="74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050B31-CC23-4633-9514-59561DF6A311}" dt="2024-07-22T21:52:48.801" v="103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4050B31-CC23-4633-9514-59561DF6A311}" dt="2024-07-22T18:17:59.308" v="6" actId="478"/>
          <ac:picMkLst>
            <pc:docMk/>
            <pc:sldMk cId="4183346498" sldId="2147380662"/>
            <ac:picMk id="6" creationId="{BF8BBA55-5AD8-63FA-8B3F-12B287E4D457}"/>
          </ac:picMkLst>
        </pc:picChg>
        <pc:picChg chg="add mod modCrop">
          <ac:chgData name="Domingo Alcantara" userId="75b2bfab-4ad1-4e51-a9e1-091e2847eadd" providerId="ADAL" clId="{44050B31-CC23-4633-9514-59561DF6A311}" dt="2024-07-22T18:27:10.967" v="42" actId="1076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44050B31-CC23-4633-9514-59561DF6A311}" dt="2024-07-22T22:06:55.166" v="765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44050B31-CC23-4633-9514-59561DF6A311}" dt="2024-07-22T18:21:18.959" v="2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050B31-CC23-4633-9514-59561DF6A311}" dt="2024-07-22T18:24:23.282" v="33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44050B31-CC23-4633-9514-59561DF6A311}" dt="2024-07-22T22:06:55.166" v="765" actId="255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picChg chg="del">
          <ac:chgData name="Domingo Alcantara" userId="75b2bfab-4ad1-4e51-a9e1-091e2847eadd" providerId="ADAL" clId="{44050B31-CC23-4633-9514-59561DF6A311}" dt="2024-07-22T18:18:21.390" v="7" actId="47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44050B31-CC23-4633-9514-59561DF6A311}" dt="2024-07-22T18:20:29.784" v="19" actId="1076"/>
          <ac:picMkLst>
            <pc:docMk/>
            <pc:sldMk cId="43650041" sldId="2147380663"/>
            <ac:picMk id="6" creationId="{87041B44-121F-DDCF-9A6B-D7762EA3FB66}"/>
          </ac:picMkLst>
        </pc:picChg>
        <pc:picChg chg="del">
          <ac:chgData name="Domingo Alcantara" userId="75b2bfab-4ad1-4e51-a9e1-091e2847eadd" providerId="ADAL" clId="{44050B31-CC23-4633-9514-59561DF6A311}" dt="2024-07-22T18:18:23.495" v="8" actId="478"/>
          <ac:picMkLst>
            <pc:docMk/>
            <pc:sldMk cId="43650041" sldId="2147380663"/>
            <ac:picMk id="7" creationId="{D1FF5377-FC0D-406E-0D07-B6FE49209C06}"/>
          </ac:picMkLst>
        </pc:picChg>
        <pc:picChg chg="add mod">
          <ac:chgData name="Domingo Alcantara" userId="75b2bfab-4ad1-4e51-a9e1-091e2847eadd" providerId="ADAL" clId="{44050B31-CC23-4633-9514-59561DF6A311}" dt="2024-07-22T18:21:08.138" v="23" actId="208"/>
          <ac:picMkLst>
            <pc:docMk/>
            <pc:sldMk cId="43650041" sldId="2147380663"/>
            <ac:picMk id="10" creationId="{F53AA84D-1607-14AF-7755-BD32178F9983}"/>
          </ac:picMkLst>
        </pc:picChg>
        <pc:picChg chg="del">
          <ac:chgData name="Domingo Alcantara" userId="75b2bfab-4ad1-4e51-a9e1-091e2847eadd" providerId="ADAL" clId="{44050B31-CC23-4633-9514-59561DF6A311}" dt="2024-07-22T18:18:25.815" v="9" actId="478"/>
          <ac:picMkLst>
            <pc:docMk/>
            <pc:sldMk cId="43650041" sldId="2147380663"/>
            <ac:picMk id="11" creationId="{AE616A2C-6C5C-0F0B-368E-57978710D045}"/>
          </ac:picMkLst>
        </pc:picChg>
        <pc:picChg chg="add mod">
          <ac:chgData name="Domingo Alcantara" userId="75b2bfab-4ad1-4e51-a9e1-091e2847eadd" providerId="ADAL" clId="{44050B31-CC23-4633-9514-59561DF6A311}" dt="2024-07-22T18:24:19.273" v="32" actId="208"/>
          <ac:picMkLst>
            <pc:docMk/>
            <pc:sldMk cId="43650041" sldId="2147380663"/>
            <ac:picMk id="13" creationId="{34F3D903-A149-6D69-5B21-38658FA70AF5}"/>
          </ac:picMkLst>
        </pc:picChg>
        <pc:picChg chg="del">
          <ac:chgData name="Domingo Alcantara" userId="75b2bfab-4ad1-4e51-a9e1-091e2847eadd" providerId="ADAL" clId="{44050B31-CC23-4633-9514-59561DF6A311}" dt="2024-07-22T22:06:04.448" v="754" actId="478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44050B31-CC23-4633-9514-59561DF6A311}" dt="2024-07-22T21:51:07.123" v="8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050B31-CC23-4633-9514-59561DF6A311}" dt="2024-07-22T21:39:41.397" v="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4050B31-CC23-4633-9514-59561DF6A311}" dt="2024-07-22T21:51:07.123" v="8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21:50:45.003" v="7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050B31-CC23-4633-9514-59561DF6A311}" dt="2024-07-22T21:39:49.982" v="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4050B31-CC23-4633-9514-59561DF6A311}" dt="2024-07-22T21:40:44.262" v="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050B31-CC23-4633-9514-59561DF6A311}" dt="2024-07-22T21:50:45.003" v="7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4050B31-CC23-4633-9514-59561DF6A311}" dt="2024-07-22T21:54:37.797" v="118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3" creationId="{B6A1D935-36EC-4962-983A-16370B05D468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4" creationId="{EB8A2065-9FD0-AD5C-3366-A029358F886C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6" creationId="{50244F93-C9A0-A221-6F98-7F6B7354A466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7" creationId="{5B999A40-5F91-4709-8BFA-F1F1345873CC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9" creationId="{682FAD9B-71F8-C40E-7A57-0BB1C1ADE5A0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10" creationId="{59FDEE1B-9B4F-4ED4-3D18-8A9F2B9EDF71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11" creationId="{6BAB294B-BD25-3332-62A5-0A5C7DD4D11E}"/>
          </ac:picMkLst>
        </pc:picChg>
      </pc:sldChg>
      <pc:sldChg chg="delSp del mod">
        <pc:chgData name="Domingo Alcantara" userId="75b2bfab-4ad1-4e51-a9e1-091e2847eadd" providerId="ADAL" clId="{44050B31-CC23-4633-9514-59561DF6A311}" dt="2024-07-22T21:56:23.782" v="132" actId="2696"/>
        <pc:sldMkLst>
          <pc:docMk/>
          <pc:sldMk cId="140544795" sldId="2147380673"/>
        </pc:sldMkLst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modSp add mod">
        <pc:chgData name="Domingo Alcantara" userId="75b2bfab-4ad1-4e51-a9e1-091e2847eadd" providerId="ADAL" clId="{44050B31-CC23-4633-9514-59561DF6A311}" dt="2024-07-22T21:56:20.833" v="131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3" creationId="{51719001-298F-5293-989F-1140EF4B4665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7" creationId="{A388CAEC-59BA-4C6A-3E30-DFA80F8DB7AF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9" creationId="{0793AB3A-50CC-01A2-3050-B8B456CB0025}"/>
          </ac:picMkLst>
        </pc:picChg>
      </pc:sldChg>
      <pc:sldChg chg="add">
        <pc:chgData name="Domingo Alcantara" userId="75b2bfab-4ad1-4e51-a9e1-091e2847eadd" providerId="ADAL" clId="{44050B31-CC23-4633-9514-59561DF6A311}" dt="2024-07-22T22:08:31.533" v="768"/>
        <pc:sldMkLst>
          <pc:docMk/>
          <pc:sldMk cId="898856879" sldId="2147380675"/>
        </pc:sldMkLst>
      </pc:sldChg>
      <pc:sldChg chg="add del">
        <pc:chgData name="Domingo Alcantara" userId="75b2bfab-4ad1-4e51-a9e1-091e2847eadd" providerId="ADAL" clId="{44050B31-CC23-4633-9514-59561DF6A311}" dt="2024-07-22T22:08:31.485" v="767"/>
        <pc:sldMkLst>
          <pc:docMk/>
          <pc:sldMk cId="2202476902" sldId="2147380675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658403002" sldId="2147380863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23154477" sldId="214738088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793034383" sldId="2147380881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936179033" sldId="2147380882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340983637" sldId="2147380883"/>
        </pc:sldMkLst>
      </pc:sldChg>
    </pc:docChg>
  </pc:docChgLst>
  <pc:docChgLst>
    <pc:chgData name="Domingo Alcantara" userId="75b2bfab-4ad1-4e51-a9e1-091e2847eadd" providerId="ADAL" clId="{659088DB-D91E-408D-9A26-638A00A54723}"/>
    <pc:docChg chg="undo redo custSel addSld modSld">
      <pc:chgData name="Domingo Alcantara" userId="75b2bfab-4ad1-4e51-a9e1-091e2847eadd" providerId="ADAL" clId="{659088DB-D91E-408D-9A26-638A00A54723}" dt="2024-06-25T19:23:08.098" v="700" actId="1076"/>
      <pc:docMkLst>
        <pc:docMk/>
      </pc:docMkLst>
      <pc:sldChg chg="addSp delSp modSp mod">
        <pc:chgData name="Domingo Alcantara" userId="75b2bfab-4ad1-4e51-a9e1-091e2847eadd" providerId="ADAL" clId="{659088DB-D91E-408D-9A26-638A00A54723}" dt="2024-06-25T19:23:08.098" v="700" actId="1076"/>
        <pc:sldMkLst>
          <pc:docMk/>
          <pc:sldMk cId="437425898" sldId="2138104057"/>
        </pc:sldMkLst>
        <pc:spChg chg="add del mod">
          <ac:chgData name="Domingo Alcantara" userId="75b2bfab-4ad1-4e51-a9e1-091e2847eadd" providerId="ADAL" clId="{659088DB-D91E-408D-9A26-638A00A54723}" dt="2024-06-25T19:23:08.098" v="700" actId="1076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659088DB-D91E-408D-9A26-638A00A54723}" dt="2024-06-25T19:09:43.241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9088DB-D91E-408D-9A26-638A00A54723}" dt="2024-06-25T19:09:51.767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9088DB-D91E-408D-9A26-638A00A54723}" dt="2024-06-25T19:10:03.86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59088DB-D91E-408D-9A26-638A00A54723}" dt="2024-06-25T19:08:03.208" v="2" actId="478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add mod">
          <ac:chgData name="Domingo Alcantara" userId="75b2bfab-4ad1-4e51-a9e1-091e2847eadd" providerId="ADAL" clId="{659088DB-D91E-408D-9A26-638A00A54723}" dt="2024-06-25T19:22:54.060" v="692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07:59.7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9088DB-D91E-408D-9A26-638A00A54723}" dt="2024-06-25T19:07:59.7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9088DB-D91E-408D-9A26-638A00A54723}" dt="2024-06-25T19:20:50.604" v="6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9088DB-D91E-408D-9A26-638A00A54723}" dt="2024-06-25T19:20:50.604" v="6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9088DB-D91E-408D-9A26-638A00A54723}" dt="2024-06-25T19:19:49.939" v="453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9088DB-D91E-408D-9A26-638A00A54723}" dt="2024-06-25T19:08:07.339" v="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59088DB-D91E-408D-9A26-638A00A54723}" dt="2024-06-25T19:08:11.818" v="13" actId="478"/>
          <ac:picMkLst>
            <pc:docMk/>
            <pc:sldMk cId="4183346498" sldId="2147380662"/>
            <ac:picMk id="6" creationId="{8A280AEF-BF5D-D2AC-D554-5F9996745A6A}"/>
          </ac:picMkLst>
        </pc:picChg>
        <pc:picChg chg="add mod">
          <ac:chgData name="Domingo Alcantara" userId="75b2bfab-4ad1-4e51-a9e1-091e2847eadd" providerId="ADAL" clId="{659088DB-D91E-408D-9A26-638A00A54723}" dt="2024-06-25T19:14:21.225" v="110" actId="1076"/>
          <ac:picMkLst>
            <pc:docMk/>
            <pc:sldMk cId="4183346498" sldId="2147380662"/>
            <ac:picMk id="7" creationId="{7A299FC4-C759-57C0-A4CB-3B7806871AA5}"/>
          </ac:picMkLst>
        </pc:picChg>
      </pc:sldChg>
      <pc:sldChg chg="addSp delSp modSp mod">
        <pc:chgData name="Domingo Alcantara" userId="75b2bfab-4ad1-4e51-a9e1-091e2847eadd" providerId="ADAL" clId="{659088DB-D91E-408D-9A26-638A00A54723}" dt="2024-06-25T19:16:06.365" v="124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9088DB-D91E-408D-9A26-638A00A54723}" dt="2024-06-25T19:16:02.875" v="12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9088DB-D91E-408D-9A26-638A00A54723}" dt="2024-06-25T19:15:17.540" v="115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6" creationId="{6AFAD12E-7147-AC00-8477-B8AE17593E51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7" creationId="{4F7DDFB2-E404-CF52-F193-D7AD5908E93E}"/>
          </ac:spMkLst>
        </pc:spChg>
        <pc:picChg chg="add mod">
          <ac:chgData name="Domingo Alcantara" userId="75b2bfab-4ad1-4e51-a9e1-091e2847eadd" providerId="ADAL" clId="{659088DB-D91E-408D-9A26-638A00A54723}" dt="2024-06-25T19:10:34.284" v="32" actId="1076"/>
          <ac:picMkLst>
            <pc:docMk/>
            <pc:sldMk cId="43650041" sldId="2147380663"/>
            <ac:picMk id="8" creationId="{86694D73-D3E0-021D-8C04-8E6F107D0A95}"/>
          </ac:picMkLst>
        </pc:picChg>
        <pc:picChg chg="del">
          <ac:chgData name="Domingo Alcantara" userId="75b2bfab-4ad1-4e51-a9e1-091e2847eadd" providerId="ADAL" clId="{659088DB-D91E-408D-9A26-638A00A54723}" dt="2024-06-25T19:08:14.822" v="16" actId="478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9088DB-D91E-408D-9A26-638A00A54723}" dt="2024-06-25T19:15:24.895" v="118" actId="20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659088DB-D91E-408D-9A26-638A00A54723}" dt="2024-06-25T19:08:14.315" v="15" actId="478"/>
          <ac:picMkLst>
            <pc:docMk/>
            <pc:sldMk cId="43650041" sldId="2147380663"/>
            <ac:picMk id="12" creationId="{4DF06043-C78C-2C0D-6EB2-79A76BB91D7B}"/>
          </ac:picMkLst>
        </pc:picChg>
        <pc:picChg chg="add mod">
          <ac:chgData name="Domingo Alcantara" userId="75b2bfab-4ad1-4e51-a9e1-091e2847eadd" providerId="ADAL" clId="{659088DB-D91E-408D-9A26-638A00A54723}" dt="2024-06-25T19:16:06.365" v="124" actId="208"/>
          <ac:picMkLst>
            <pc:docMk/>
            <pc:sldMk cId="43650041" sldId="2147380663"/>
            <ac:picMk id="14" creationId="{2657CE03-95EE-2A53-6B85-398CB5670E69}"/>
          </ac:picMkLst>
        </pc:picChg>
        <pc:picChg chg="del">
          <ac:chgData name="Domingo Alcantara" userId="75b2bfab-4ad1-4e51-a9e1-091e2847eadd" providerId="ADAL" clId="{659088DB-D91E-408D-9A26-638A00A54723}" dt="2024-06-25T19:08:15.314" v="17" actId="478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9088DB-D91E-408D-9A26-638A00A54723}" dt="2024-06-25T19:08:13.618" v="14" actId="478"/>
          <ac:picMkLst>
            <pc:docMk/>
            <pc:sldMk cId="43650041" sldId="2147380663"/>
            <ac:picMk id="1026" creationId="{F75BDEDE-F9F2-427B-F533-B04460ED9226}"/>
          </ac:picMkLst>
        </pc:picChg>
      </pc:sldChg>
      <pc:sldChg chg="modSp mod">
        <pc:chgData name="Domingo Alcantara" userId="75b2bfab-4ad1-4e51-a9e1-091e2847eadd" providerId="ADAL" clId="{659088DB-D91E-408D-9A26-638A00A54723}" dt="2024-06-25T19:12:25.870" v="8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9088DB-D91E-408D-9A26-638A00A54723}" dt="2024-06-25T19:11:00.688" v="5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9088DB-D91E-408D-9A26-638A00A54723}" dt="2024-06-25T19:11:07.511" v="6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9088DB-D91E-408D-9A26-638A00A54723}" dt="2024-06-25T19:12:25.870" v="8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12:49.113" v="9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9088DB-D91E-408D-9A26-638A00A54723}" dt="2024-06-25T19:11:12.705" v="6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9088DB-D91E-408D-9A26-638A00A54723}" dt="2024-06-25T19:11:22.251" v="7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9088DB-D91E-408D-9A26-638A00A54723}" dt="2024-06-25T19:12:18.32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9088DB-D91E-408D-9A26-638A00A54723}" dt="2024-06-25T19:12:49.113" v="93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9088DB-D91E-408D-9A26-638A00A54723}" dt="2024-06-25T19:16:56.133" v="135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59088DB-D91E-408D-9A26-638A00A54723}" dt="2024-06-25T19:16:36.961" v="131" actId="1076"/>
          <ac:picMkLst>
            <pc:docMk/>
            <pc:sldMk cId="557778375" sldId="2147380672"/>
            <ac:picMk id="3" creationId="{75A7AA36-A528-69BA-EF67-F6E5EEFCDA3E}"/>
          </ac:picMkLst>
        </pc:picChg>
        <pc:picChg chg="del">
          <ac:chgData name="Domingo Alcantara" userId="75b2bfab-4ad1-4e51-a9e1-091e2847eadd" providerId="ADAL" clId="{659088DB-D91E-408D-9A26-638A00A54723}" dt="2024-06-25T19:08:19.589" v="18" actId="478"/>
          <ac:picMkLst>
            <pc:docMk/>
            <pc:sldMk cId="557778375" sldId="2147380672"/>
            <ac:picMk id="4" creationId="{78C4DA1C-53DA-53AD-F376-CDDD26F96B41}"/>
          </ac:picMkLst>
        </pc:picChg>
        <pc:picChg chg="add mod">
          <ac:chgData name="Domingo Alcantara" userId="75b2bfab-4ad1-4e51-a9e1-091e2847eadd" providerId="ADAL" clId="{659088DB-D91E-408D-9A26-638A00A54723}" dt="2024-06-25T19:16:34.270" v="129" actId="1076"/>
          <ac:picMkLst>
            <pc:docMk/>
            <pc:sldMk cId="557778375" sldId="2147380672"/>
            <ac:picMk id="6" creationId="{80DD469E-C57E-47EF-578A-9B33773A4357}"/>
          </ac:picMkLst>
        </pc:picChg>
        <pc:picChg chg="del">
          <ac:chgData name="Domingo Alcantara" userId="75b2bfab-4ad1-4e51-a9e1-091e2847eadd" providerId="ADAL" clId="{659088DB-D91E-408D-9A26-638A00A54723}" dt="2024-06-25T19:08:20.485" v="20" actId="478"/>
          <ac:picMkLst>
            <pc:docMk/>
            <pc:sldMk cId="557778375" sldId="2147380672"/>
            <ac:picMk id="7" creationId="{2C4B91F6-48E8-E09F-6DA5-42938589CF23}"/>
          </ac:picMkLst>
        </pc:picChg>
        <pc:picChg chg="add mod">
          <ac:chgData name="Domingo Alcantara" userId="75b2bfab-4ad1-4e51-a9e1-091e2847eadd" providerId="ADAL" clId="{659088DB-D91E-408D-9A26-638A00A54723}" dt="2024-06-25T19:16:56.133" v="135" actId="14100"/>
          <ac:picMkLst>
            <pc:docMk/>
            <pc:sldMk cId="557778375" sldId="2147380672"/>
            <ac:picMk id="9" creationId="{29FE9ED4-ADC6-4A73-E758-5E32E2730126}"/>
          </ac:picMkLst>
        </pc:picChg>
        <pc:picChg chg="del">
          <ac:chgData name="Domingo Alcantara" userId="75b2bfab-4ad1-4e51-a9e1-091e2847eadd" providerId="ADAL" clId="{659088DB-D91E-408D-9A26-638A00A54723}" dt="2024-06-25T19:08:20.031" v="19" actId="478"/>
          <ac:picMkLst>
            <pc:docMk/>
            <pc:sldMk cId="557778375" sldId="2147380672"/>
            <ac:picMk id="10" creationId="{F9BCB612-1073-645E-208A-32EBBEB3EA0E}"/>
          </ac:picMkLst>
        </pc:picChg>
        <pc:picChg chg="del">
          <ac:chgData name="Domingo Alcantara" userId="75b2bfab-4ad1-4e51-a9e1-091e2847eadd" providerId="ADAL" clId="{659088DB-D91E-408D-9A26-638A00A54723}" dt="2024-06-25T19:08:20.962" v="21" actId="478"/>
          <ac:picMkLst>
            <pc:docMk/>
            <pc:sldMk cId="557778375" sldId="2147380672"/>
            <ac:picMk id="12" creationId="{195F2FE7-E850-05C4-D65F-B22B87FE7A85}"/>
          </ac:picMkLst>
        </pc:picChg>
        <pc:picChg chg="del">
          <ac:chgData name="Domingo Alcantara" userId="75b2bfab-4ad1-4e51-a9e1-091e2847eadd" providerId="ADAL" clId="{659088DB-D91E-408D-9A26-638A00A54723}" dt="2024-06-25T19:08:21.546" v="22" actId="478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addSp delSp modSp add mod">
        <pc:chgData name="Domingo Alcantara" userId="75b2bfab-4ad1-4e51-a9e1-091e2847eadd" providerId="ADAL" clId="{659088DB-D91E-408D-9A26-638A00A54723}" dt="2024-06-25T19:18:12.169" v="164" actId="1076"/>
        <pc:sldMkLst>
          <pc:docMk/>
          <pc:sldMk cId="1970341149" sldId="2147380673"/>
        </pc:sldMkLst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3" creationId="{75A7AA36-A528-69BA-EF67-F6E5EEFCDA3E}"/>
          </ac:picMkLst>
        </pc:picChg>
        <pc:picChg chg="add del mod">
          <ac:chgData name="Domingo Alcantara" userId="75b2bfab-4ad1-4e51-a9e1-091e2847eadd" providerId="ADAL" clId="{659088DB-D91E-408D-9A26-638A00A54723}" dt="2024-06-25T19:18:00.471" v="156" actId="478"/>
          <ac:picMkLst>
            <pc:docMk/>
            <pc:sldMk cId="1970341149" sldId="2147380673"/>
            <ac:picMk id="4" creationId="{FB4A0602-A4AD-D891-2470-7F0E9A742E30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659088DB-D91E-408D-9A26-638A00A54723}" dt="2024-06-25T19:18:04.761" v="159" actId="1076"/>
          <ac:picMkLst>
            <pc:docMk/>
            <pc:sldMk cId="1970341149" sldId="2147380673"/>
            <ac:picMk id="7" creationId="{0342C0C0-BD74-5613-3907-83FFE55284F9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659088DB-D91E-408D-9A26-638A00A54723}" dt="2024-06-25T19:18:10.532" v="163" actId="1076"/>
          <ac:picMkLst>
            <pc:docMk/>
            <pc:sldMk cId="1970341149" sldId="2147380673"/>
            <ac:picMk id="10" creationId="{B924ECFD-06B3-9B3B-AE82-6A81DD6D5914}"/>
          </ac:picMkLst>
        </pc:picChg>
        <pc:picChg chg="add mod">
          <ac:chgData name="Domingo Alcantara" userId="75b2bfab-4ad1-4e51-a9e1-091e2847eadd" providerId="ADAL" clId="{659088DB-D91E-408D-9A26-638A00A54723}" dt="2024-06-25T19:18:12.169" v="164" actId="1076"/>
          <ac:picMkLst>
            <pc:docMk/>
            <pc:sldMk cId="1970341149" sldId="2147380673"/>
            <ac:picMk id="12" creationId="{BAAFEA43-11D1-0993-026C-90324C27C3C6}"/>
          </ac:picMkLst>
        </pc:picChg>
        <pc:picChg chg="add mod">
          <ac:chgData name="Domingo Alcantara" userId="75b2bfab-4ad1-4e51-a9e1-091e2847eadd" providerId="ADAL" clId="{659088DB-D91E-408D-9A26-638A00A54723}" dt="2024-06-25T19:17:59.446" v="154" actId="1076"/>
          <ac:picMkLst>
            <pc:docMk/>
            <pc:sldMk cId="1970341149" sldId="2147380673"/>
            <ac:picMk id="13" creationId="{B2B885A4-7E31-F011-0EE4-F15CBBBC721D}"/>
          </ac:picMkLst>
        </pc:picChg>
      </pc:sldChg>
    </pc:docChg>
  </pc:docChgLst>
  <pc:docChgLst>
    <pc:chgData name="Domingo Alcantara" userId="75b2bfab-4ad1-4e51-a9e1-091e2847eadd" providerId="ADAL" clId="{5240C1A6-EEDE-4396-96A2-0A7252290136}"/>
    <pc:docChg chg="undo redo custSel modSld">
      <pc:chgData name="Domingo Alcantara" userId="75b2bfab-4ad1-4e51-a9e1-091e2847eadd" providerId="ADAL" clId="{5240C1A6-EEDE-4396-96A2-0A7252290136}" dt="2024-06-27T19:56:41.199" v="748" actId="1076"/>
      <pc:docMkLst>
        <pc:docMk/>
      </pc:docMkLst>
      <pc:sldChg chg="addSp delSp modSp mod">
        <pc:chgData name="Domingo Alcantara" userId="75b2bfab-4ad1-4e51-a9e1-091e2847eadd" providerId="ADAL" clId="{5240C1A6-EEDE-4396-96A2-0A7252290136}" dt="2024-06-27T19:53:53.663" v="73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240C1A6-EEDE-4396-96A2-0A7252290136}" dt="2024-06-27T19:45:38.528" v="6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240C1A6-EEDE-4396-96A2-0A7252290136}" dt="2024-06-27T19:45:41.410" v="67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240C1A6-EEDE-4396-96A2-0A7252290136}" dt="2024-06-27T19:46:16.141" v="67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240C1A6-EEDE-4396-96A2-0A7252290136}" dt="2024-06-27T19:37:34.491" v="2" actId="478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add mod">
          <ac:chgData name="Domingo Alcantara" userId="75b2bfab-4ad1-4e51-a9e1-091e2847eadd" providerId="ADAL" clId="{5240C1A6-EEDE-4396-96A2-0A7252290136}" dt="2024-06-27T19:53:53.663" v="735" actId="692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5240C1A6-EEDE-4396-96A2-0A7252290136}" dt="2024-06-27T19:37:30.2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240C1A6-EEDE-4396-96A2-0A7252290136}" dt="2024-06-27T19:37:30.2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240C1A6-EEDE-4396-96A2-0A7252290136}" dt="2024-06-27T19:43:33.469" v="65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240C1A6-EEDE-4396-96A2-0A7252290136}" dt="2024-06-27T19:42:34.616" v="6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240C1A6-EEDE-4396-96A2-0A7252290136}" dt="2024-06-27T19:39:05.488" v="3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240C1A6-EEDE-4396-96A2-0A7252290136}" dt="2024-06-27T19:37:37.585" v="3" actId="478"/>
          <ac:picMkLst>
            <pc:docMk/>
            <pc:sldMk cId="4183346498" sldId="2147380662"/>
            <ac:picMk id="6" creationId="{CC73E2A5-6C39-0266-CD52-0153E80BA733}"/>
          </ac:picMkLst>
        </pc:picChg>
        <pc:picChg chg="add mod">
          <ac:chgData name="Domingo Alcantara" userId="75b2bfab-4ad1-4e51-a9e1-091e2847eadd" providerId="ADAL" clId="{5240C1A6-EEDE-4396-96A2-0A7252290136}" dt="2024-06-27T19:43:33.469" v="659" actId="1076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47:42.698" v="69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5" creationId="{AA706E24-FF40-08E1-B041-9F00FE4AFE19}"/>
          </ac:spMkLst>
        </pc:spChg>
        <pc:graphicFrameChg chg="add mod">
          <ac:chgData name="Domingo Alcantara" userId="75b2bfab-4ad1-4e51-a9e1-091e2847eadd" providerId="ADAL" clId="{5240C1A6-EEDE-4396-96A2-0A7252290136}" dt="2024-06-27T19:47:42.698" v="691" actId="403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7" creationId="{CA830A55-0411-0843-DDB5-BC1BC0E10CAB}"/>
          </ac:picMkLst>
        </pc:picChg>
        <pc:picChg chg="add mod">
          <ac:chgData name="Domingo Alcantara" userId="75b2bfab-4ad1-4e51-a9e1-091e2847eadd" providerId="ADAL" clId="{5240C1A6-EEDE-4396-96A2-0A7252290136}" dt="2024-06-27T19:44:25.932" v="663" actId="14100"/>
          <ac:picMkLst>
            <pc:docMk/>
            <pc:sldMk cId="43650041" sldId="2147380663"/>
            <ac:picMk id="8" creationId="{DD5AC36B-9F4B-68D6-A0C9-C72B56BEFA40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" creationId="{DA5A45DC-28FD-F87E-D72A-8C758083EE15}"/>
          </ac:picMkLst>
        </pc:picChg>
        <pc:picChg chg="add mod">
          <ac:chgData name="Domingo Alcantara" userId="75b2bfab-4ad1-4e51-a9e1-091e2847eadd" providerId="ADAL" clId="{5240C1A6-EEDE-4396-96A2-0A7252290136}" dt="2024-06-27T19:45:11.849" v="668" actId="14100"/>
          <ac:picMkLst>
            <pc:docMk/>
            <pc:sldMk cId="43650041" sldId="2147380663"/>
            <ac:picMk id="11" creationId="{61B93112-3BD3-5954-6136-4B49932A1E28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52:42.961" v="728" actId="403"/>
        <pc:sldMkLst>
          <pc:docMk/>
          <pc:sldMk cId="1600274290" sldId="2147380666"/>
        </pc:sldMkLst>
        <pc:spChg chg="mod">
          <ac:chgData name="Domingo Alcantara" userId="75b2bfab-4ad1-4e51-a9e1-091e2847eadd" providerId="ADAL" clId="{5240C1A6-EEDE-4396-96A2-0A7252290136}" dt="2024-06-27T19:50:04.880" v="69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240C1A6-EEDE-4396-96A2-0A7252290136}" dt="2024-06-27T19:50:09.925" v="699" actId="20577"/>
          <ac:spMkLst>
            <pc:docMk/>
            <pc:sldMk cId="1600274290" sldId="2147380666"/>
            <ac:spMk id="6" creationId="{C7F993D7-D8FB-761F-C9CA-7A965F231931}"/>
          </ac:spMkLst>
        </pc:s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7" creationId="{331B1D24-A9B2-34AC-2EA2-5C01FE604C50}"/>
          </ac:grpSpMkLst>
        </pc:gr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5240C1A6-EEDE-4396-96A2-0A7252290136}" dt="2024-06-27T19:52:42.961" v="728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5240C1A6-EEDE-4396-96A2-0A7252290136}" dt="2024-06-27T19:52:00.100" v="721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5240C1A6-EEDE-4396-96A2-0A7252290136}" dt="2024-06-27T19:50:16.623" v="70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240C1A6-EEDE-4396-96A2-0A7252290136}" dt="2024-06-27T19:50:23.296" v="70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5240C1A6-EEDE-4396-96A2-0A7252290136}" dt="2024-06-27T19:52:00.100" v="721" actId="1076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5240C1A6-EEDE-4396-96A2-0A7252290136}" dt="2024-06-27T19:51:54.659" v="720" actId="478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5240C1A6-EEDE-4396-96A2-0A7252290136}" dt="2024-06-27T19:56:41.199" v="74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2" creationId="{1523A1EE-9D8D-6E88-DC89-91DE45D580A7}"/>
          </ac:picMkLst>
        </pc:picChg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3" creationId="{A5608AEC-FA5B-D795-29E0-D84499305FC7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4" creationId="{0DA42282-3620-78AF-FCFD-965611DBB3EE}"/>
          </ac:picMkLst>
        </pc:picChg>
        <pc:picChg chg="add mod">
          <ac:chgData name="Domingo Alcantara" userId="75b2bfab-4ad1-4e51-a9e1-091e2847eadd" providerId="ADAL" clId="{5240C1A6-EEDE-4396-96A2-0A7252290136}" dt="2024-06-27T19:56:23.156" v="742" actId="1076"/>
          <ac:picMkLst>
            <pc:docMk/>
            <pc:sldMk cId="557778375" sldId="2147380672"/>
            <ac:picMk id="6" creationId="{D2679D1C-654D-C8EE-2E69-BFACD9740302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7" creationId="{1E3B61AB-006E-BD28-2467-2D929E6E5D7C}"/>
          </ac:picMkLst>
        </pc:picChg>
        <pc:picChg chg="add mod">
          <ac:chgData name="Domingo Alcantara" userId="75b2bfab-4ad1-4e51-a9e1-091e2847eadd" providerId="ADAL" clId="{5240C1A6-EEDE-4396-96A2-0A7252290136}" dt="2024-06-27T19:56:40.293" v="747" actId="1076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5240C1A6-EEDE-4396-96A2-0A7252290136}" dt="2024-06-27T19:56:41.199" v="748" actId="1076"/>
          <ac:picMkLst>
            <pc:docMk/>
            <pc:sldMk cId="557778375" sldId="2147380672"/>
            <ac:picMk id="11" creationId="{ADEED9ED-A571-E3CC-8D1D-579498D1DEBD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2" creationId="{5FD0E393-C0DB-8400-6D77-11DE751F9F1C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4" creationId="{69429DD7-0064-B3C1-F48A-117DCCB583D9}"/>
          </ac:picMkLst>
        </pc:picChg>
      </pc:sldChg>
    </pc:docChg>
  </pc:docChgLst>
  <pc:docChgLst>
    <pc:chgData name="Domingo Alcantara" userId="75b2bfab-4ad1-4e51-a9e1-091e2847eadd" providerId="ADAL" clId="{AA55FF55-B848-4523-8F14-3ABA147F0E4B}"/>
    <pc:docChg chg="custSel modSld">
      <pc:chgData name="Domingo Alcantara" userId="75b2bfab-4ad1-4e51-a9e1-091e2847eadd" providerId="ADAL" clId="{AA55FF55-B848-4523-8F14-3ABA147F0E4B}" dt="2024-04-26T20:48:03.277" v="731" actId="1036"/>
      <pc:docMkLst>
        <pc:docMk/>
      </pc:docMkLst>
      <pc:sldChg chg="addSp delSp modSp mod">
        <pc:chgData name="Domingo Alcantara" userId="75b2bfab-4ad1-4e51-a9e1-091e2847eadd" providerId="ADAL" clId="{AA55FF55-B848-4523-8F14-3ABA147F0E4B}" dt="2024-04-26T19:37:58.067" v="31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AA55FF55-B848-4523-8F14-3ABA147F0E4B}" dt="2024-04-26T19:34:43.693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A55FF55-B848-4523-8F14-3ABA147F0E4B}" dt="2024-04-26T19:34:47.741" v="1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A55FF55-B848-4523-8F14-3ABA147F0E4B}" dt="2024-04-26T19:37:58.067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A55FF55-B848-4523-8F14-3ABA147F0E4B}" dt="2024-04-26T19:35:49.887" v="14" actId="478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add mod">
          <ac:chgData name="Domingo Alcantara" userId="75b2bfab-4ad1-4e51-a9e1-091e2847eadd" providerId="ADAL" clId="{AA55FF55-B848-4523-8F14-3ABA147F0E4B}" dt="2024-04-26T19:36:40.865" v="21" actId="692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AA55FF55-B848-4523-8F14-3ABA147F0E4B}" dt="2024-04-26T19:34:29.61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A55FF55-B848-4523-8F14-3ABA147F0E4B}" dt="2024-04-26T19:34:29.61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A55FF55-B848-4523-8F14-3ABA147F0E4B}" dt="2024-04-26T20:45:25.608" v="666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AA55FF55-B848-4523-8F14-3ABA147F0E4B}" dt="2024-04-26T20:45:25.608" v="666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A55FF55-B848-4523-8F14-3ABA147F0E4B}" dt="2024-04-26T20:43:50.863" v="454" actId="6549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AA55FF55-B848-4523-8F14-3ABA147F0E4B}" dt="2024-04-26T20:41:34.695" v="193"/>
          <ac:spMkLst>
            <pc:docMk/>
            <pc:sldMk cId="4183346498" sldId="2147380662"/>
            <ac:spMk id="4" creationId="{FA765991-A6C8-108E-C8A0-96010913089D}"/>
          </ac:spMkLst>
        </pc:spChg>
        <pc:picChg chg="mod">
          <ac:chgData name="Domingo Alcantara" userId="75b2bfab-4ad1-4e51-a9e1-091e2847eadd" providerId="ADAL" clId="{AA55FF55-B848-4523-8F14-3ABA147F0E4B}" dt="2024-04-26T19:48:17.650" v="143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AA55FF55-B848-4523-8F14-3ABA147F0E4B}" dt="2024-04-26T19:40:36.246" v="32" actId="478"/>
          <ac:picMkLst>
            <pc:docMk/>
            <pc:sldMk cId="4183346498" sldId="2147380662"/>
            <ac:picMk id="6" creationId="{BFA05882-62AC-EF66-53D2-02D54AE4D1ED}"/>
          </ac:picMkLst>
        </pc:picChg>
        <pc:picChg chg="add mod">
          <ac:chgData name="Domingo Alcantara" userId="75b2bfab-4ad1-4e51-a9e1-091e2847eadd" providerId="ADAL" clId="{AA55FF55-B848-4523-8F14-3ABA147F0E4B}" dt="2024-04-26T20:41:52.149" v="196" actId="1076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AA55FF55-B848-4523-8F14-3ABA147F0E4B}" dt="2024-04-26T20:46:22.829" v="69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AA55FF55-B848-4523-8F14-3ABA147F0E4B}" dt="2024-04-26T19:42:52.621" v="53" actId="478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AA55FF55-B848-4523-8F14-3ABA147F0E4B}" dt="2024-04-26T19:42:54.112" v="54" actId="478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AA55FF55-B848-4523-8F14-3ABA147F0E4B}" dt="2024-04-26T19:42:49.315" v="52" actId="2085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del">
          <ac:chgData name="Domingo Alcantara" userId="75b2bfab-4ad1-4e51-a9e1-091e2847eadd" providerId="ADAL" clId="{AA55FF55-B848-4523-8F14-3ABA147F0E4B}" dt="2024-04-26T19:40:46.441" v="36" actId="478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del">
          <ac:chgData name="Domingo Alcantara" userId="75b2bfab-4ad1-4e51-a9e1-091e2847eadd" providerId="ADAL" clId="{AA55FF55-B848-4523-8F14-3ABA147F0E4B}" dt="2024-04-26T19:40:43.301" v="35" actId="478"/>
          <ac:picMkLst>
            <pc:docMk/>
            <pc:sldMk cId="43650041" sldId="2147380663"/>
            <ac:picMk id="10" creationId="{F416A82D-8E5E-419B-9386-465DC1C4EDC5}"/>
          </ac:picMkLst>
        </pc:picChg>
        <pc:picChg chg="add del">
          <ac:chgData name="Domingo Alcantara" userId="75b2bfab-4ad1-4e51-a9e1-091e2847eadd" providerId="ADAL" clId="{AA55FF55-B848-4523-8F14-3ABA147F0E4B}" dt="2024-04-26T19:49:19.863" v="147" actId="478"/>
          <ac:picMkLst>
            <pc:docMk/>
            <pc:sldMk cId="43650041" sldId="2147380663"/>
            <ac:picMk id="12" creationId="{C22F3EED-1CA7-0A05-604D-1D9B236452CC}"/>
          </ac:picMkLst>
        </pc:picChg>
        <pc:picChg chg="del">
          <ac:chgData name="Domingo Alcantara" userId="75b2bfab-4ad1-4e51-a9e1-091e2847eadd" providerId="ADAL" clId="{AA55FF55-B848-4523-8F14-3ABA147F0E4B}" dt="2024-04-26T19:40:41.741" v="34" actId="478"/>
          <ac:picMkLst>
            <pc:docMk/>
            <pc:sldMk cId="43650041" sldId="2147380663"/>
            <ac:picMk id="14" creationId="{4680B9EA-B6BE-D0BE-7B41-CE9F4E076E80}"/>
          </ac:picMkLst>
        </pc:picChg>
        <pc:picChg chg="add mod">
          <ac:chgData name="Domingo Alcantara" userId="75b2bfab-4ad1-4e51-a9e1-091e2847eadd" providerId="ADAL" clId="{AA55FF55-B848-4523-8F14-3ABA147F0E4B}" dt="2024-04-26T19:50:24.021" v="192" actId="208"/>
          <ac:picMkLst>
            <pc:docMk/>
            <pc:sldMk cId="43650041" sldId="2147380663"/>
            <ac:picMk id="15" creationId="{1463AD8A-9E5C-8509-8124-E2DC63309000}"/>
          </ac:picMkLst>
        </pc:picChg>
        <pc:picChg chg="del">
          <ac:chgData name="Domingo Alcantara" userId="75b2bfab-4ad1-4e51-a9e1-091e2847eadd" providerId="ADAL" clId="{AA55FF55-B848-4523-8F14-3ABA147F0E4B}" dt="2024-04-26T19:40:39.918" v="33" actId="478"/>
          <ac:picMkLst>
            <pc:docMk/>
            <pc:sldMk cId="43650041" sldId="2147380663"/>
            <ac:picMk id="17" creationId="{03272422-985F-3F11-3CAF-8D1BBEE2B4D8}"/>
          </ac:picMkLst>
        </pc:picChg>
        <pc:picChg chg="add mod">
          <ac:chgData name="Domingo Alcantara" userId="75b2bfab-4ad1-4e51-a9e1-091e2847eadd" providerId="ADAL" clId="{AA55FF55-B848-4523-8F14-3ABA147F0E4B}" dt="2024-04-26T20:46:22.829" v="691" actId="20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44.600" v="10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A55FF55-B848-4523-8F14-3ABA147F0E4B}" dt="2024-04-26T19:47:36.494" v="10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A55FF55-B848-4523-8F14-3ABA147F0E4B}" dt="2024-04-26T19:47:39.759" v="10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A55FF55-B848-4523-8F14-3ABA147F0E4B}" dt="2024-04-26T19:47:44.600" v="10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A55FF55-B848-4523-8F14-3ABA147F0E4B}" dt="2024-04-26T19:46:37.377" v="91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A55FF55-B848-4523-8F14-3ABA147F0E4B}" dt="2024-04-26T19:46:37.377" v="91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A55FF55-B848-4523-8F14-3ABA147F0E4B}" dt="2024-04-26T20:48:03.277" v="731" actId="1036"/>
        <pc:sldMkLst>
          <pc:docMk/>
          <pc:sldMk cId="2323949207" sldId="2147380668"/>
        </pc:sldMkLst>
        <pc:spChg chg="add">
          <ac:chgData name="Domingo Alcantara" userId="75b2bfab-4ad1-4e51-a9e1-091e2847eadd" providerId="ADAL" clId="{AA55FF55-B848-4523-8F14-3ABA147F0E4B}" dt="2024-04-26T20:46:40.181" v="692"/>
          <ac:spMkLst>
            <pc:docMk/>
            <pc:sldMk cId="2323949207" sldId="2147380668"/>
            <ac:spMk id="2" creationId="{4B92C1FD-BECC-33C2-0FC3-9A87B4A3640E}"/>
          </ac:spMkLst>
        </pc:spChg>
        <pc:spChg chg="add">
          <ac:chgData name="Domingo Alcantara" userId="75b2bfab-4ad1-4e51-a9e1-091e2847eadd" providerId="ADAL" clId="{AA55FF55-B848-4523-8F14-3ABA147F0E4B}" dt="2024-04-26T20:46:49.510" v="694"/>
          <ac:spMkLst>
            <pc:docMk/>
            <pc:sldMk cId="2323949207" sldId="2147380668"/>
            <ac:spMk id="5" creationId="{E4748D3A-3736-D7B7-E8C3-C96A2360D16A}"/>
          </ac:spMkLst>
        </pc:spChg>
        <pc:spChg chg="add">
          <ac:chgData name="Domingo Alcantara" userId="75b2bfab-4ad1-4e51-a9e1-091e2847eadd" providerId="ADAL" clId="{AA55FF55-B848-4523-8F14-3ABA147F0E4B}" dt="2024-04-26T20:46:58.683" v="696"/>
          <ac:spMkLst>
            <pc:docMk/>
            <pc:sldMk cId="2323949207" sldId="2147380668"/>
            <ac:spMk id="8" creationId="{4502B52D-58F2-A4D2-712A-1CA69427E1A1}"/>
          </ac:spMkLst>
        </pc:sp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3" creationId="{71951959-09E0-6DB9-6054-19F7DBA9CA7D}"/>
          </ac:picMkLst>
        </pc:picChg>
        <pc:picChg chg="del">
          <ac:chgData name="Domingo Alcantara" userId="75b2bfab-4ad1-4e51-a9e1-091e2847eadd" providerId="ADAL" clId="{AA55FF55-B848-4523-8F14-3ABA147F0E4B}" dt="2024-04-26T19:47:54.679" v="107" actId="478"/>
          <ac:picMkLst>
            <pc:docMk/>
            <pc:sldMk cId="2323949207" sldId="2147380668"/>
            <ac:picMk id="4" creationId="{27ED5BC2-01CA-5F10-EBD4-84A66F4F9FA3}"/>
          </ac:picMkLst>
        </pc:picChg>
        <pc:picChg chg="del">
          <ac:chgData name="Domingo Alcantara" userId="75b2bfab-4ad1-4e51-a9e1-091e2847eadd" providerId="ADAL" clId="{AA55FF55-B848-4523-8F14-3ABA147F0E4B}" dt="2024-04-26T19:47:58.398" v="109" actId="478"/>
          <ac:picMkLst>
            <pc:docMk/>
            <pc:sldMk cId="2323949207" sldId="2147380668"/>
            <ac:picMk id="6" creationId="{FBD286E7-6D8B-08C0-8D8E-43267AC96DDD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7" creationId="{ED143A2F-11D1-0225-7A0B-A7A66B5080AB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9" creationId="{2F5EAEB9-2A53-B828-758F-CF12FC37D6D7}"/>
          </ac:picMkLst>
        </pc:picChg>
        <pc:picChg chg="del">
          <ac:chgData name="Domingo Alcantara" userId="75b2bfab-4ad1-4e51-a9e1-091e2847eadd" providerId="ADAL" clId="{AA55FF55-B848-4523-8F14-3ABA147F0E4B}" dt="2024-04-26T19:47:56.986" v="108" actId="47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AA55FF55-B848-4523-8F14-3ABA147F0E4B}" dt="2024-04-26T19:47:59.505" v="110" actId="478"/>
          <ac:picMkLst>
            <pc:docMk/>
            <pc:sldMk cId="2323949207" sldId="2147380668"/>
            <ac:picMk id="13" creationId="{373D903A-03BC-08AF-6278-B773965A452A}"/>
          </ac:picMkLst>
        </pc:picChg>
        <pc:picChg chg="del">
          <ac:chgData name="Domingo Alcantara" userId="75b2bfab-4ad1-4e51-a9e1-091e2847eadd" providerId="ADAL" clId="{AA55FF55-B848-4523-8F14-3ABA147F0E4B}" dt="2024-04-26T19:48:02.406" v="112" actId="478"/>
          <ac:picMkLst>
            <pc:docMk/>
            <pc:sldMk cId="2323949207" sldId="2147380668"/>
            <ac:picMk id="15" creationId="{9511EC5F-B9A5-46EC-CF91-9C220EEDE573}"/>
          </ac:picMkLst>
        </pc:picChg>
        <pc:picChg chg="del">
          <ac:chgData name="Domingo Alcantara" userId="75b2bfab-4ad1-4e51-a9e1-091e2847eadd" providerId="ADAL" clId="{AA55FF55-B848-4523-8F14-3ABA147F0E4B}" dt="2024-04-26T19:48:00.815" v="111" actId="47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09.257" v="9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A55FF55-B848-4523-8F14-3ABA147F0E4B}" dt="2024-04-26T19:47:09.257" v="9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F9F52917-D17D-4CA9-B8B1-C432FD938EB7}"/>
    <pc:docChg chg="undo redo custSel addSld delSld modSld">
      <pc:chgData name="Domingo Alcantara" userId="75b2bfab-4ad1-4e51-a9e1-091e2847eadd" providerId="ADAL" clId="{F9F52917-D17D-4CA9-B8B1-C432FD938EB7}" dt="2024-09-17T18:37:06.678" v="1079"/>
      <pc:docMkLst>
        <pc:docMk/>
      </pc:docMkLst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F52917-D17D-4CA9-B8B1-C432FD938EB7}" dt="2024-09-17T18:27:24.168" v="17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9F52917-D17D-4CA9-B8B1-C432FD938EB7}" dt="2024-09-17T18:14:35.148" v="60" actId="403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F52917-D17D-4CA9-B8B1-C432FD938EB7}" dt="2024-09-17T18:14:31.543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F52917-D17D-4CA9-B8B1-C432FD938EB7}" dt="2024-09-17T18:14:39.621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F52917-D17D-4CA9-B8B1-C432FD938EB7}" dt="2024-09-17T17:57:32.846" v="0" actId="478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18:57.090" v="122" actId="14100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35:37.636" v="107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9F52917-D17D-4CA9-B8B1-C432FD938EB7}" dt="2024-09-17T18:35:37.636" v="1076" actId="1076"/>
          <ac:picMkLst>
            <pc:docMk/>
            <pc:sldMk cId="4183346498" sldId="2147380662"/>
            <ac:picMk id="6" creationId="{53F638E6-AB0A-7F5C-D9A2-E6A9D3368764}"/>
          </ac:picMkLst>
        </pc:picChg>
        <pc:picChg chg="del">
          <ac:chgData name="Domingo Alcantara" userId="75b2bfab-4ad1-4e51-a9e1-091e2847eadd" providerId="ADAL" clId="{F9F52917-D17D-4CA9-B8B1-C432FD938EB7}" dt="2024-09-17T17:57:34.256" v="1" actId="478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F9F52917-D17D-4CA9-B8B1-C432FD938EB7}" dt="2024-09-17T18:28:24.093" v="189" actId="113"/>
        <pc:sldMkLst>
          <pc:docMk/>
          <pc:sldMk cId="43650041" sldId="2147380663"/>
        </pc:sldMkLst>
        <pc:spChg chg="mod">
          <ac:chgData name="Domingo Alcantara" userId="75b2bfab-4ad1-4e51-a9e1-091e2847eadd" providerId="ADAL" clId="{F9F52917-D17D-4CA9-B8B1-C432FD938EB7}" dt="2024-09-17T18:07:02.152" v="3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F52917-D17D-4CA9-B8B1-C432FD938EB7}" dt="2024-09-17T18:10:23.729" v="44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F9F52917-D17D-4CA9-B8B1-C432FD938EB7}" dt="2024-09-17T18:07:10.437" v="32" actId="207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F9F52917-D17D-4CA9-B8B1-C432FD938EB7}" dt="2024-09-17T18:10:26.716" v="45" actId="478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28:24.093" v="189" actId="113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del">
          <ac:chgData name="Domingo Alcantara" userId="75b2bfab-4ad1-4e51-a9e1-091e2847eadd" providerId="ADAL" clId="{F9F52917-D17D-4CA9-B8B1-C432FD938EB7}" dt="2024-09-17T17:58:41.792" v="12" actId="478"/>
          <ac:picMkLst>
            <pc:docMk/>
            <pc:sldMk cId="43650041" sldId="2147380663"/>
            <ac:picMk id="5" creationId="{4007BDA1-7B48-DAF4-AE04-72C3B1316D78}"/>
          </ac:picMkLst>
        </pc:picChg>
        <pc:picChg chg="add mod">
          <ac:chgData name="Domingo Alcantara" userId="75b2bfab-4ad1-4e51-a9e1-091e2847eadd" providerId="ADAL" clId="{F9F52917-D17D-4CA9-B8B1-C432FD938EB7}" dt="2024-09-17T18:07:02.152" v="30" actId="1076"/>
          <ac:picMkLst>
            <pc:docMk/>
            <pc:sldMk cId="43650041" sldId="2147380663"/>
            <ac:picMk id="6" creationId="{B5C67044-EA23-E38E-926A-24E003945C34}"/>
          </ac:picMkLst>
        </pc:picChg>
        <pc:picChg chg="del">
          <ac:chgData name="Domingo Alcantara" userId="75b2bfab-4ad1-4e51-a9e1-091e2847eadd" providerId="ADAL" clId="{F9F52917-D17D-4CA9-B8B1-C432FD938EB7}" dt="2024-09-17T17:58:31.600" v="7" actId="478"/>
          <ac:picMkLst>
            <pc:docMk/>
            <pc:sldMk cId="43650041" sldId="2147380663"/>
            <ac:picMk id="8" creationId="{8B770A63-867C-3167-B937-17F5282FE7BC}"/>
          </ac:picMkLst>
        </pc:picChg>
        <pc:picChg chg="add mod">
          <ac:chgData name="Domingo Alcantara" userId="75b2bfab-4ad1-4e51-a9e1-091e2847eadd" providerId="ADAL" clId="{F9F52917-D17D-4CA9-B8B1-C432FD938EB7}" dt="2024-09-17T18:07:28.345" v="38" actId="208"/>
          <ac:picMkLst>
            <pc:docMk/>
            <pc:sldMk cId="43650041" sldId="2147380663"/>
            <ac:picMk id="10" creationId="{3973F13D-4011-E6D4-0374-B04E39A8F45F}"/>
          </ac:picMkLst>
        </pc:picChg>
        <pc:picChg chg="add mod">
          <ac:chgData name="Domingo Alcantara" userId="75b2bfab-4ad1-4e51-a9e1-091e2847eadd" providerId="ADAL" clId="{F9F52917-D17D-4CA9-B8B1-C432FD938EB7}" dt="2024-09-17T18:10:20.481" v="43" actId="208"/>
          <ac:picMkLst>
            <pc:docMk/>
            <pc:sldMk cId="43650041" sldId="2147380663"/>
            <ac:picMk id="13" creationId="{F1CB7B05-6BAC-641B-1857-717DDC54ECEF}"/>
          </ac:picMkLst>
        </pc:picChg>
        <pc:picChg chg="add del mod modCrop">
          <ac:chgData name="Domingo Alcantara" userId="75b2bfab-4ad1-4e51-a9e1-091e2847eadd" providerId="ADAL" clId="{F9F52917-D17D-4CA9-B8B1-C432FD938EB7}" dt="2024-09-17T18:27:04.421" v="168" actId="478"/>
          <ac:picMkLst>
            <pc:docMk/>
            <pc:sldMk cId="43650041" sldId="2147380663"/>
            <ac:picMk id="15" creationId="{9A9F9DA6-7578-ECBA-3858-E93DA26D33CE}"/>
          </ac:picMkLst>
        </pc:picChg>
      </pc:sldChg>
      <pc:sldChg chg="modSp mod">
        <pc:chgData name="Domingo Alcantara" userId="75b2bfab-4ad1-4e51-a9e1-091e2847eadd" providerId="ADAL" clId="{F9F52917-D17D-4CA9-B8B1-C432FD938EB7}" dt="2024-09-17T18:16:41.254" v="93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F9F52917-D17D-4CA9-B8B1-C432FD938EB7}" dt="2024-09-17T18:16:12.118" v="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9F52917-D17D-4CA9-B8B1-C432FD938EB7}" dt="2024-09-17T18:16:41.254" v="93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9F52917-D17D-4CA9-B8B1-C432FD938EB7}" dt="2024-09-17T18:17:16.92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9F52917-D17D-4CA9-B8B1-C432FD938EB7}" dt="2024-09-17T18:16:17.885" v="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9F52917-D17D-4CA9-B8B1-C432FD938EB7}" dt="2024-09-17T18:17:02.168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F52917-D17D-4CA9-B8B1-C432FD938EB7}" dt="2024-09-17T18:17:16.928" v="1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24:22.893" v="167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F9F52917-D17D-4CA9-B8B1-C432FD938EB7}" dt="2024-09-17T17:57:38.368" v="2" actId="478"/>
          <ac:picMkLst>
            <pc:docMk/>
            <pc:sldMk cId="1771377235" sldId="2147380674"/>
            <ac:picMk id="3" creationId="{7BB92CF3-E261-C2EC-8669-DAB7141B73F8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4" creationId="{EC79A800-E25C-F6BF-627B-01E04BAB6731}"/>
          </ac:picMkLst>
        </pc:picChg>
        <pc:picChg chg="del">
          <ac:chgData name="Domingo Alcantara" userId="75b2bfab-4ad1-4e51-a9e1-091e2847eadd" providerId="ADAL" clId="{F9F52917-D17D-4CA9-B8B1-C432FD938EB7}" dt="2024-09-17T17:57:38.873" v="3" actId="478"/>
          <ac:picMkLst>
            <pc:docMk/>
            <pc:sldMk cId="1771377235" sldId="2147380674"/>
            <ac:picMk id="6" creationId="{97CFB4BD-99AD-75A2-E315-5D99B42607D3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7" creationId="{14FC9CA1-9CBB-DD4D-F6E5-0F739668EDB0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F9F52917-D17D-4CA9-B8B1-C432FD938EB7}" dt="2024-09-17T17:57:40.065" v="5" actId="478"/>
          <ac:picMkLst>
            <pc:docMk/>
            <pc:sldMk cId="1771377235" sldId="2147380674"/>
            <ac:picMk id="12" creationId="{BA2C61A7-DB39-95FD-58A4-7F936DA9EF18}"/>
          </ac:picMkLst>
        </pc:picChg>
        <pc:picChg chg="del">
          <ac:chgData name="Domingo Alcantara" userId="75b2bfab-4ad1-4e51-a9e1-091e2847eadd" providerId="ADAL" clId="{F9F52917-D17D-4CA9-B8B1-C432FD938EB7}" dt="2024-09-17T17:57:39.557" v="4" actId="478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7" creationId="{D37763CF-AFAA-6F2D-8079-DB876EAB1CA0}"/>
          </ac:picMkLst>
        </pc:picChg>
        <pc:picChg chg="del">
          <ac:chgData name="Domingo Alcantara" userId="75b2bfab-4ad1-4e51-a9e1-091e2847eadd" providerId="ADAL" clId="{F9F52917-D17D-4CA9-B8B1-C432FD938EB7}" dt="2024-09-17T17:57:40.624" v="6" actId="478"/>
          <ac:picMkLst>
            <pc:docMk/>
            <pc:sldMk cId="1771377235" sldId="2147380674"/>
            <ac:picMk id="18" creationId="{4AF7F53D-F60E-FB61-5AB7-F7926A766325}"/>
          </ac:picMkLst>
        </pc:picChg>
      </pc:sldChg>
      <pc:sldChg chg="addSp modSp add mod">
        <pc:chgData name="Domingo Alcantara" userId="75b2bfab-4ad1-4e51-a9e1-091e2847eadd" providerId="ADAL" clId="{F9F52917-D17D-4CA9-B8B1-C432FD938EB7}" dt="2024-09-17T18:23:04.539" v="159" actId="1076"/>
        <pc:sldMkLst>
          <pc:docMk/>
          <pc:sldMk cId="651990975" sldId="2147380675"/>
        </pc:sldMkLst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5" creationId="{AFE3D273-64B7-9651-C935-00844198BB6C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7" creationId="{B5D29BB9-3448-8E7C-EA77-7E22FB2C517F}"/>
          </ac:picMkLst>
        </pc:picChg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F9F52917-D17D-4CA9-B8B1-C432FD938EB7}" dt="2024-09-17T18:37:06.678" v="1079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F9F52917-D17D-4CA9-B8B1-C432FD938EB7}" dt="2024-09-17T18:37:05.840" v="1078"/>
        <pc:sldMkLst>
          <pc:docMk/>
          <pc:sldMk cId="3590684606" sldId="2147380763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018046529" sldId="2147381890"/>
        </pc:sldMkLst>
      </pc:sldChg>
    </pc:docChg>
  </pc:docChgLst>
  <pc:docChgLst>
    <pc:chgData name="Domingo Alcantara" userId="75b2bfab-4ad1-4e51-a9e1-091e2847eadd" providerId="ADAL" clId="{F88CD106-6A27-43CF-B8E3-55F89CCF3C56}"/>
    <pc:docChg chg="undo redo custSel modSld">
      <pc:chgData name="Domingo Alcantara" userId="75b2bfab-4ad1-4e51-a9e1-091e2847eadd" providerId="ADAL" clId="{F88CD106-6A27-43CF-B8E3-55F89CCF3C56}" dt="2024-07-15T15:02:23.368" v="893" actId="6549"/>
      <pc:docMkLst>
        <pc:docMk/>
      </pc:docMkLst>
      <pc:sldChg chg="addSp delSp modSp mod">
        <pc:chgData name="Domingo Alcantara" userId="75b2bfab-4ad1-4e51-a9e1-091e2847eadd" providerId="ADAL" clId="{F88CD106-6A27-43CF-B8E3-55F89CCF3C56}" dt="2024-07-15T14:48:23.249" v="13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F88CD106-6A27-43CF-B8E3-55F89CCF3C56}" dt="2024-07-15T14:33:01.255" v="5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8CD106-6A27-43CF-B8E3-55F89CCF3C56}" dt="2024-07-15T14:33:07.183" v="5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8CD106-6A27-43CF-B8E3-55F89CCF3C56}" dt="2024-07-15T14:33:12.345" v="5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8CD106-6A27-43CF-B8E3-55F89CCF3C56}" dt="2024-07-15T14:16:13.754" v="2" actId="478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  <pc:graphicFrameChg chg="add mod">
          <ac:chgData name="Domingo Alcantara" userId="75b2bfab-4ad1-4e51-a9e1-091e2847eadd" providerId="ADAL" clId="{F88CD106-6A27-43CF-B8E3-55F89CCF3C56}" dt="2024-07-15T14:48:23.249" v="133" actId="403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16:08.55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8CD106-6A27-43CF-B8E3-55F89CCF3C56}" dt="2024-07-15T14:16:08.55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8CD106-6A27-43CF-B8E3-55F89CCF3C56}" dt="2024-07-15T15:02:23.368" v="89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F88CD106-6A27-43CF-B8E3-55F89CCF3C56}" dt="2024-07-15T15:01:53.542" v="885" actId="40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8CD106-6A27-43CF-B8E3-55F89CCF3C56}" dt="2024-07-15T15:02:23.368" v="893" actId="6549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F88CD106-6A27-43CF-B8E3-55F89CCF3C56}" dt="2024-07-15T15:02:01.529" v="886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88CD106-6A27-43CF-B8E3-55F89CCF3C56}" dt="2024-07-15T14:27:09.110" v="47" actId="1076"/>
          <ac:picMkLst>
            <pc:docMk/>
            <pc:sldMk cId="4183346498" sldId="2147380662"/>
            <ac:picMk id="6" creationId="{CBAE30FE-BCB0-1621-921B-D4729E421600}"/>
          </ac:picMkLst>
        </pc:picChg>
        <pc:picChg chg="del">
          <ac:chgData name="Domingo Alcantara" userId="75b2bfab-4ad1-4e51-a9e1-091e2847eadd" providerId="ADAL" clId="{F88CD106-6A27-43CF-B8E3-55F89CCF3C56}" dt="2024-07-15T14:16:15.413" v="3" actId="478"/>
          <ac:picMkLst>
            <pc:docMk/>
            <pc:sldMk cId="4183346498" sldId="2147380662"/>
            <ac:picMk id="7" creationId="{7D02A447-5877-CC57-965A-E359ECF2DA11}"/>
          </ac:picMkLst>
        </pc:picChg>
        <pc:picChg chg="mod">
          <ac:chgData name="Domingo Alcantara" userId="75b2bfab-4ad1-4e51-a9e1-091e2847eadd" providerId="ADAL" clId="{F88CD106-6A27-43CF-B8E3-55F89CCF3C56}" dt="2024-07-15T14:42:41.944" v="101" actId="1076"/>
          <ac:picMkLst>
            <pc:docMk/>
            <pc:sldMk cId="4183346498" sldId="2147380662"/>
            <ac:picMk id="18" creationId="{4317DF3B-A318-E718-53C4-554139A3829F}"/>
          </ac:picMkLst>
        </pc:picChg>
      </pc:sldChg>
      <pc:sldChg chg="addSp delSp modSp mod">
        <pc:chgData name="Domingo Alcantara" userId="75b2bfab-4ad1-4e51-a9e1-091e2847eadd" providerId="ADAL" clId="{F88CD106-6A27-43CF-B8E3-55F89CCF3C56}" dt="2024-07-15T14:24:05.015" v="4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88CD106-6A27-43CF-B8E3-55F89CCF3C56}" dt="2024-07-15T14:24:05.015" v="41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F88CD106-6A27-43CF-B8E3-55F89CCF3C56}" dt="2024-07-15T14:22:00.097" v="28" actId="14100"/>
          <ac:spMkLst>
            <pc:docMk/>
            <pc:sldMk cId="43650041" sldId="2147380663"/>
            <ac:spMk id="6" creationId="{D32CA48F-BC16-498F-1F66-ACA3CD4675C1}"/>
          </ac:spMkLst>
        </pc:spChg>
        <pc:picChg chg="add mod">
          <ac:chgData name="Domingo Alcantara" userId="75b2bfab-4ad1-4e51-a9e1-091e2847eadd" providerId="ADAL" clId="{F88CD106-6A27-43CF-B8E3-55F89CCF3C56}" dt="2024-07-15T14:19:28.719" v="18" actId="1035"/>
          <ac:picMkLst>
            <pc:docMk/>
            <pc:sldMk cId="43650041" sldId="2147380663"/>
            <ac:picMk id="9" creationId="{76185862-B6D0-D868-4861-04EA4AE4C26F}"/>
          </ac:picMkLst>
        </pc:picChg>
        <pc:picChg chg="del">
          <ac:chgData name="Domingo Alcantara" userId="75b2bfab-4ad1-4e51-a9e1-091e2847eadd" providerId="ADAL" clId="{F88CD106-6A27-43CF-B8E3-55F89CCF3C56}" dt="2024-07-15T14:16:18.853" v="6" actId="478"/>
          <ac:picMkLst>
            <pc:docMk/>
            <pc:sldMk cId="43650041" sldId="2147380663"/>
            <ac:picMk id="10" creationId="{68398E5D-4202-691C-FE25-316DF976217E}"/>
          </ac:picMkLst>
        </pc:picChg>
        <pc:picChg chg="add del mod">
          <ac:chgData name="Domingo Alcantara" userId="75b2bfab-4ad1-4e51-a9e1-091e2847eadd" providerId="ADAL" clId="{F88CD106-6A27-43CF-B8E3-55F89CCF3C56}" dt="2024-07-15T14:21:12.828" v="21" actId="478"/>
          <ac:picMkLst>
            <pc:docMk/>
            <pc:sldMk cId="43650041" sldId="2147380663"/>
            <ac:picMk id="12" creationId="{41E16CD1-853E-5646-989C-5B486FD6F165}"/>
          </ac:picMkLst>
        </pc:picChg>
        <pc:picChg chg="del">
          <ac:chgData name="Domingo Alcantara" userId="75b2bfab-4ad1-4e51-a9e1-091e2847eadd" providerId="ADAL" clId="{F88CD106-6A27-43CF-B8E3-55F89CCF3C56}" dt="2024-07-15T14:16:18.184" v="5" actId="47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F88CD106-6A27-43CF-B8E3-55F89CCF3C56}" dt="2024-07-15T14:22:13.467" v="31" actId="1076"/>
          <ac:picMkLst>
            <pc:docMk/>
            <pc:sldMk cId="43650041" sldId="2147380663"/>
            <ac:picMk id="15" creationId="{D0B11D66-35B7-ECA4-11C6-D70E831A5619}"/>
          </ac:picMkLst>
        </pc:picChg>
        <pc:picChg chg="del">
          <ac:chgData name="Domingo Alcantara" userId="75b2bfab-4ad1-4e51-a9e1-091e2847eadd" providerId="ADAL" clId="{F88CD106-6A27-43CF-B8E3-55F89CCF3C56}" dt="2024-07-15T14:16:17.703" v="4" actId="47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F88CD106-6A27-43CF-B8E3-55F89CCF3C56}" dt="2024-07-15T14:24:05.015" v="41" actId="1076"/>
          <ac:picMkLst>
            <pc:docMk/>
            <pc:sldMk cId="43650041" sldId="2147380663"/>
            <ac:picMk id="20" creationId="{521B6270-D237-5E0B-A5D6-A8FCB41355D6}"/>
          </ac:picMkLst>
        </pc:picChg>
      </pc:sldChg>
      <pc:sldChg chg="modSp mod">
        <pc:chgData name="Domingo Alcantara" userId="75b2bfab-4ad1-4e51-a9e1-091e2847eadd" providerId="ADAL" clId="{F88CD106-6A27-43CF-B8E3-55F89CCF3C56}" dt="2024-07-15T14:35:27.398" v="8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88CD106-6A27-43CF-B8E3-55F89CCF3C56}" dt="2024-07-15T14:33:43.781" v="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88CD106-6A27-43CF-B8E3-55F89CCF3C56}" dt="2024-07-15T14:35:27.398" v="8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35:07.589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88CD106-6A27-43CF-B8E3-55F89CCF3C56}" dt="2024-07-15T14:33:53.298" v="6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8CD106-6A27-43CF-B8E3-55F89CCF3C56}" dt="2024-07-15T14:34:41.228" v="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88CD106-6A27-43CF-B8E3-55F89CCF3C56}" dt="2024-07-15T14:35:07.589" v="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8CD106-6A27-43CF-B8E3-55F89CCF3C56}" dt="2024-07-15T14:54:30.591" v="169" actId="1076"/>
        <pc:sldMkLst>
          <pc:docMk/>
          <pc:sldMk cId="557778375" sldId="2147380672"/>
        </pc:sldMkLst>
        <pc:spChg chg="add mod">
          <ac:chgData name="Domingo Alcantara" userId="75b2bfab-4ad1-4e51-a9e1-091e2847eadd" providerId="ADAL" clId="{F88CD106-6A27-43CF-B8E3-55F89CCF3C56}" dt="2024-07-15T14:52:58.604" v="157" actId="164"/>
          <ac:spMkLst>
            <pc:docMk/>
            <pc:sldMk cId="557778375" sldId="2147380672"/>
            <ac:spMk id="10" creationId="{F9F3931D-E42D-E9B4-D809-0A9E605216D9}"/>
          </ac:spMkLst>
        </pc:spChg>
        <pc:grpChg chg="add mod">
          <ac:chgData name="Domingo Alcantara" userId="75b2bfab-4ad1-4e51-a9e1-091e2847eadd" providerId="ADAL" clId="{F88CD106-6A27-43CF-B8E3-55F89CCF3C56}" dt="2024-07-15T14:52:58.604" v="157" actId="164"/>
          <ac:grpSpMkLst>
            <pc:docMk/>
            <pc:sldMk cId="557778375" sldId="2147380672"/>
            <ac:grpSpMk id="11" creationId="{E9371CA2-BA98-2D39-16BA-69DF4A62727D}"/>
          </ac:grpSpMkLst>
        </pc:grpChg>
        <pc:picChg chg="del">
          <ac:chgData name="Domingo Alcantara" userId="75b2bfab-4ad1-4e51-a9e1-091e2847eadd" providerId="ADAL" clId="{F88CD106-6A27-43CF-B8E3-55F89CCF3C56}" dt="2024-07-15T14:16:21.982" v="9" actId="478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F88CD106-6A27-43CF-B8E3-55F89CCF3C56}" dt="2024-07-15T14:54:30.591" v="169" actId="1076"/>
          <ac:picMkLst>
            <pc:docMk/>
            <pc:sldMk cId="557778375" sldId="2147380672"/>
            <ac:picMk id="4" creationId="{343E4145-D3A4-EE78-2FC5-3DEA9C7726A5}"/>
          </ac:picMkLst>
        </pc:picChg>
        <pc:picChg chg="del">
          <ac:chgData name="Domingo Alcantara" userId="75b2bfab-4ad1-4e51-a9e1-091e2847eadd" providerId="ADAL" clId="{F88CD106-6A27-43CF-B8E3-55F89CCF3C56}" dt="2024-07-15T14:16:21.480" v="8" actId="478"/>
          <ac:picMkLst>
            <pc:docMk/>
            <pc:sldMk cId="557778375" sldId="2147380672"/>
            <ac:picMk id="5" creationId="{DF75BC01-E02D-D265-957C-A050996BCFCB}"/>
          </ac:picMkLst>
        </pc:picChg>
        <pc:picChg chg="del">
          <ac:chgData name="Domingo Alcantara" userId="75b2bfab-4ad1-4e51-a9e1-091e2847eadd" providerId="ADAL" clId="{F88CD106-6A27-43CF-B8E3-55F89CCF3C56}" dt="2024-07-15T14:16:20.939" v="7" actId="478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F88CD106-6A27-43CF-B8E3-55F89CCF3C56}" dt="2024-07-15T14:52:58.604" v="157" actId="164"/>
          <ac:picMkLst>
            <pc:docMk/>
            <pc:sldMk cId="557778375" sldId="2147380672"/>
            <ac:picMk id="8" creationId="{E7E8820F-5232-7E93-2C3F-C2005A137025}"/>
          </ac:picMkLst>
        </pc:picChg>
        <pc:picChg chg="del">
          <ac:chgData name="Domingo Alcantara" userId="75b2bfab-4ad1-4e51-a9e1-091e2847eadd" providerId="ADAL" clId="{F88CD106-6A27-43CF-B8E3-55F89CCF3C56}" dt="2024-07-15T14:16:22.921" v="11" actId="478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F88CD106-6A27-43CF-B8E3-55F89CCF3C56}" dt="2024-07-15T14:16:22.397" v="10" actId="478"/>
          <ac:picMkLst>
            <pc:docMk/>
            <pc:sldMk cId="557778375" sldId="2147380672"/>
            <ac:picMk id="13" creationId="{260A6C3D-90FA-6612-EB35-EDF174315905}"/>
          </ac:picMkLst>
        </pc:picChg>
        <pc:picChg chg="add mod">
          <ac:chgData name="Domingo Alcantara" userId="75b2bfab-4ad1-4e51-a9e1-091e2847eadd" providerId="ADAL" clId="{F88CD106-6A27-43CF-B8E3-55F89CCF3C56}" dt="2024-07-15T14:53:33.760" v="161" actId="14100"/>
          <ac:picMkLst>
            <pc:docMk/>
            <pc:sldMk cId="557778375" sldId="2147380672"/>
            <ac:picMk id="14" creationId="{3BACEFED-8244-B22C-4756-1A525D26412A}"/>
          </ac:picMkLst>
        </pc:picChg>
        <pc:picChg chg="add mod">
          <ac:chgData name="Domingo Alcantara" userId="75b2bfab-4ad1-4e51-a9e1-091e2847eadd" providerId="ADAL" clId="{F88CD106-6A27-43CF-B8E3-55F89CCF3C56}" dt="2024-07-15T14:54:00.314" v="164" actId="14100"/>
          <ac:picMkLst>
            <pc:docMk/>
            <pc:sldMk cId="557778375" sldId="2147380672"/>
            <ac:picMk id="16" creationId="{133A5BB3-4E36-76F3-5478-C5E999CA5859}"/>
          </ac:picMkLst>
        </pc:picChg>
        <pc:picChg chg="add mod">
          <ac:chgData name="Domingo Alcantara" userId="75b2bfab-4ad1-4e51-a9e1-091e2847eadd" providerId="ADAL" clId="{F88CD106-6A27-43CF-B8E3-55F89CCF3C56}" dt="2024-07-15T14:54:18.445" v="168" actId="14100"/>
          <ac:picMkLst>
            <pc:docMk/>
            <pc:sldMk cId="557778375" sldId="2147380672"/>
            <ac:picMk id="20" creationId="{1FA1F72D-C0FB-227C-3573-A0B7CC29B0C2}"/>
          </ac:picMkLst>
        </pc:picChg>
      </pc:sldChg>
    </pc:docChg>
  </pc:docChgLst>
  <pc:docChgLst>
    <pc:chgData name="Domingo Alcantara" userId="75b2bfab-4ad1-4e51-a9e1-091e2847eadd" providerId="ADAL" clId="{1D321F9B-81EF-448C-B28E-1E16F6A41683}"/>
    <pc:docChg chg="undo custSel delSld modSld delMainMaster">
      <pc:chgData name="Domingo Alcantara" userId="75b2bfab-4ad1-4e51-a9e1-091e2847eadd" providerId="ADAL" clId="{1D321F9B-81EF-448C-B28E-1E16F6A41683}" dt="2024-09-03T14:58:35.415" v="1243" actId="1036"/>
      <pc:docMkLst>
        <pc:docMk/>
      </pc:docMkLst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D321F9B-81EF-448C-B28E-1E16F6A41683}" dt="2024-09-03T14:41:33.862" v="106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1D321F9B-81EF-448C-B28E-1E16F6A41683}" dt="2024-09-03T14:36:39.645" v="10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D321F9B-81EF-448C-B28E-1E16F6A41683}" dt="2024-09-03T14:36:43.438" v="10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D321F9B-81EF-448C-B28E-1E16F6A41683}" dt="2024-09-03T14:36:47.351" v="10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1D321F9B-81EF-448C-B28E-1E16F6A41683}" dt="2024-09-03T14:10:18.202" v="2" actId="478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add mod">
          <ac:chgData name="Domingo Alcantara" userId="75b2bfab-4ad1-4e51-a9e1-091e2847eadd" providerId="ADAL" clId="{1D321F9B-81EF-448C-B28E-1E16F6A41683}" dt="2024-09-03T14:41:33.862" v="1062" actId="692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10:13.4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D321F9B-81EF-448C-B28E-1E16F6A41683}" dt="2024-09-03T14:10:13.4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D321F9B-81EF-448C-B28E-1E16F6A41683}" dt="2024-09-03T14:58:35.415" v="124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1D321F9B-81EF-448C-B28E-1E16F6A41683}" dt="2024-09-03T14:45:47.782" v="116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D321F9B-81EF-448C-B28E-1E16F6A41683}" dt="2024-09-03T14:58:35.415" v="1243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D321F9B-81EF-448C-B28E-1E16F6A41683}" dt="2024-09-03T14:45:52.973" v="1164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">
          <ac:chgData name="Domingo Alcantara" userId="75b2bfab-4ad1-4e51-a9e1-091e2847eadd" providerId="ADAL" clId="{1D321F9B-81EF-448C-B28E-1E16F6A41683}" dt="2024-09-03T14:34:52.210" v="979" actId="478"/>
          <ac:spMkLst>
            <pc:docMk/>
            <pc:sldMk cId="4183346498" sldId="2147380662"/>
            <ac:spMk id="20" creationId="{F0957B94-C376-5D54-5500-4E86113683CC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27" creationId="{0D9F11F0-89D8-CE08-28AE-D6C3CEB98CE6}"/>
          </ac:spMkLst>
        </pc:spChg>
        <pc:picChg chg="del mod">
          <ac:chgData name="Domingo Alcantara" userId="75b2bfab-4ad1-4e51-a9e1-091e2847eadd" providerId="ADAL" clId="{1D321F9B-81EF-448C-B28E-1E16F6A41683}" dt="2024-09-03T14:10:20.353" v="4" actId="478"/>
          <ac:picMkLst>
            <pc:docMk/>
            <pc:sldMk cId="4183346498" sldId="2147380662"/>
            <ac:picMk id="6" creationId="{23073F2B-F561-219E-A2BD-238D34FF07DE}"/>
          </ac:picMkLst>
        </pc:picChg>
        <pc:picChg chg="add mod modCrop">
          <ac:chgData name="Domingo Alcantara" userId="75b2bfab-4ad1-4e51-a9e1-091e2847eadd" providerId="ADAL" clId="{1D321F9B-81EF-448C-B28E-1E16F6A41683}" dt="2024-09-03T14:58:35.415" v="1243" actId="1036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38:36.981" v="10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1D321F9B-81EF-448C-B28E-1E16F6A41683}" dt="2024-09-03T14:35:08.015" v="991" actId="478"/>
          <ac:spMkLst>
            <pc:docMk/>
            <pc:sldMk cId="43650041" sldId="2147380663"/>
            <ac:spMk id="12" creationId="{F39CFD1E-2417-C694-838D-52BC1AEFED87}"/>
          </ac:spMkLst>
        </pc:spChg>
        <pc:graphicFrameChg chg="del mod">
          <ac:chgData name="Domingo Alcantara" userId="75b2bfab-4ad1-4e51-a9e1-091e2847eadd" providerId="ADAL" clId="{1D321F9B-81EF-448C-B28E-1E16F6A41683}" dt="2024-09-03T14:38:13.335" v="1015" actId="478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5" creationId="{D542B773-34F0-387A-75E8-AF3C83293029}"/>
          </ac:picMkLst>
        </pc:picChg>
        <pc:picChg chg="del">
          <ac:chgData name="Domingo Alcantara" userId="75b2bfab-4ad1-4e51-a9e1-091e2847eadd" providerId="ADAL" clId="{1D321F9B-81EF-448C-B28E-1E16F6A41683}" dt="2024-09-03T14:13:03.888" v="28" actId="478"/>
          <ac:picMkLst>
            <pc:docMk/>
            <pc:sldMk cId="43650041" sldId="2147380663"/>
            <ac:picMk id="6" creationId="{DC31B1CC-1781-06EC-8099-B36F49538E80}"/>
          </ac:picMkLst>
        </pc:pic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8" creationId="{3B55714C-2639-0488-FE0D-3E06F2804D83}"/>
          </ac:picMkLst>
        </pc:picChg>
        <pc:picChg chg="del">
          <ac:chgData name="Domingo Alcantara" userId="75b2bfab-4ad1-4e51-a9e1-091e2847eadd" providerId="ADAL" clId="{1D321F9B-81EF-448C-B28E-1E16F6A41683}" dt="2024-09-03T14:19:42.052" v="404" actId="478"/>
          <ac:picMkLst>
            <pc:docMk/>
            <pc:sldMk cId="43650041" sldId="2147380663"/>
            <ac:picMk id="9" creationId="{7CA5FFC1-32B2-1AA2-2D3F-D33039CEC2AA}"/>
          </ac:picMkLst>
        </pc:picChg>
        <pc:picChg chg="add mod modCrop">
          <ac:chgData name="Domingo Alcantara" userId="75b2bfab-4ad1-4e51-a9e1-091e2847eadd" providerId="ADAL" clId="{1D321F9B-81EF-448C-B28E-1E16F6A41683}" dt="2024-09-03T14:38:36.981" v="1023" actId="1076"/>
          <ac:picMkLst>
            <pc:docMk/>
            <pc:sldMk cId="43650041" sldId="2147380663"/>
            <ac:picMk id="13" creationId="{ABE47F5A-2E2A-9A68-800D-B61A58B6D145}"/>
          </ac:picMkLst>
        </pc:picChg>
        <pc:picChg chg="del mod">
          <ac:chgData name="Domingo Alcantara" userId="75b2bfab-4ad1-4e51-a9e1-091e2847eadd" providerId="ADAL" clId="{1D321F9B-81EF-448C-B28E-1E16F6A41683}" dt="2024-09-03T14:35:08.015" v="991" actId="47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1D321F9B-81EF-448C-B28E-1E16F6A41683}" dt="2024-09-03T14:40:05.718" v="1055" actId="1036"/>
        <pc:sldMkLst>
          <pc:docMk/>
          <pc:sldMk cId="1600274290" sldId="2147380666"/>
        </pc:sldMkLst>
        <pc:spChg chg="mod">
          <ac:chgData name="Domingo Alcantara" userId="75b2bfab-4ad1-4e51-a9e1-091e2847eadd" providerId="ADAL" clId="{1D321F9B-81EF-448C-B28E-1E16F6A41683}" dt="2024-09-03T14:38:48.400" v="102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D321F9B-81EF-448C-B28E-1E16F6A41683}" dt="2024-09-03T14:40:05.718" v="1055" actId="103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39:35.445" v="10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1D321F9B-81EF-448C-B28E-1E16F6A41683}" dt="2024-09-03T14:38:53.096" v="103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D321F9B-81EF-448C-B28E-1E16F6A41683}" dt="2024-09-03T14:39:15.546" v="103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D321F9B-81EF-448C-B28E-1E16F6A41683}" dt="2024-09-03T14:39:35.445" v="10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D321F9B-81EF-448C-B28E-1E16F6A41683}" dt="2024-09-03T14:57:50.127" v="123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1D321F9B-81EF-448C-B28E-1E16F6A41683}" dt="2024-09-03T14:57:44.480" v="1237" actId="14861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1D321F9B-81EF-448C-B28E-1E16F6A41683}" dt="2024-09-03T14:10:33.014" v="10" actId="478"/>
          <ac:picMkLst>
            <pc:docMk/>
            <pc:sldMk cId="557778375" sldId="2147380672"/>
            <ac:picMk id="4" creationId="{18C02513-6D6F-C353-679E-397CFA30AE6B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6" creationId="{46FFDACC-EBCF-BCF2-EE2D-F99F2FFC7932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8" creationId="{F00FE444-8CAB-DAB4-F6DD-78AE4A123454}"/>
          </ac:picMkLst>
        </pc:picChg>
        <pc:picChg chg="del">
          <ac:chgData name="Domingo Alcantara" userId="75b2bfab-4ad1-4e51-a9e1-091e2847eadd" providerId="ADAL" clId="{1D321F9B-81EF-448C-B28E-1E16F6A41683}" dt="2024-09-03T14:10:32.527" v="9" actId="478"/>
          <ac:picMkLst>
            <pc:docMk/>
            <pc:sldMk cId="557778375" sldId="2147380672"/>
            <ac:picMk id="11" creationId="{129BCC3B-036B-7998-6EAF-8F0F667AB41D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7.049" v="1240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3" creationId="{E77B5AF6-CF75-B66A-552A-7293C19EE7C9}"/>
          </ac:picMkLst>
        </pc:picChg>
        <pc:picChg chg="del">
          <ac:chgData name="Domingo Alcantara" userId="75b2bfab-4ad1-4e51-a9e1-091e2847eadd" providerId="ADAL" clId="{1D321F9B-81EF-448C-B28E-1E16F6A41683}" dt="2024-09-03T14:10:27.678" v="5" actId="478"/>
          <ac:picMkLst>
            <pc:docMk/>
            <pc:sldMk cId="1771377235" sldId="2147380674"/>
            <ac:picMk id="4" creationId="{CF695716-C586-EA33-1E39-98EC88861F60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6" creationId="{5B510E98-EE1C-BF22-53BC-66E063DD3513}"/>
          </ac:picMkLst>
        </pc:picChg>
        <pc:picChg chg="del">
          <ac:chgData name="Domingo Alcantara" userId="75b2bfab-4ad1-4e51-a9e1-091e2847eadd" providerId="ADAL" clId="{1D321F9B-81EF-448C-B28E-1E16F6A41683}" dt="2024-09-03T14:10:28.206" v="6" actId="478"/>
          <ac:picMkLst>
            <pc:docMk/>
            <pc:sldMk cId="1771377235" sldId="2147380674"/>
            <ac:picMk id="7" creationId="{7A16C065-FBBC-F623-7368-D2E4043AB812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9" creationId="{BD8E689F-5671-7FE8-F591-5E3C34992A22}"/>
          </ac:picMkLst>
        </pc:picChg>
        <pc:picChg chg="add del mod">
          <ac:chgData name="Domingo Alcantara" userId="75b2bfab-4ad1-4e51-a9e1-091e2847eadd" providerId="ADAL" clId="{1D321F9B-81EF-448C-B28E-1E16F6A41683}" dt="2024-09-03T14:48:21.518" v="1182" actId="21"/>
          <ac:picMkLst>
            <pc:docMk/>
            <pc:sldMk cId="1771377235" sldId="2147380674"/>
            <ac:picMk id="11" creationId="{DD520DF6-81D3-C86E-C19B-10025DA2B90E}"/>
          </ac:picMkLst>
        </pc:picChg>
        <pc:picChg chg="add del mod">
          <ac:chgData name="Domingo Alcantara" userId="75b2bfab-4ad1-4e51-a9e1-091e2847eadd" providerId="ADAL" clId="{1D321F9B-81EF-448C-B28E-1E16F6A41683}" dt="2024-09-03T14:48:59.805" v="1190" actId="21"/>
          <ac:picMkLst>
            <pc:docMk/>
            <pc:sldMk cId="1771377235" sldId="2147380674"/>
            <ac:picMk id="13" creationId="{AC5D26D4-2415-4696-51E6-279400A3208F}"/>
          </ac:picMkLst>
        </pc:picChg>
        <pc:picChg chg="add del mod">
          <ac:chgData name="Domingo Alcantara" userId="75b2bfab-4ad1-4e51-a9e1-091e2847eadd" providerId="ADAL" clId="{1D321F9B-81EF-448C-B28E-1E16F6A41683}" dt="2024-09-03T14:49:21.725" v="1195" actId="21"/>
          <ac:picMkLst>
            <pc:docMk/>
            <pc:sldMk cId="1771377235" sldId="2147380674"/>
            <ac:picMk id="17" creationId="{C659BAB3-8E01-4C6D-C360-7996789E7558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3.659" v="1239" actId="108"/>
        <pc:sldMkLst>
          <pc:docMk/>
          <pc:sldMk cId="3237214870" sldId="2147380675"/>
        </pc:sldMkLst>
        <pc:picChg chg="del">
          <ac:chgData name="Domingo Alcantara" userId="75b2bfab-4ad1-4e51-a9e1-091e2847eadd" providerId="ADAL" clId="{1D321F9B-81EF-448C-B28E-1E16F6A41683}" dt="2024-09-03T14:10:29.502" v="7" actId="478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1D321F9B-81EF-448C-B28E-1E16F6A41683}" dt="2024-09-03T14:10:30.014" v="8" actId="478"/>
          <ac:picMkLst>
            <pc:docMk/>
            <pc:sldMk cId="3237214870" sldId="2147380675"/>
            <ac:picMk id="6" creationId="{2E11763C-F388-2662-C20C-355AC34E22D0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1" creationId="{DD520DF6-81D3-C86E-C19B-10025DA2B90E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3" creationId="{AC5D26D4-2415-4696-51E6-279400A3208F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7" creationId="{C659BAB3-8E01-4C6D-C360-7996789E7558}"/>
          </ac:picMkLst>
        </pc:picChg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798956366" sldId="2147380763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309979439" sldId="214738183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1224997" sldId="2147381867"/>
        </pc:sldMkLst>
      </pc:sldChg>
      <pc:sldMasterChg chg="del delSldLayout">
        <pc:chgData name="Domingo Alcantara" userId="75b2bfab-4ad1-4e51-a9e1-091e2847eadd" providerId="ADAL" clId="{1D321F9B-81EF-448C-B28E-1E16F6A41683}" dt="2024-09-03T14:10:41.990" v="11" actId="47"/>
        <pc:sldMasterMkLst>
          <pc:docMk/>
          <pc:sldMasterMk cId="844297678" sldId="2147483924"/>
        </pc:sldMasterMkLst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466897320" sldId="214748392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60296813" sldId="214748392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96848438" sldId="214748392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8389500" sldId="214748392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75028284" sldId="214748392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40447042" sldId="214748393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78734493" sldId="214748393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994702676" sldId="214748393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7472527" sldId="214748393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1079852" sldId="214748393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888495437" sldId="214748393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552572045" sldId="214748393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1370974" sldId="214748393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427853717" sldId="214748393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59413329" sldId="214748393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69371849" sldId="214748394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14063099" sldId="214748394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079107344" sldId="214748394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134226137" sldId="214748394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998466810" sldId="214748394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72757323" sldId="214748394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650135834" sldId="214748394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08582242" sldId="214748394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83814921" sldId="214748394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13929950" sldId="2147483949"/>
          </pc:sldLayoutMkLst>
        </pc:sldLayoutChg>
      </pc:sldMasterChg>
    </pc:docChg>
  </pc:docChgLst>
  <pc:docChgLst>
    <pc:chgData name="Domingo Alcantara" userId="75b2bfab-4ad1-4e51-a9e1-091e2847eadd" providerId="ADAL" clId="{E36639D1-64B9-4205-B355-BB30F5D0B6E3}"/>
    <pc:docChg chg="undo redo custSel delSld modSld">
      <pc:chgData name="Domingo Alcantara" userId="75b2bfab-4ad1-4e51-a9e1-091e2847eadd" providerId="ADAL" clId="{E36639D1-64B9-4205-B355-BB30F5D0B6E3}" dt="2024-07-05T20:01:52.725" v="328" actId="47"/>
      <pc:docMkLst>
        <pc:docMk/>
      </pc:docMkLst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36639D1-64B9-4205-B355-BB30F5D0B6E3}" dt="2024-07-05T19:53:39.516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36639D1-64B9-4205-B355-BB30F5D0B6E3}" dt="2024-07-05T19:46:44.13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36639D1-64B9-4205-B355-BB30F5D0B6E3}" dt="2024-07-05T19:46:47.984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36639D1-64B9-4205-B355-BB30F5D0B6E3}" dt="2024-07-05T19:46:56.413" v="2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36639D1-64B9-4205-B355-BB30F5D0B6E3}" dt="2024-07-05T19:53:39.516" v="92" actId="692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del">
          <ac:chgData name="Domingo Alcantara" userId="75b2bfab-4ad1-4e51-a9e1-091e2847eadd" providerId="ADAL" clId="{E36639D1-64B9-4205-B355-BB30F5D0B6E3}" dt="2024-07-05T19:43:34.283" v="2" actId="478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43:29.39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36639D1-64B9-4205-B355-BB30F5D0B6E3}" dt="2024-07-05T19:43:29.39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36639D1-64B9-4205-B355-BB30F5D0B6E3}" dt="2024-07-05T19:55:11.113" v="29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36639D1-64B9-4205-B355-BB30F5D0B6E3}" dt="2024-07-05T19:55:11.113" v="293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36639D1-64B9-4205-B355-BB30F5D0B6E3}" dt="2024-07-05T19:52:11.817" v="8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36639D1-64B9-4205-B355-BB30F5D0B6E3}" dt="2024-07-05T19:52:18.033" v="8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E36639D1-64B9-4205-B355-BB30F5D0B6E3}" dt="2024-07-05T19:52:18.033" v="86" actId="1076"/>
          <ac:picMkLst>
            <pc:docMk/>
            <pc:sldMk cId="4183346498" sldId="2147380662"/>
            <ac:picMk id="6" creationId="{5EE9FAC7-149A-3EE5-E77C-69C923D9DA63}"/>
          </ac:picMkLst>
        </pc:picChg>
        <pc:picChg chg="del">
          <ac:chgData name="Domingo Alcantara" userId="75b2bfab-4ad1-4e51-a9e1-091e2847eadd" providerId="ADAL" clId="{E36639D1-64B9-4205-B355-BB30F5D0B6E3}" dt="2024-07-05T19:43:38.676" v="3" actId="478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36639D1-64B9-4205-B355-BB30F5D0B6E3}" dt="2024-07-05T19:57:23.038" v="30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36639D1-64B9-4205-B355-BB30F5D0B6E3}" dt="2024-07-05T19:57:23.038" v="30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36639D1-64B9-4205-B355-BB30F5D0B6E3}" dt="2024-07-05T19:56:32.928" v="29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36639D1-64B9-4205-B355-BB30F5D0B6E3}" dt="2024-07-05T19:56:06.654" v="29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36639D1-64B9-4205-B355-BB30F5D0B6E3}" dt="2024-07-05T19:57:06.146" v="303" actId="14100"/>
          <ac:spMkLst>
            <pc:docMk/>
            <pc:sldMk cId="43650041" sldId="2147380663"/>
            <ac:spMk id="5" creationId="{AA706E24-FF40-08E1-B041-9F00FE4AFE19}"/>
          </ac:spMkLst>
        </pc:spChg>
        <pc:picChg chg="add mod">
          <ac:chgData name="Domingo Alcantara" userId="75b2bfab-4ad1-4e51-a9e1-091e2847eadd" providerId="ADAL" clId="{E36639D1-64B9-4205-B355-BB30F5D0B6E3}" dt="2024-07-05T19:56:11.491" v="298" actId="208"/>
          <ac:picMkLst>
            <pc:docMk/>
            <pc:sldMk cId="43650041" sldId="2147380663"/>
            <ac:picMk id="7" creationId="{421FDF40-D2B0-316B-AE9C-E8BF760D5A8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8" creationId="{99CBB27D-5067-48CD-3BDD-AD278CBCA3AC}"/>
          </ac:picMkLst>
        </pc:picChg>
        <pc:picChg chg="add mod">
          <ac:chgData name="Domingo Alcantara" userId="75b2bfab-4ad1-4e51-a9e1-091e2847eadd" providerId="ADAL" clId="{E36639D1-64B9-4205-B355-BB30F5D0B6E3}" dt="2024-07-05T19:57:09.656" v="304" actId="208"/>
          <ac:picMkLst>
            <pc:docMk/>
            <pc:sldMk cId="43650041" sldId="2147380663"/>
            <ac:picMk id="10" creationId="{A840EEB2-D576-A253-4219-3E7FAFA7614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11" creationId="{42D6C670-F254-51DA-E961-45EFDFA15C04}"/>
          </ac:picMkLst>
        </pc:picChg>
        <pc:picChg chg="del">
          <ac:chgData name="Domingo Alcantara" userId="75b2bfab-4ad1-4e51-a9e1-091e2847eadd" providerId="ADAL" clId="{E36639D1-64B9-4205-B355-BB30F5D0B6E3}" dt="2024-07-05T19:44:05.143" v="9" actId="478"/>
          <ac:picMkLst>
            <pc:docMk/>
            <pc:sldMk cId="43650041" sldId="2147380663"/>
            <ac:picMk id="12" creationId="{7081F8C2-0B76-C5DC-1A97-DFE75A7FDBF4}"/>
          </ac:picMkLst>
        </pc:picChg>
        <pc:picChg chg="add mod">
          <ac:chgData name="Domingo Alcantara" userId="75b2bfab-4ad1-4e51-a9e1-091e2847eadd" providerId="ADAL" clId="{E36639D1-64B9-4205-B355-BB30F5D0B6E3}" dt="2024-07-05T19:48:26.014" v="35" actId="1076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E36639D1-64B9-4205-B355-BB30F5D0B6E3}" dt="2024-07-05T19:50:07.978" v="57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E36639D1-64B9-4205-B355-BB30F5D0B6E3}" dt="2024-07-05T19:48:42.13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36639D1-64B9-4205-B355-BB30F5D0B6E3}" dt="2024-07-05T19:48:47.824" v="4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36639D1-64B9-4205-B355-BB30F5D0B6E3}" dt="2024-07-05T19:50:07.978" v="5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50:28.808" v="65" actId="113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E36639D1-64B9-4205-B355-BB30F5D0B6E3}" dt="2024-07-05T19:49:14.611" v="4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36639D1-64B9-4205-B355-BB30F5D0B6E3}" dt="2024-07-05T19:50:28.808" v="6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36639D1-64B9-4205-B355-BB30F5D0B6E3}" dt="2024-07-05T20:01:50.455" v="327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36639D1-64B9-4205-B355-BB30F5D0B6E3}" dt="2024-07-05T20:00:30.373" v="320" actId="1076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5" creationId="{5AE1335C-054A-0377-7376-43E924773BD7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7" creationId="{041C5E18-87C0-886C-0FB4-43C9D8D06492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8" creationId="{DCC3BF2F-DAD6-3BB9-48DB-C7A6E85E0473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2" creationId="{9A29AB15-1D43-692A-D752-68E1B2E6202A}"/>
          </ac:picMkLst>
        </pc:picChg>
        <pc:picChg chg="add mod">
          <ac:chgData name="Domingo Alcantara" userId="75b2bfab-4ad1-4e51-a9e1-091e2847eadd" providerId="ADAL" clId="{E36639D1-64B9-4205-B355-BB30F5D0B6E3}" dt="2024-07-05T20:01:11.114" v="324" actId="14100"/>
          <ac:picMkLst>
            <pc:docMk/>
            <pc:sldMk cId="557778375" sldId="2147380672"/>
            <ac:picMk id="14" creationId="{F594F7E2-0048-EB7C-F1CB-0BB873ECFB4A}"/>
          </ac:picMkLst>
        </pc:picChg>
        <pc:picChg chg="add mod">
          <ac:chgData name="Domingo Alcantara" userId="75b2bfab-4ad1-4e51-a9e1-091e2847eadd" providerId="ADAL" clId="{E36639D1-64B9-4205-B355-BB30F5D0B6E3}" dt="2024-07-05T20:01:50.455" v="327" actId="14100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del mod">
        <pc:chgData name="Domingo Alcantara" userId="75b2bfab-4ad1-4e51-a9e1-091e2847eadd" providerId="ADAL" clId="{E36639D1-64B9-4205-B355-BB30F5D0B6E3}" dt="2024-07-05T20:01:52.725" v="328" actId="47"/>
        <pc:sldMkLst>
          <pc:docMk/>
          <pc:sldMk cId="3095163248" sldId="2147380673"/>
        </pc:sldMkLst>
        <pc:picChg chg="add del mod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2" creationId="{1AF05A1F-5AB9-D441-1643-E6327C530631}"/>
          </ac:picMkLst>
        </pc:picChg>
        <pc:picChg chg="del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3" creationId="{CF18C4A6-5D0E-41D0-4A74-EB299B78B35C}"/>
          </ac:picMkLst>
        </pc:picChg>
        <pc:picChg chg="del">
          <ac:chgData name="Domingo Alcantara" userId="75b2bfab-4ad1-4e51-a9e1-091e2847eadd" providerId="ADAL" clId="{E36639D1-64B9-4205-B355-BB30F5D0B6E3}" dt="2024-07-05T19:44:16.255" v="13" actId="478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463392292" sldId="2147380674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265123595" sldId="2147380849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945494654" sldId="2147380850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1624276279" sldId="214738085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319853384" sldId="2147380852"/>
        </pc:sldMkLst>
      </pc:sldChg>
      <pc:sldMasterChg chg="delSldLayout">
        <pc:chgData name="Domingo Alcantara" userId="75b2bfab-4ad1-4e51-a9e1-091e2847eadd" providerId="ADAL" clId="{E36639D1-64B9-4205-B355-BB30F5D0B6E3}" dt="2024-07-05T19:44:38.096" v="1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E36639D1-64B9-4205-B355-BB30F5D0B6E3}" dt="2024-07-05T19:44:38.096" v="14" actId="47"/>
          <pc:sldLayoutMkLst>
            <pc:docMk/>
            <pc:sldMasterMk cId="0" sldId="2147483648"/>
            <pc:sldLayoutMk cId="252356274" sldId="2147483924"/>
          </pc:sldLayoutMkLst>
        </pc:sldLayoutChg>
      </pc:sldMasterChg>
    </pc:docChg>
  </pc:docChgLst>
  <pc:docChgLst>
    <pc:chgData name="Domingo Alcantara" userId="75b2bfab-4ad1-4e51-a9e1-091e2847eadd" providerId="ADAL" clId="{28EC99FB-CBDA-4675-8C11-E4CEF329E563}"/>
    <pc:docChg chg="undo custSel addSld delSld modSld delMainMaster">
      <pc:chgData name="Domingo Alcantara" userId="75b2bfab-4ad1-4e51-a9e1-091e2847eadd" providerId="ADAL" clId="{28EC99FB-CBDA-4675-8C11-E4CEF329E563}" dt="2024-08-08T21:40:33.418" v="543" actId="47"/>
      <pc:docMkLst>
        <pc:docMk/>
      </pc:docMkLst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8EC99FB-CBDA-4675-8C11-E4CEF329E563}" dt="2024-08-08T21:39:10.902" v="5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8EC99FB-CBDA-4675-8C11-E4CEF329E563}" dt="2024-08-08T21:30:58.158" v="4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EC99FB-CBDA-4675-8C11-E4CEF329E563}" dt="2024-08-08T21:31:01.921" v="4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EC99FB-CBDA-4675-8C11-E4CEF329E563}" dt="2024-08-08T21:31:06.558" v="4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8EC99FB-CBDA-4675-8C11-E4CEF329E563}" dt="2024-08-08T21:22:36.008" v="2" actId="478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add mod">
          <ac:chgData name="Domingo Alcantara" userId="75b2bfab-4ad1-4e51-a9e1-091e2847eadd" providerId="ADAL" clId="{28EC99FB-CBDA-4675-8C11-E4CEF329E563}" dt="2024-08-08T21:39:10.902" v="541" actId="692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22:31.38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EC99FB-CBDA-4675-8C11-E4CEF329E563}" dt="2024-08-08T21:22:31.38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EC99FB-CBDA-4675-8C11-E4CEF329E563}" dt="2024-08-08T21:33:47.360" v="468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28EC99FB-CBDA-4675-8C11-E4CEF329E563}" dt="2024-08-08T21:28:07.221" v="40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EC99FB-CBDA-4675-8C11-E4CEF329E563}" dt="2024-08-08T21:33:47.360" v="468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EC99FB-CBDA-4675-8C11-E4CEF329E563}" dt="2024-08-08T21:28:10.546" v="405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28EC99FB-CBDA-4675-8C11-E4CEF329E563}" dt="2024-08-08T21:22:38.559" v="3" actId="478"/>
          <ac:picMkLst>
            <pc:docMk/>
            <pc:sldMk cId="4183346498" sldId="2147380662"/>
            <ac:picMk id="6" creationId="{64B2ADF2-ADDA-18E5-13CD-C6A49DA927FA}"/>
          </ac:picMkLst>
        </pc:picChg>
        <pc:picChg chg="add mod modCrop">
          <ac:chgData name="Domingo Alcantara" userId="75b2bfab-4ad1-4e51-a9e1-091e2847eadd" providerId="ADAL" clId="{28EC99FB-CBDA-4675-8C11-E4CEF329E563}" dt="2024-08-08T21:28:35.122" v="415" actId="1076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24:31.611" v="48" actId="1036"/>
        <pc:sldMkLst>
          <pc:docMk/>
          <pc:sldMk cId="43650041" sldId="2147380663"/>
        </pc:sldMkLst>
        <pc:spChg chg="mod">
          <ac:chgData name="Domingo Alcantara" userId="75b2bfab-4ad1-4e51-a9e1-091e2847eadd" providerId="ADAL" clId="{28EC99FB-CBDA-4675-8C11-E4CEF329E563}" dt="2024-08-08T21:24:28.075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EC99FB-CBDA-4675-8C11-E4CEF329E563}" dt="2024-08-08T21:24:31.611" v="48" actId="1036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28EC99FB-CBDA-4675-8C11-E4CEF329E563}" dt="2024-08-08T21:24:31.611" v="48" actId="1036"/>
          <ac:picMkLst>
            <pc:docMk/>
            <pc:sldMk cId="43650041" sldId="2147380663"/>
            <ac:picMk id="5" creationId="{4EF7112D-D267-FB1E-426D-DC8A14136AFB}"/>
          </ac:picMkLst>
        </pc:picChg>
        <pc:picChg chg="del">
          <ac:chgData name="Domingo Alcantara" userId="75b2bfab-4ad1-4e51-a9e1-091e2847eadd" providerId="ADAL" clId="{28EC99FB-CBDA-4675-8C11-E4CEF329E563}" dt="2024-08-08T21:23:36.442" v="21" actId="478"/>
          <ac:picMkLst>
            <pc:docMk/>
            <pc:sldMk cId="43650041" sldId="2147380663"/>
            <ac:picMk id="6" creationId="{94D3F1BC-F217-9CD2-31B4-2EC339568934}"/>
          </ac:picMkLst>
        </pc:picChg>
        <pc:picChg chg="add mod">
          <ac:chgData name="Domingo Alcantara" userId="75b2bfab-4ad1-4e51-a9e1-091e2847eadd" providerId="ADAL" clId="{28EC99FB-CBDA-4675-8C11-E4CEF329E563}" dt="2024-08-08T21:24:28.075" v="43" actId="1036"/>
          <ac:picMkLst>
            <pc:docMk/>
            <pc:sldMk cId="43650041" sldId="2147380663"/>
            <ac:picMk id="8" creationId="{14FA694E-8DDC-4F84-506A-C55EB20FBB7D}"/>
          </ac:picMkLst>
        </pc:picChg>
        <pc:picChg chg="del">
          <ac:chgData name="Domingo Alcantara" userId="75b2bfab-4ad1-4e51-a9e1-091e2847eadd" providerId="ADAL" clId="{28EC99FB-CBDA-4675-8C11-E4CEF329E563}" dt="2024-08-08T21:23:19.926" v="14" actId="478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28EC99FB-CBDA-4675-8C11-E4CEF329E563}" dt="2024-08-08T21:32:24.530" v="45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8EC99FB-CBDA-4675-8C11-E4CEF329E563}" dt="2024-08-08T21:31:26.161" v="43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EC99FB-CBDA-4675-8C11-E4CEF329E563}" dt="2024-08-08T21:32:24.530" v="45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32:46.368" v="4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EC99FB-CBDA-4675-8C11-E4CEF329E563}" dt="2024-08-08T21:31:33.927" v="43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EC99FB-CBDA-4675-8C11-E4CEF329E563}" dt="2024-08-08T21:31:39.621" v="43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EC99FB-CBDA-4675-8C11-E4CEF329E563}" dt="2024-08-08T21:31:58.990" v="4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EC99FB-CBDA-4675-8C11-E4CEF329E563}" dt="2024-08-08T21:32:46.368" v="46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8EC99FB-CBDA-4675-8C11-E4CEF329E563}" dt="2024-08-08T21:36:24.103" v="508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28EC99FB-CBDA-4675-8C11-E4CEF329E563}" dt="2024-08-08T21:22:43.457" v="4" actId="478"/>
          <ac:picMkLst>
            <pc:docMk/>
            <pc:sldMk cId="557778375" sldId="2147380672"/>
            <ac:picMk id="3" creationId="{87CCDD50-7066-4EC2-F72B-555A938C2990}"/>
          </ac:picMkLst>
        </pc:picChg>
        <pc:picChg chg="add mod modCrop">
          <ac:chgData name="Domingo Alcantara" userId="75b2bfab-4ad1-4e51-a9e1-091e2847eadd" providerId="ADAL" clId="{28EC99FB-CBDA-4675-8C11-E4CEF329E563}" dt="2024-08-08T21:35:57.268" v="497" actId="1076"/>
          <ac:picMkLst>
            <pc:docMk/>
            <pc:sldMk cId="557778375" sldId="2147380672"/>
            <ac:picMk id="4" creationId="{9F1763E3-AE69-B2B8-C92F-63A9B9E13A49}"/>
          </ac:picMkLst>
        </pc:picChg>
        <pc:picChg chg="del">
          <ac:chgData name="Domingo Alcantara" userId="75b2bfab-4ad1-4e51-a9e1-091e2847eadd" providerId="ADAL" clId="{28EC99FB-CBDA-4675-8C11-E4CEF329E563}" dt="2024-08-08T21:22:43.975" v="5" actId="478"/>
          <ac:picMkLst>
            <pc:docMk/>
            <pc:sldMk cId="557778375" sldId="2147380672"/>
            <ac:picMk id="6" creationId="{04DA1EFB-CFB0-F0D9-85A8-7D24652FE8C0}"/>
          </ac:picMkLst>
        </pc:picChg>
        <pc:picChg chg="add mod modCrop">
          <ac:chgData name="Domingo Alcantara" userId="75b2bfab-4ad1-4e51-a9e1-091e2847eadd" providerId="ADAL" clId="{28EC99FB-CBDA-4675-8C11-E4CEF329E563}" dt="2024-08-08T21:35:50.836" v="496" actId="1076"/>
          <ac:picMkLst>
            <pc:docMk/>
            <pc:sldMk cId="557778375" sldId="2147380672"/>
            <ac:picMk id="7" creationId="{4A5B7B19-1FDC-9876-F9F5-7342749EF537}"/>
          </ac:picMkLst>
        </pc:picChg>
        <pc:picChg chg="del">
          <ac:chgData name="Domingo Alcantara" userId="75b2bfab-4ad1-4e51-a9e1-091e2847eadd" providerId="ADAL" clId="{28EC99FB-CBDA-4675-8C11-E4CEF329E563}" dt="2024-08-08T21:22:44.361" v="6" actId="478"/>
          <ac:picMkLst>
            <pc:docMk/>
            <pc:sldMk cId="557778375" sldId="2147380672"/>
            <ac:picMk id="9" creationId="{F073AAC3-DEE9-A2D4-DB00-80FFD4F152F9}"/>
          </ac:picMkLst>
        </pc:picChg>
        <pc:picChg chg="add mod">
          <ac:chgData name="Domingo Alcantara" userId="75b2bfab-4ad1-4e51-a9e1-091e2847eadd" providerId="ADAL" clId="{28EC99FB-CBDA-4675-8C11-E4CEF329E563}" dt="2024-08-08T21:35:17.467" v="486" actId="1076"/>
          <ac:picMkLst>
            <pc:docMk/>
            <pc:sldMk cId="557778375" sldId="2147380672"/>
            <ac:picMk id="10" creationId="{2ECBDDC9-FDD9-9338-9331-26FC91BB8AD3}"/>
          </ac:picMkLst>
        </pc:picChg>
        <pc:picChg chg="add mod">
          <ac:chgData name="Domingo Alcantara" userId="75b2bfab-4ad1-4e51-a9e1-091e2847eadd" providerId="ADAL" clId="{28EC99FB-CBDA-4675-8C11-E4CEF329E563}" dt="2024-08-08T21:36:24.103" v="508" actId="1036"/>
          <ac:picMkLst>
            <pc:docMk/>
            <pc:sldMk cId="557778375" sldId="2147380672"/>
            <ac:picMk id="12" creationId="{85EE2537-0B3B-6307-8788-F533A0F8C41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37:30.123" v="534" actId="1037"/>
        <pc:sldMkLst>
          <pc:docMk/>
          <pc:sldMk cId="879618139" sldId="2147380673"/>
        </pc:sldMkLst>
        <pc:picChg chg="del">
          <ac:chgData name="Domingo Alcantara" userId="75b2bfab-4ad1-4e51-a9e1-091e2847eadd" providerId="ADAL" clId="{28EC99FB-CBDA-4675-8C11-E4CEF329E563}" dt="2024-08-08T21:22:46.101" v="7" actId="478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4" creationId="{ADC8E994-E18D-DCE2-8A44-9DA36743AFB6}"/>
          </ac:picMkLst>
        </pc:picChg>
        <pc:picChg chg="del">
          <ac:chgData name="Domingo Alcantara" userId="75b2bfab-4ad1-4e51-a9e1-091e2847eadd" providerId="ADAL" clId="{28EC99FB-CBDA-4675-8C11-E4CEF329E563}" dt="2024-08-08T21:22:46.516" v="8" actId="478"/>
          <ac:picMkLst>
            <pc:docMk/>
            <pc:sldMk cId="879618139" sldId="2147380673"/>
            <ac:picMk id="5" creationId="{607D2D08-62CD-51FC-906D-FFC52F2FB399}"/>
          </ac:picMkLst>
        </pc:picChg>
        <pc:picChg chg="del">
          <ac:chgData name="Domingo Alcantara" userId="75b2bfab-4ad1-4e51-a9e1-091e2847eadd" providerId="ADAL" clId="{28EC99FB-CBDA-4675-8C11-E4CEF329E563}" dt="2024-08-08T21:22:47.718" v="10" actId="478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8" creationId="{CA307527-1698-67A4-1D46-69ED767F3C49}"/>
          </ac:picMkLst>
        </pc:picChg>
        <pc:picChg chg="del">
          <ac:chgData name="Domingo Alcantara" userId="75b2bfab-4ad1-4e51-a9e1-091e2847eadd" providerId="ADAL" clId="{28EC99FB-CBDA-4675-8C11-E4CEF329E563}" dt="2024-08-08T21:22:47.104" v="9" actId="478"/>
          <ac:picMkLst>
            <pc:docMk/>
            <pc:sldMk cId="879618139" sldId="2147380673"/>
            <ac:picMk id="9" creationId="{685CA557-7767-ABFE-AFE9-DCD3FCD77D89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11" creationId="{E1302F0D-CF23-5457-5EA9-1ABFFB074F2E}"/>
          </ac:picMkLst>
        </pc:picChg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730444638" sldId="2147380674"/>
        </pc:sldMkLst>
      </pc:sldChg>
      <pc:sldChg chg="delSp del mod">
        <pc:chgData name="Domingo Alcantara" userId="75b2bfab-4ad1-4e51-a9e1-091e2847eadd" providerId="ADAL" clId="{28EC99FB-CBDA-4675-8C11-E4CEF329E563}" dt="2024-08-08T21:37:35.664" v="535" actId="2696"/>
        <pc:sldMkLst>
          <pc:docMk/>
          <pc:sldMk cId="2872419938" sldId="2147380674"/>
        </pc:sldMkLst>
        <pc:picChg chg="del">
          <ac:chgData name="Domingo Alcantara" userId="75b2bfab-4ad1-4e51-a9e1-091e2847eadd" providerId="ADAL" clId="{28EC99FB-CBDA-4675-8C11-E4CEF329E563}" dt="2024-08-08T21:22:49.849" v="12" actId="478"/>
          <ac:picMkLst>
            <pc:docMk/>
            <pc:sldMk cId="2872419938" sldId="2147380674"/>
            <ac:picMk id="3" creationId="{2F4619FD-1DC7-E0AC-F258-97018153B648}"/>
          </ac:picMkLst>
        </pc:picChg>
        <pc:picChg chg="del">
          <ac:chgData name="Domingo Alcantara" userId="75b2bfab-4ad1-4e51-a9e1-091e2847eadd" providerId="ADAL" clId="{28EC99FB-CBDA-4675-8C11-E4CEF329E563}" dt="2024-08-08T21:22:49.307" v="11" actId="478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112232359" sldId="2147380899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65927485" sldId="2147380900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780565367" sldId="2147380901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373564115" sldId="2147380902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671447330" sldId="2147380903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570094737" sldId="2147380904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825737113" sldId="214738090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842836948" sldId="214738090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95442505" sldId="214738090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28EC99FB-CBDA-4675-8C11-E4CEF329E563}" dt="2024-08-08T21:40:33.418" v="54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8EC99FB-CBDA-4675-8C11-E4CEF329E563}" dt="2024-08-08T21:40:33.418" v="543" actId="47"/>
          <pc:sldLayoutMkLst>
            <pc:docMk/>
            <pc:sldMasterMk cId="0" sldId="2147483648"/>
            <pc:sldLayoutMk cId="93810761" sldId="214748392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0" sldId="2147483648"/>
            <pc:sldLayoutMk cId="1976283686" sldId="2147483949"/>
          </pc:sldLayoutMkLst>
        </pc:sldLayoutChg>
      </pc:sldMasterChg>
      <pc:sldMasterChg chg="del delSldLayout">
        <pc:chgData name="Domingo Alcantara" userId="75b2bfab-4ad1-4e51-a9e1-091e2847eadd" providerId="ADAL" clId="{28EC99FB-CBDA-4675-8C11-E4CEF329E563}" dt="2024-08-08T21:22:54.806" v="13" actId="47"/>
        <pc:sldMasterMkLst>
          <pc:docMk/>
          <pc:sldMasterMk cId="2361917483" sldId="2147483924"/>
        </pc:sldMasterMkLst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60824933" sldId="214748392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1541730" sldId="214748392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189826014" sldId="214748392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662671053" sldId="214748392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34120310" sldId="214748392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052178213" sldId="214748393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70066061" sldId="214748393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737660929" sldId="214748393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89601016" sldId="214748393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943722627" sldId="214748393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004342295" sldId="214748393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4000255723" sldId="214748393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962231199" sldId="214748393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582407457" sldId="214748393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54621882" sldId="214748393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638594696" sldId="214748394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491221697" sldId="214748394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511382342" sldId="214748394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001024690" sldId="214748394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97571887" sldId="214748394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866593836" sldId="214748394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3726293" sldId="214748394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310568375" sldId="214748394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123443543" sldId="2147483948"/>
          </pc:sldLayoutMkLst>
        </pc:sldLayoutChg>
      </pc:sldMasterChg>
    </pc:docChg>
  </pc:docChgLst>
  <pc:docChgLst>
    <pc:chgData name="Domingo Alcantara" userId="75b2bfab-4ad1-4e51-a9e1-091e2847eadd" providerId="ADAL" clId="{B7BDEB03-94CE-40B8-B888-DF69759D00E6}"/>
    <pc:docChg chg="undo redo custSel addSld delSld modSld">
      <pc:chgData name="Domingo Alcantara" userId="75b2bfab-4ad1-4e51-a9e1-091e2847eadd" providerId="ADAL" clId="{B7BDEB03-94CE-40B8-B888-DF69759D00E6}" dt="2024-06-13T18:08:49.205" v="738" actId="692"/>
      <pc:docMkLst>
        <pc:docMk/>
      </pc:docMkLst>
      <pc:sldChg chg="addSp delSp modSp mod">
        <pc:chgData name="Domingo Alcantara" userId="75b2bfab-4ad1-4e51-a9e1-091e2847eadd" providerId="ADAL" clId="{B7BDEB03-94CE-40B8-B888-DF69759D00E6}" dt="2024-06-13T18:08:49.205" v="73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7BDEB03-94CE-40B8-B888-DF69759D00E6}" dt="2024-06-13T17:47:58.097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BDEB03-94CE-40B8-B888-DF69759D00E6}" dt="2024-06-13T17:48:00.73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BDEB03-94CE-40B8-B888-DF69759D00E6}" dt="2024-06-13T17:48:08.956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BDEB03-94CE-40B8-B888-DF69759D00E6}" dt="2024-06-13T17:46:37.590" v="2" actId="478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add mod">
          <ac:chgData name="Domingo Alcantara" userId="75b2bfab-4ad1-4e51-a9e1-091e2847eadd" providerId="ADAL" clId="{B7BDEB03-94CE-40B8-B888-DF69759D00E6}" dt="2024-06-13T18:08:49.205" v="738" actId="692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9" creationId="{81E99046-1744-6996-6E65-69F9A5A4D919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B7BDEB03-94CE-40B8-B888-DF69759D00E6}" dt="2024-06-13T17:46:27.30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BDEB03-94CE-40B8-B888-DF69759D00E6}" dt="2024-06-13T17:46:27.30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BDEB03-94CE-40B8-B888-DF69759D00E6}" dt="2024-06-13T18:04:41.207" v="708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BDEB03-94CE-40B8-B888-DF69759D00E6}" dt="2024-06-13T18:03:39.446" v="7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BDEB03-94CE-40B8-B888-DF69759D00E6}" dt="2024-06-13T17:56:43.515" v="69" actId="1035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BDEB03-94CE-40B8-B888-DF69759D00E6}" dt="2024-06-13T17:46:42.764" v="3" actId="478"/>
          <ac:picMkLst>
            <pc:docMk/>
            <pc:sldMk cId="4183346498" sldId="2147380662"/>
            <ac:picMk id="4" creationId="{2CE7C3BF-C13E-708B-0154-33F65E2FAAB2}"/>
          </ac:picMkLst>
        </pc:picChg>
        <pc:picChg chg="mod">
          <ac:chgData name="Domingo Alcantara" userId="75b2bfab-4ad1-4e51-a9e1-091e2847eadd" providerId="ADAL" clId="{B7BDEB03-94CE-40B8-B888-DF69759D00E6}" dt="2024-06-13T17:56:49.427" v="76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7BDEB03-94CE-40B8-B888-DF69759D00E6}" dt="2024-06-13T18:04:41.207" v="708" actId="1076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B7BDEB03-94CE-40B8-B888-DF69759D00E6}" dt="2024-06-13T18:07:05.617" v="73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BDEB03-94CE-40B8-B888-DF69759D00E6}" dt="2024-06-13T17:47:00.028" v="5" actId="207"/>
          <ac:spMkLst>
            <pc:docMk/>
            <pc:sldMk cId="43650041" sldId="2147380663"/>
            <ac:spMk id="7" creationId="{02B8F8B0-A00C-89D9-B69E-C118763A3C41}"/>
          </ac:spMkLst>
        </pc:spChg>
        <pc:spChg chg="mod">
          <ac:chgData name="Domingo Alcantara" userId="75b2bfab-4ad1-4e51-a9e1-091e2847eadd" providerId="ADAL" clId="{B7BDEB03-94CE-40B8-B888-DF69759D00E6}" dt="2024-06-13T17:47:08.784" v="6" actId="207"/>
          <ac:spMkLst>
            <pc:docMk/>
            <pc:sldMk cId="43650041" sldId="2147380663"/>
            <ac:spMk id="9" creationId="{305E51C9-C208-0512-F908-CBBA06BF09D6}"/>
          </ac:spMkLst>
        </pc:spChg>
        <pc:picChg chg="add mod modCrop">
          <ac:chgData name="Domingo Alcantara" userId="75b2bfab-4ad1-4e51-a9e1-091e2847eadd" providerId="ADAL" clId="{B7BDEB03-94CE-40B8-B888-DF69759D00E6}" dt="2024-06-13T18:05:58.446" v="724" actId="208"/>
          <ac:picMkLst>
            <pc:docMk/>
            <pc:sldMk cId="43650041" sldId="2147380663"/>
            <ac:picMk id="4" creationId="{76949AD4-93DB-0229-EFE2-0904B426CA0F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6" creationId="{C3957CC7-3700-8B21-9D55-950FE4542CCE}"/>
          </ac:picMkLst>
        </pc:picChg>
        <pc:picChg chg="add mod">
          <ac:chgData name="Domingo Alcantara" userId="75b2bfab-4ad1-4e51-a9e1-091e2847eadd" providerId="ADAL" clId="{B7BDEB03-94CE-40B8-B888-DF69759D00E6}" dt="2024-06-13T18:07:05.617" v="731" actId="20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1" creationId="{29369B91-824F-3303-17F8-F73B2DB46911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3" creationId="{0629730B-49DA-90DA-CEB2-DAB7836D5B20}"/>
          </ac:picMkLst>
        </pc:picChg>
        <pc:picChg chg="add mod">
          <ac:chgData name="Domingo Alcantara" userId="75b2bfab-4ad1-4e51-a9e1-091e2847eadd" providerId="ADAL" clId="{B7BDEB03-94CE-40B8-B888-DF69759D00E6}" dt="2024-06-13T17:49:07.392" v="23" actId="1076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B7BDEB03-94CE-40B8-B888-DF69759D00E6}" dt="2024-06-13T17:51:10.114" v="43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B7BDEB03-94CE-40B8-B888-DF69759D00E6}" dt="2024-06-13T17:49:46.487" v="2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7BDEB03-94CE-40B8-B888-DF69759D00E6}" dt="2024-06-13T17:49:51.693" v="2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7BDEB03-94CE-40B8-B888-DF69759D00E6}" dt="2024-06-13T17:51:10.114" v="43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4.481" v="7" actId="2696"/>
        <pc:sldMkLst>
          <pc:docMk/>
          <pc:sldMk cId="2323949207" sldId="2147380668"/>
        </pc:sldMkLst>
      </pc:sldChg>
      <pc:sldChg chg="modSp mod">
        <pc:chgData name="Domingo Alcantara" userId="75b2bfab-4ad1-4e51-a9e1-091e2847eadd" providerId="ADAL" clId="{B7BDEB03-94CE-40B8-B888-DF69759D00E6}" dt="2024-06-13T17:52:14.299" v="5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7BDEB03-94CE-40B8-B888-DF69759D00E6}" dt="2024-06-13T17:50:05.114" v="3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7BDEB03-94CE-40B8-B888-DF69759D00E6}" dt="2024-06-13T17:50:09.108" v="35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7BDEB03-94CE-40B8-B888-DF69759D00E6}" dt="2024-06-13T17:51:46.232" v="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7BDEB03-94CE-40B8-B888-DF69759D00E6}" dt="2024-06-13T17:52:14.299" v="5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7.469" v="8" actId="2696"/>
        <pc:sldMkLst>
          <pc:docMk/>
          <pc:sldMk cId="1109626671" sldId="2147380670"/>
        </pc:sldMkLst>
      </pc:sldChg>
      <pc:sldChg chg="addSp delSp modSp mod">
        <pc:chgData name="Domingo Alcantara" userId="75b2bfab-4ad1-4e51-a9e1-091e2847eadd" providerId="ADAL" clId="{B7BDEB03-94CE-40B8-B888-DF69759D00E6}" dt="2024-06-13T18:03:01.557" v="606" actId="732"/>
        <pc:sldMkLst>
          <pc:docMk/>
          <pc:sldMk cId="536192029" sldId="2147380671"/>
        </pc:sldMkLst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3" creationId="{D778F4C6-72CE-1A27-6588-C45F05B3E609}"/>
          </ac:picMkLst>
        </pc:picChg>
        <pc:picChg chg="add mod">
          <ac:chgData name="Domingo Alcantara" userId="75b2bfab-4ad1-4e51-a9e1-091e2847eadd" providerId="ADAL" clId="{B7BDEB03-94CE-40B8-B888-DF69759D00E6}" dt="2024-06-13T18:01:44.327" v="597" actId="1076"/>
          <ac:picMkLst>
            <pc:docMk/>
            <pc:sldMk cId="536192029" sldId="2147380671"/>
            <ac:picMk id="4" creationId="{DC800E14-D73D-3665-60D4-7E80025B0211}"/>
          </ac:picMkLst>
        </pc:picChg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6" creationId="{3B1FFB49-6A34-403D-13F8-FB323DE48725}"/>
          </ac:picMkLst>
        </pc:picChg>
        <pc:picChg chg="add mod modCrop">
          <ac:chgData name="Domingo Alcantara" userId="75b2bfab-4ad1-4e51-a9e1-091e2847eadd" providerId="ADAL" clId="{B7BDEB03-94CE-40B8-B888-DF69759D00E6}" dt="2024-06-13T18:03:01.557" v="606" actId="732"/>
          <ac:picMkLst>
            <pc:docMk/>
            <pc:sldMk cId="536192029" sldId="2147380671"/>
            <ac:picMk id="7" creationId="{2C8C9A6E-40EA-8320-BCBB-2F61F89CB1C3}"/>
          </ac:picMkLst>
        </pc:picChg>
        <pc:picChg chg="add mod">
          <ac:chgData name="Domingo Alcantara" userId="75b2bfab-4ad1-4e51-a9e1-091e2847eadd" providerId="ADAL" clId="{B7BDEB03-94CE-40B8-B888-DF69759D00E6}" dt="2024-06-13T18:01:48.577" v="598" actId="1076"/>
          <ac:picMkLst>
            <pc:docMk/>
            <pc:sldMk cId="536192029" sldId="2147380671"/>
            <ac:picMk id="9" creationId="{04BD694B-2218-B56E-429B-7EAC8213AD9C}"/>
          </ac:picMkLst>
        </pc:picChg>
        <pc:picChg chg="add mod">
          <ac:chgData name="Domingo Alcantara" userId="75b2bfab-4ad1-4e51-a9e1-091e2847eadd" providerId="ADAL" clId="{B7BDEB03-94CE-40B8-B888-DF69759D00E6}" dt="2024-06-13T18:02:22.376" v="601" actId="1076"/>
          <ac:picMkLst>
            <pc:docMk/>
            <pc:sldMk cId="536192029" sldId="2147380671"/>
            <ac:picMk id="11" creationId="{FCD12084-738E-B961-A756-2C5F941B31A2}"/>
          </ac:picMkLst>
        </pc:picChg>
        <pc:picChg chg="add mod">
          <ac:chgData name="Domingo Alcantara" userId="75b2bfab-4ad1-4e51-a9e1-091e2847eadd" providerId="ADAL" clId="{B7BDEB03-94CE-40B8-B888-DF69759D00E6}" dt="2024-06-13T18:02:51.474" v="604" actId="14100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 del">
        <pc:chgData name="Domingo Alcantara" userId="75b2bfab-4ad1-4e51-a9e1-091e2847eadd" providerId="ADAL" clId="{B7BDEB03-94CE-40B8-B888-DF69759D00E6}" dt="2024-06-13T18:04:47.396" v="709" actId="2696"/>
        <pc:sldMkLst>
          <pc:docMk/>
          <pc:sldMk cId="3368513812" sldId="2147380672"/>
        </pc:sldMkLst>
      </pc:sldChg>
    </pc:docChg>
  </pc:docChgLst>
  <pc:docChgLst>
    <pc:chgData name="Domingo Alcantara" userId="75b2bfab-4ad1-4e51-a9e1-091e2847eadd" providerId="ADAL" clId="{BFC8D865-5D89-4F4B-A707-CEE7DBCDE533}"/>
    <pc:docChg chg="undo redo custSel delSld modSld">
      <pc:chgData name="Domingo Alcantara" userId="75b2bfab-4ad1-4e51-a9e1-091e2847eadd" providerId="ADAL" clId="{BFC8D865-5D89-4F4B-A707-CEE7DBCDE533}" dt="2024-06-10T18:16:04.731" v="628" actId="2085"/>
      <pc:docMkLst>
        <pc:docMk/>
      </pc:docMkLst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FC8D865-5D89-4F4B-A707-CEE7DBCDE533}" dt="2024-06-10T18:15:51.700" v="6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BFC8D865-5D89-4F4B-A707-CEE7DBCDE533}" dt="2024-06-10T18:00:42.203" v="8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FC8D865-5D89-4F4B-A707-CEE7DBCDE533}" dt="2024-06-10T18:02:49.596" v="8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FC8D865-5D89-4F4B-A707-CEE7DBCDE533}" dt="2024-06-10T18:03:05.177" v="96" actId="403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FC8D865-5D89-4F4B-A707-CEE7DBCDE533}" dt="2024-06-10T18:10:09.495" v="171" actId="692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del">
          <ac:chgData name="Domingo Alcantara" userId="75b2bfab-4ad1-4e51-a9e1-091e2847eadd" providerId="ADAL" clId="{BFC8D865-5D89-4F4B-A707-CEE7DBCDE533}" dt="2024-06-10T17:48:06.020" v="0" actId="478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add mod ord">
          <ac:chgData name="Domingo Alcantara" userId="75b2bfab-4ad1-4e51-a9e1-091e2847eadd" providerId="ADAL" clId="{BFC8D865-5D89-4F4B-A707-CEE7DBCDE533}" dt="2024-06-10T18:15:51.700" v="627" actId="1076"/>
          <ac:picMkLst>
            <pc:docMk/>
            <pc:sldMk cId="437425898" sldId="2138104057"/>
            <ac:picMk id="5" creationId="{D2675395-9561-73F6-2259-E7464747FB27}"/>
          </ac:picMkLst>
        </pc:picChg>
        <pc:picChg chg="del">
          <ac:chgData name="Domingo Alcantara" userId="75b2bfab-4ad1-4e51-a9e1-091e2847eadd" providerId="ADAL" clId="{BFC8D865-5D89-4F4B-A707-CEE7DBCDE533}" dt="2024-06-10T17:48:06.020" v="0" actId="478"/>
          <ac:picMkLst>
            <pc:docMk/>
            <pc:sldMk cId="437425898" sldId="2138104057"/>
            <ac:picMk id="6" creationId="{F7FBD6D6-AC2B-BC21-74F9-4481EC147E00}"/>
          </ac:picMkLst>
        </pc:picChg>
        <pc:picChg chg="del">
          <ac:chgData name="Domingo Alcantara" userId="75b2bfab-4ad1-4e51-a9e1-091e2847eadd" providerId="ADAL" clId="{BFC8D865-5D89-4F4B-A707-CEE7DBCDE533}" dt="2024-06-10T17:48:07.469" v="1" actId="478"/>
          <ac:picMkLst>
            <pc:docMk/>
            <pc:sldMk cId="437425898" sldId="2138104057"/>
            <ac:picMk id="8" creationId="{62212D03-33D8-EF89-7343-68931BD3BACD}"/>
          </ac:picMkLst>
        </pc:pic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533655011" sldId="213810422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01011544" sldId="213810424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184756883" sldId="2138104253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310029193" sldId="2138104254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88759458" sldId="2138104255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498675506" sldId="213810425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309721271" sldId="213810425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231625858" sldId="2138104258"/>
        </pc:sldMkLst>
      </pc:sldChg>
      <pc:sldChg chg="addSp delSp modSp mod">
        <pc:chgData name="Domingo Alcantara" userId="75b2bfab-4ad1-4e51-a9e1-091e2847eadd" providerId="ADAL" clId="{BFC8D865-5D89-4F4B-A707-CEE7DBCDE533}" dt="2024-06-10T18:14:49.084" v="62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FC8D865-5D89-4F4B-A707-CEE7DBCDE533}" dt="2024-06-10T18:14:41.658" v="61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FC8D865-5D89-4F4B-A707-CEE7DBCDE533}" dt="2024-06-10T18:14:49.084" v="62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FC8D865-5D89-4F4B-A707-CEE7DBCDE533}" dt="2024-06-10T18:05:12.140" v="118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BFC8D865-5D89-4F4B-A707-CEE7DBCDE533}" dt="2024-06-10T18:05:01.295" v="117" actId="1076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BFC8D865-5D89-4F4B-A707-CEE7DBCDE533}" dt="2024-06-10T18:14:44.834" v="62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BFC8D865-5D89-4F4B-A707-CEE7DBCDE533}" dt="2024-06-10T17:48:09.946" v="2" actId="478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BFC8D865-5D89-4F4B-A707-CEE7DBCDE533}" dt="2024-06-10T18:16:04.731" v="628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BFC8D865-5D89-4F4B-A707-CEE7DBCDE533}" dt="2024-06-10T18:16:04.731" v="628" actId="2085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add mod">
          <ac:chgData name="Domingo Alcantara" userId="75b2bfab-4ad1-4e51-a9e1-091e2847eadd" providerId="ADAL" clId="{BFC8D865-5D89-4F4B-A707-CEE7DBCDE533}" dt="2024-06-10T17:49:11.483" v="21" actId="20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BFC8D865-5D89-4F4B-A707-CEE7DBCDE533}" dt="2024-06-10T17:51:36.392" v="38" actId="208"/>
          <ac:picMkLst>
            <pc:docMk/>
            <pc:sldMk cId="43650041" sldId="2147380663"/>
            <ac:picMk id="10" creationId="{FD8D1B7D-45BD-4181-9414-C48335CF53FE}"/>
          </ac:picMkLst>
        </pc:picChg>
        <pc:picChg chg="add mod">
          <ac:chgData name="Domingo Alcantara" userId="75b2bfab-4ad1-4e51-a9e1-091e2847eadd" providerId="ADAL" clId="{BFC8D865-5D89-4F4B-A707-CEE7DBCDE533}" dt="2024-06-10T17:53:03.509" v="50" actId="208"/>
          <ac:picMkLst>
            <pc:docMk/>
            <pc:sldMk cId="43650041" sldId="2147380663"/>
            <ac:picMk id="13" creationId="{2DB71691-DD20-6AFE-66D6-540A4A488E74}"/>
          </ac:picMkLst>
        </pc:picChg>
        <pc:picChg chg="del">
          <ac:chgData name="Domingo Alcantara" userId="75b2bfab-4ad1-4e51-a9e1-091e2847eadd" providerId="ADAL" clId="{BFC8D865-5D89-4F4B-A707-CEE7DBCDE533}" dt="2024-06-10T17:48:16.399" v="6" actId="478"/>
          <ac:picMkLst>
            <pc:docMk/>
            <pc:sldMk cId="43650041" sldId="2147380663"/>
            <ac:picMk id="14" creationId="{43425BF0-E49E-2E08-DC1C-9E05CA56EB8D}"/>
          </ac:picMkLst>
        </pc:picChg>
        <pc:picChg chg="del">
          <ac:chgData name="Domingo Alcantara" userId="75b2bfab-4ad1-4e51-a9e1-091e2847eadd" providerId="ADAL" clId="{BFC8D865-5D89-4F4B-A707-CEE7DBCDE533}" dt="2024-06-10T17:48:13.859" v="4" actId="478"/>
          <ac:picMkLst>
            <pc:docMk/>
            <pc:sldMk cId="43650041" sldId="2147380663"/>
            <ac:picMk id="16" creationId="{4FF6A11E-98BF-21FC-E83B-91082A2590CB}"/>
          </ac:picMkLst>
        </pc:picChg>
        <pc:picChg chg="del">
          <ac:chgData name="Domingo Alcantara" userId="75b2bfab-4ad1-4e51-a9e1-091e2847eadd" providerId="ADAL" clId="{BFC8D865-5D89-4F4B-A707-CEE7DBCDE533}" dt="2024-06-10T17:48:15.115" v="5" actId="478"/>
          <ac:picMkLst>
            <pc:docMk/>
            <pc:sldMk cId="43650041" sldId="2147380663"/>
            <ac:picMk id="20" creationId="{3A10C788-D361-AC72-A893-5403487B5BF2}"/>
          </ac:picMkLst>
        </pc:picChg>
        <pc:picChg chg="del">
          <ac:chgData name="Domingo Alcantara" userId="75b2bfab-4ad1-4e51-a9e1-091e2847eadd" providerId="ADAL" clId="{BFC8D865-5D89-4F4B-A707-CEE7DBCDE533}" dt="2024-06-10T17:48:12.521" v="3" actId="478"/>
          <ac:picMkLst>
            <pc:docMk/>
            <pc:sldMk cId="43650041" sldId="2147380663"/>
            <ac:picMk id="21" creationId="{9188D39C-FB20-618D-8601-17DE8D0F2C4B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05.201" v="12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FC8D865-5D89-4F4B-A707-CEE7DBCDE533}" dt="2024-06-10T18:03:56.466" v="10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FC8D865-5D89-4F4B-A707-CEE7DBCDE533}" dt="2024-06-10T18:04:05.630" v="112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FC8D865-5D89-4F4B-A707-CEE7DBCDE533}" dt="2024-06-10T18:06:05.201" v="12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FC8D865-5D89-4F4B-A707-CEE7DBCDE533}" dt="2024-06-10T17:59:42.686" v="82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3" creationId="{038CF4FE-81DA-B569-76EB-B142DA85961A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4" creationId="{BB2D14EE-FBA7-B7EC-FA05-162784DC0726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6" creationId="{D30D429C-B3E2-A7C7-1DEE-53543FCF015B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7" creationId="{64E45956-22A0-0B0F-0947-DF6BA4BA21C2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9" creationId="{2EFD0227-3058-030F-4483-5E53BC0639B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0" creationId="{C7B832A2-7360-0976-A393-32AB0C4004EE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12" creationId="{2578EB9F-2468-20CA-820D-952188404EBD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3" creationId="{7DAD6EA8-4DEA-AEA5-A527-E579E314DC1E}"/>
          </ac:picMkLst>
        </pc:picChg>
        <pc:picChg chg="add del">
          <ac:chgData name="Domingo Alcantara" userId="75b2bfab-4ad1-4e51-a9e1-091e2847eadd" providerId="ADAL" clId="{BFC8D865-5D89-4F4B-A707-CEE7DBCDE533}" dt="2024-06-10T17:58:56.922" v="73" actId="478"/>
          <ac:picMkLst>
            <pc:docMk/>
            <pc:sldMk cId="2323949207" sldId="2147380668"/>
            <ac:picMk id="15" creationId="{46C2D0B1-88E2-3BD4-B415-4BE44D0CA9E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7" creationId="{48AE6253-2D3B-F43F-B7EF-4D5AB41E66A6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50.435" v="14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FC8D865-5D89-4F4B-A707-CEE7DBCDE533}" dt="2024-06-10T18:03:37.362" v="9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FC8D865-5D89-4F4B-A707-CEE7DBCDE533}" dt="2024-06-10T18:03:43.406" v="10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FC8D865-5D89-4F4B-A707-CEE7DBCDE533}" dt="2024-06-10T18:06:28.385" v="13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FC8D865-5D89-4F4B-A707-CEE7DBCDE533}" dt="2024-06-10T18:06:50.435" v="14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063747617" sldId="2147380670"/>
        </pc:sldMkLst>
      </pc:sldChg>
    </pc:docChg>
  </pc:docChgLst>
  <pc:docChgLst>
    <pc:chgData name="Domingo Alcantara" userId="75b2bfab-4ad1-4e51-a9e1-091e2847eadd" providerId="ADAL" clId="{45A42889-1B28-48BE-BD77-E9A4AD21EE39}"/>
    <pc:docChg chg="undo custSel delSld modSld delMainMaster">
      <pc:chgData name="Domingo Alcantara" userId="75b2bfab-4ad1-4e51-a9e1-091e2847eadd" providerId="ADAL" clId="{45A42889-1B28-48BE-BD77-E9A4AD21EE39}" dt="2024-08-22T21:10:51.149" v="465" actId="478"/>
      <pc:docMkLst>
        <pc:docMk/>
      </pc:docMkLst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5A42889-1B28-48BE-BD77-E9A4AD21EE39}" dt="2024-08-22T20:39:43.223" v="6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5A42889-1B28-48BE-BD77-E9A4AD21EE39}" dt="2024-08-22T20:30:38.977" v="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5A42889-1B28-48BE-BD77-E9A4AD21EE39}" dt="2024-08-22T20:30:42.792" v="3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5A42889-1B28-48BE-BD77-E9A4AD21EE39}" dt="2024-08-22T20:30:52.113" v="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5A42889-1B28-48BE-BD77-E9A4AD21EE39}" dt="2024-08-22T20:39:43.223" v="68" actId="692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19:57:00.789" v="2" actId="478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19:56:56.31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5A42889-1B28-48BE-BD77-E9A4AD21EE39}" dt="2024-08-22T19:56:56.31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5A42889-1B28-48BE-BD77-E9A4AD21EE39}" dt="2024-08-22T21:10:51.149" v="465" actId="478"/>
        <pc:sldMkLst>
          <pc:docMk/>
          <pc:sldMk cId="4183346498" sldId="2147380662"/>
        </pc:sldMkLst>
        <pc:spChg chg="mod">
          <ac:chgData name="Domingo Alcantara" userId="75b2bfab-4ad1-4e51-a9e1-091e2847eadd" providerId="ADAL" clId="{45A42889-1B28-48BE-BD77-E9A4AD21EE39}" dt="2024-08-22T21:10:39.913" v="46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5A42889-1B28-48BE-BD77-E9A4AD21EE39}" dt="2024-08-22T21:10:48.362" v="4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5A42889-1B28-48BE-BD77-E9A4AD21EE39}" dt="2024-08-22T20:42:27.180" v="82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45A42889-1B28-48BE-BD77-E9A4AD21EE39}" dt="2024-08-22T21:10:45.856" v="463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45A42889-1B28-48BE-BD77-E9A4AD21EE39}" dt="2024-08-22T21:10:51.149" v="465" actId="478"/>
          <ac:spMkLst>
            <pc:docMk/>
            <pc:sldMk cId="4183346498" sldId="2147380662"/>
            <ac:spMk id="11" creationId="{371C47F5-228A-3498-F8DB-971A8FF278ED}"/>
          </ac:spMkLst>
        </pc:spChg>
        <pc:picChg chg="del">
          <ac:chgData name="Domingo Alcantara" userId="75b2bfab-4ad1-4e51-a9e1-091e2847eadd" providerId="ADAL" clId="{45A42889-1B28-48BE-BD77-E9A4AD21EE39}" dt="2024-08-22T19:57:02.932" v="3" actId="478"/>
          <ac:picMkLst>
            <pc:docMk/>
            <pc:sldMk cId="4183346498" sldId="2147380662"/>
            <ac:picMk id="4" creationId="{03405BA1-39E2-BF25-EC48-61F4205B2092}"/>
          </ac:picMkLst>
        </pc:picChg>
        <pc:picChg chg="add mod modCrop">
          <ac:chgData name="Domingo Alcantara" userId="75b2bfab-4ad1-4e51-a9e1-091e2847eadd" providerId="ADAL" clId="{45A42889-1B28-48BE-BD77-E9A4AD21EE39}" dt="2024-08-22T20:42:27.180" v="82" actId="1037"/>
          <ac:picMkLst>
            <pc:docMk/>
            <pc:sldMk cId="4183346498" sldId="2147380662"/>
            <ac:picMk id="7" creationId="{1826701C-741D-07EB-BEC6-97BA4B6D39E7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50:00.907" v="142" actId="14100"/>
        <pc:sldMkLst>
          <pc:docMk/>
          <pc:sldMk cId="43650041" sldId="2147380663"/>
        </pc:sldMkLst>
        <pc:graphicFrameChg chg="add del mod">
          <ac:chgData name="Domingo Alcantara" userId="75b2bfab-4ad1-4e51-a9e1-091e2847eadd" providerId="ADAL" clId="{45A42889-1B28-48BE-BD77-E9A4AD21EE39}" dt="2024-08-22T20:20:24.223" v="14" actId="478"/>
          <ac:graphicFrameMkLst>
            <pc:docMk/>
            <pc:sldMk cId="43650041" sldId="2147380663"/>
            <ac:graphicFrameMk id="4" creationId="{13AF4F92-395C-136F-2117-C289668D390D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20:48:53.261" v="130" actId="478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graphicFrameChg chg="add mod">
          <ac:chgData name="Domingo Alcantara" userId="75b2bfab-4ad1-4e51-a9e1-091e2847eadd" providerId="ADAL" clId="{45A42889-1B28-48BE-BD77-E9A4AD21EE39}" dt="2024-08-22T20:50:00.907" v="142" actId="14100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del">
          <ac:chgData name="Domingo Alcantara" userId="75b2bfab-4ad1-4e51-a9e1-091e2847eadd" providerId="ADAL" clId="{45A42889-1B28-48BE-BD77-E9A4AD21EE39}" dt="2024-08-22T20:20:46.476" v="21" actId="478"/>
          <ac:picMkLst>
            <pc:docMk/>
            <pc:sldMk cId="43650041" sldId="2147380663"/>
            <ac:picMk id="6" creationId="{27E831EC-AAF6-D8A5-E194-C7C773B66A75}"/>
          </ac:picMkLst>
        </pc:picChg>
        <pc:picChg chg="add mod">
          <ac:chgData name="Domingo Alcantara" userId="75b2bfab-4ad1-4e51-a9e1-091e2847eadd" providerId="ADAL" clId="{45A42889-1B28-48BE-BD77-E9A4AD21EE39}" dt="2024-08-22T20:20:44.535" v="20" actId="208"/>
          <ac:picMkLst>
            <pc:docMk/>
            <pc:sldMk cId="43650041" sldId="2147380663"/>
            <ac:picMk id="7" creationId="{0C9BCD59-8AB8-5CBB-C61F-CB6CA3B6FF23}"/>
          </ac:picMkLst>
        </pc:picChg>
        <pc:picChg chg="del">
          <ac:chgData name="Domingo Alcantara" userId="75b2bfab-4ad1-4e51-a9e1-091e2847eadd" providerId="ADAL" clId="{45A42889-1B28-48BE-BD77-E9A4AD21EE39}" dt="2024-08-22T20:20:17.677" v="12" actId="478"/>
          <ac:picMkLst>
            <pc:docMk/>
            <pc:sldMk cId="43650041" sldId="2147380663"/>
            <ac:picMk id="9" creationId="{501EC372-CE20-2705-AB1F-45BF9A5B1B45}"/>
          </ac:picMkLst>
        </pc:picChg>
        <pc:picChg chg="add mod">
          <ac:chgData name="Domingo Alcantara" userId="75b2bfab-4ad1-4e51-a9e1-091e2847eadd" providerId="ADAL" clId="{45A42889-1B28-48BE-BD77-E9A4AD21EE39}" dt="2024-08-22T20:25:07.896" v="26" actId="108"/>
          <ac:picMkLst>
            <pc:docMk/>
            <pc:sldMk cId="43650041" sldId="2147380663"/>
            <ac:picMk id="11" creationId="{C4CBE13E-6025-FD64-D4F5-7969A696E35E}"/>
          </ac:picMkLst>
        </pc:picChg>
      </pc:sldChg>
      <pc:sldChg chg="modSp mod">
        <pc:chgData name="Domingo Alcantara" userId="75b2bfab-4ad1-4e51-a9e1-091e2847eadd" providerId="ADAL" clId="{45A42889-1B28-48BE-BD77-E9A4AD21EE39}" dt="2024-08-22T20:33:21.676" v="58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5A42889-1B28-48BE-BD77-E9A4AD21EE39}" dt="2024-08-22T20:31:23.661" v="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5A42889-1B28-48BE-BD77-E9A4AD21EE39}" dt="2024-08-22T20:33:21.676" v="58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20:32:21.232" v="5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5A42889-1B28-48BE-BD77-E9A4AD21EE39}" dt="2024-08-22T20:31:29.889" v="3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5A42889-1B28-48BE-BD77-E9A4AD21EE39}" dt="2024-08-22T20:31:58.327" v="4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5A42889-1B28-48BE-BD77-E9A4AD21EE39}" dt="2024-08-22T20:32:21.232" v="5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5A42889-1B28-48BE-BD77-E9A4AD21EE39}" dt="2024-08-22T20:47:36.564" v="129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5A42889-1B28-48BE-BD77-E9A4AD21EE39}" dt="2024-08-22T20:47:30.255" v="128" actId="108"/>
          <ac:picMkLst>
            <pc:docMk/>
            <pc:sldMk cId="557778375" sldId="2147380672"/>
            <ac:picMk id="3" creationId="{4BB1D8AA-0D95-77B9-824E-34743DD648B0}"/>
          </ac:picMkLst>
        </pc:picChg>
        <pc:picChg chg="del">
          <ac:chgData name="Domingo Alcantara" userId="75b2bfab-4ad1-4e51-a9e1-091e2847eadd" providerId="ADAL" clId="{45A42889-1B28-48BE-BD77-E9A4AD21EE39}" dt="2024-08-22T19:57:07.703" v="4" actId="478"/>
          <ac:picMkLst>
            <pc:docMk/>
            <pc:sldMk cId="557778375" sldId="2147380672"/>
            <ac:picMk id="4" creationId="{75223FC4-A43B-520E-D340-109F66C77102}"/>
          </ac:picMkLst>
        </pc:picChg>
        <pc:picChg chg="add mod">
          <ac:chgData name="Domingo Alcantara" userId="75b2bfab-4ad1-4e51-a9e1-091e2847eadd" providerId="ADAL" clId="{45A42889-1B28-48BE-BD77-E9A4AD21EE39}" dt="2024-08-22T20:47:36.564" v="129" actId="1076"/>
          <ac:picMkLst>
            <pc:docMk/>
            <pc:sldMk cId="557778375" sldId="2147380672"/>
            <ac:picMk id="6" creationId="{7EDFCA60-AEB1-7A69-8075-491C1E3DC744}"/>
          </ac:picMkLst>
        </pc:picChg>
        <pc:picChg chg="del">
          <ac:chgData name="Domingo Alcantara" userId="75b2bfab-4ad1-4e51-a9e1-091e2847eadd" providerId="ADAL" clId="{45A42889-1B28-48BE-BD77-E9A4AD21EE39}" dt="2024-08-22T19:57:08.190" v="5" actId="478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45A42889-1B28-48BE-BD77-E9A4AD21EE39}" dt="2024-08-22T19:57:09.675" v="8" actId="478"/>
          <ac:picMkLst>
            <pc:docMk/>
            <pc:sldMk cId="557778375" sldId="2147380672"/>
            <ac:picMk id="10" creationId="{3905D51C-875C-4225-DDB3-E115A25B88A1}"/>
          </ac:picMkLst>
        </pc:picChg>
        <pc:picChg chg="del">
          <ac:chgData name="Domingo Alcantara" userId="75b2bfab-4ad1-4e51-a9e1-091e2847eadd" providerId="ADAL" clId="{45A42889-1B28-48BE-BD77-E9A4AD21EE39}" dt="2024-08-22T19:57:08.674" v="6" actId="478"/>
          <ac:picMkLst>
            <pc:docMk/>
            <pc:sldMk cId="557778375" sldId="2147380672"/>
            <ac:picMk id="12" creationId="{0AF6AC40-564C-0313-D806-2819778AC6F9}"/>
          </ac:picMkLst>
        </pc:picChg>
        <pc:picChg chg="del">
          <ac:chgData name="Domingo Alcantara" userId="75b2bfab-4ad1-4e51-a9e1-091e2847eadd" providerId="ADAL" clId="{45A42889-1B28-48BE-BD77-E9A4AD21EE39}" dt="2024-08-22T19:57:09.164" v="7" actId="478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47:25.677" v="127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45A42889-1B28-48BE-BD77-E9A4AD21EE39}" dt="2024-08-22T19:57:11.632" v="9" actId="478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45A42889-1B28-48BE-BD77-E9A4AD21EE39}" dt="2024-08-22T20:47:21.299" v="126" actId="14100"/>
          <ac:picMkLst>
            <pc:docMk/>
            <pc:sldMk cId="3508983161" sldId="2147380673"/>
            <ac:picMk id="4" creationId="{72B69D6A-D6C3-372D-A8F9-2FD7D600975B}"/>
          </ac:picMkLst>
        </pc:picChg>
        <pc:picChg chg="del">
          <ac:chgData name="Domingo Alcantara" userId="75b2bfab-4ad1-4e51-a9e1-091e2847eadd" providerId="ADAL" clId="{45A42889-1B28-48BE-BD77-E9A4AD21EE39}" dt="2024-08-22T19:57:12.102" v="10" actId="478"/>
          <ac:picMkLst>
            <pc:docMk/>
            <pc:sldMk cId="3508983161" sldId="2147380673"/>
            <ac:picMk id="5" creationId="{45A1CEE7-D27A-96A5-510C-412D6F64FF16}"/>
          </ac:picMkLst>
        </pc:picChg>
        <pc:picChg chg="add mod">
          <ac:chgData name="Domingo Alcantara" userId="75b2bfab-4ad1-4e51-a9e1-091e2847eadd" providerId="ADAL" clId="{45A42889-1B28-48BE-BD77-E9A4AD21EE39}" dt="2024-08-22T20:47:25.677" v="127" actId="108"/>
          <ac:picMkLst>
            <pc:docMk/>
            <pc:sldMk cId="3508983161" sldId="2147380673"/>
            <ac:picMk id="7" creationId="{2AA1DAA2-1AFB-28BF-CF1E-C5674C585B61}"/>
          </ac:picMkLst>
        </pc:picChg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80177442" sldId="214738067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27291852" sldId="214738094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6490663" sldId="2147380947"/>
        </pc:sldMkLst>
      </pc:sldChg>
      <pc:sldMasterChg chg="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0" sldId="2147483648"/>
            <pc:sldLayoutMk cId="344515081" sldId="2147483949"/>
          </pc:sldLayoutMkLst>
        </pc:sldLayoutChg>
      </pc:sldMasterChg>
      <pc:sldMasterChg chg="del 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3413418618" sldId="2147483924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9730880" sldId="214748392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01746008" sldId="214748392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663204374" sldId="214748392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111548438" sldId="214748392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2545862" sldId="214748392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7490287" sldId="214748393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99647489" sldId="214748393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6770447" sldId="214748393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510735561" sldId="214748393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89748808" sldId="214748393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8653618" sldId="214748393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914604442" sldId="214748393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77000995" sldId="214748393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04077045" sldId="214748393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99777465" sldId="214748393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2482448" sldId="214748394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295866785" sldId="214748394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286514406" sldId="214748394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52251187" sldId="214748394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37338872" sldId="214748394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956760642" sldId="214748394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700861601" sldId="214748394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60924347" sldId="214748394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615879121" sldId="2147483948"/>
          </pc:sldLayoutMkLst>
        </pc:sldLayoutChg>
      </pc:sldMasterChg>
    </pc:docChg>
  </pc:docChgLst>
  <pc:docChgLst>
    <pc:chgData name="Domingo Alcantara" userId="75b2bfab-4ad1-4e51-a9e1-091e2847eadd" providerId="ADAL" clId="{251E29AF-0E1E-4CCB-AFA4-AD5ACD8B480A}"/>
    <pc:docChg chg="undo redo custSel modSld">
      <pc:chgData name="Domingo Alcantara" userId="75b2bfab-4ad1-4e51-a9e1-091e2847eadd" providerId="ADAL" clId="{251E29AF-0E1E-4CCB-AFA4-AD5ACD8B480A}" dt="2024-06-03T17:29:18.668" v="856" actId="1076"/>
      <pc:docMkLst>
        <pc:docMk/>
      </pc:docMkLst>
      <pc:sldChg chg="addSp delSp modSp mod">
        <pc:chgData name="Domingo Alcantara" userId="75b2bfab-4ad1-4e51-a9e1-091e2847eadd" providerId="ADAL" clId="{251E29AF-0E1E-4CCB-AFA4-AD5ACD8B480A}" dt="2024-06-03T17:29:18.668" v="85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251E29AF-0E1E-4CCB-AFA4-AD5ACD8B480A}" dt="2024-06-03T17:04:34.971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51E29AF-0E1E-4CCB-AFA4-AD5ACD8B480A}" dt="2024-06-03T17:04:38.005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51E29AF-0E1E-4CCB-AFA4-AD5ACD8B480A}" dt="2024-06-03T17:04:44.371" v="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51E29AF-0E1E-4CCB-AFA4-AD5ACD8B480A}" dt="2024-06-03T17:01:26.705" v="9" actId="478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graphicFrameChg chg="add mod">
          <ac:chgData name="Domingo Alcantara" userId="75b2bfab-4ad1-4e51-a9e1-091e2847eadd" providerId="ADAL" clId="{251E29AF-0E1E-4CCB-AFA4-AD5ACD8B480A}" dt="2024-06-03T17:27:11.713" v="853" actId="692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add del mod">
          <ac:chgData name="Domingo Alcantara" userId="75b2bfab-4ad1-4e51-a9e1-091e2847eadd" providerId="ADAL" clId="{251E29AF-0E1E-4CCB-AFA4-AD5ACD8B480A}" dt="2024-06-03T17:23:17.934" v="836" actId="478"/>
          <ac:picMkLst>
            <pc:docMk/>
            <pc:sldMk cId="437425898" sldId="2138104057"/>
            <ac:picMk id="4" creationId="{4E2B4829-E494-EB2B-6E1D-748E42945AE1}"/>
          </ac:picMkLst>
        </pc:picChg>
        <pc:picChg chg="del">
          <ac:chgData name="Domingo Alcantara" userId="75b2bfab-4ad1-4e51-a9e1-091e2847eadd" providerId="ADAL" clId="{251E29AF-0E1E-4CCB-AFA4-AD5ACD8B480A}" dt="2024-06-03T17:01:26.705" v="9" actId="478"/>
          <ac:picMkLst>
            <pc:docMk/>
            <pc:sldMk cId="437425898" sldId="2138104057"/>
            <ac:picMk id="6" creationId="{426D6177-5CAD-C370-5C61-55B39BFE0A85}"/>
          </ac:picMkLst>
        </pc:picChg>
        <pc:picChg chg="add mod">
          <ac:chgData name="Domingo Alcantara" userId="75b2bfab-4ad1-4e51-a9e1-091e2847eadd" providerId="ADAL" clId="{251E29AF-0E1E-4CCB-AFA4-AD5ACD8B480A}" dt="2024-06-03T17:29:18.668" v="856" actId="1076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251E29AF-0E1E-4CCB-AFA4-AD5ACD8B480A}" dt="2024-06-03T17:01:18.21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51E29AF-0E1E-4CCB-AFA4-AD5ACD8B480A}" dt="2024-06-03T17:01:18.21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51E29AF-0E1E-4CCB-AFA4-AD5ACD8B480A}" dt="2024-06-03T17:21:37.756" v="8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251E29AF-0E1E-4CCB-AFA4-AD5ACD8B480A}" dt="2024-06-03T17:21:17.399" v="8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51E29AF-0E1E-4CCB-AFA4-AD5ACD8B480A}" dt="2024-06-03T17:21:37.756" v="83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51E29AF-0E1E-4CCB-AFA4-AD5ACD8B480A}" dt="2024-06-03T17:05:35.230" v="88" actId="103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51E29AF-0E1E-4CCB-AFA4-AD5ACD8B480A}" dt="2024-06-03T17:01:29.578" v="10" actId="478"/>
          <ac:picMkLst>
            <pc:docMk/>
            <pc:sldMk cId="4183346498" sldId="2147380662"/>
            <ac:picMk id="4" creationId="{892D5698-D1F3-149A-3E84-2A9B450D69D4}"/>
          </ac:picMkLst>
        </pc:picChg>
        <pc:picChg chg="add mod">
          <ac:chgData name="Domingo Alcantara" userId="75b2bfab-4ad1-4e51-a9e1-091e2847eadd" providerId="ADAL" clId="{251E29AF-0E1E-4CCB-AFA4-AD5ACD8B480A}" dt="2024-06-03T17:05:35.230" v="88" actId="1036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251E29AF-0E1E-4CCB-AFA4-AD5ACD8B480A}" dt="2024-06-03T17:13:25.893" v="19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6" creationId="{9142E87B-DF7F-6C94-5C22-EB0C3197B683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8" creationId="{292DD06E-6622-E337-8991-49BDEA34B018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0" creationId="{4F6C4081-95F8-F5D6-0B56-92B6C1336DF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1" creationId="{AB5E3E4F-C4C4-CC8D-32EB-F3AAC8CFE17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2" creationId="{2E4FD105-4AA8-4319-EF59-7FE8D7DFE112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3" creationId="{53405257-9072-F947-FB92-6190492798B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4" creationId="{B88C951B-3D4D-1561-831E-7353CE13FCB5}"/>
          </ac:spMkLst>
        </pc:sp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7" creationId="{70DDC4C0-13AD-DC73-EE99-17D730E17BC6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9" creationId="{E1D54B38-D030-9F69-3D88-A3B5598A5DAD}"/>
          </ac:picMkLst>
        </pc:picChg>
        <pc:picChg chg="add mod">
          <ac:chgData name="Domingo Alcantara" userId="75b2bfab-4ad1-4e51-a9e1-091e2847eadd" providerId="ADAL" clId="{251E29AF-0E1E-4CCB-AFA4-AD5ACD8B480A}" dt="2024-06-03T17:06:05.022" v="93" actId="1076"/>
          <ac:picMkLst>
            <pc:docMk/>
            <pc:sldMk cId="43650041" sldId="2147380663"/>
            <ac:picMk id="15" creationId="{4DA2E433-7E42-A827-D26E-9B9485B412FC}"/>
          </ac:picMkLst>
        </pc:picChg>
        <pc:picChg chg="add mod">
          <ac:chgData name="Domingo Alcantara" userId="75b2bfab-4ad1-4e51-a9e1-091e2847eadd" providerId="ADAL" clId="{251E29AF-0E1E-4CCB-AFA4-AD5ACD8B480A}" dt="2024-06-03T17:11:12.504" v="166" actId="208"/>
          <ac:picMkLst>
            <pc:docMk/>
            <pc:sldMk cId="43650041" sldId="2147380663"/>
            <ac:picMk id="17" creationId="{B7A83FAC-3E79-7A74-427F-6B5E5D926689}"/>
          </ac:picMkLst>
        </pc:picChg>
        <pc:picChg chg="add mod">
          <ac:chgData name="Domingo Alcantara" userId="75b2bfab-4ad1-4e51-a9e1-091e2847eadd" providerId="ADAL" clId="{251E29AF-0E1E-4CCB-AFA4-AD5ACD8B480A}" dt="2024-06-03T17:12:37.453" v="182" actId="208"/>
          <ac:picMkLst>
            <pc:docMk/>
            <pc:sldMk cId="43650041" sldId="2147380663"/>
            <ac:picMk id="21" creationId="{008545C9-C15D-486E-9241-2F45AD48534C}"/>
          </ac:picMkLst>
        </pc:picChg>
        <pc:picChg chg="add mod">
          <ac:chgData name="Domingo Alcantara" userId="75b2bfab-4ad1-4e51-a9e1-091e2847eadd" providerId="ADAL" clId="{251E29AF-0E1E-4CCB-AFA4-AD5ACD8B480A}" dt="2024-06-03T17:13:25.893" v="198" actId="208"/>
          <ac:picMkLst>
            <pc:docMk/>
            <pc:sldMk cId="43650041" sldId="2147380663"/>
            <ac:picMk id="23" creationId="{2E4D7A20-97E2-2395-E1A5-53754FB40E89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2050" creationId="{DD80EBAA-D8C1-D32E-3DF4-C889A184AAE7}"/>
          </ac:picMkLst>
        </pc:picChg>
      </pc:sldChg>
      <pc:sldChg chg="modSp mod">
        <pc:chgData name="Domingo Alcantara" userId="75b2bfab-4ad1-4e51-a9e1-091e2847eadd" providerId="ADAL" clId="{251E29AF-0E1E-4CCB-AFA4-AD5ACD8B480A}" dt="2024-06-03T17:07:34.008" v="11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51E29AF-0E1E-4CCB-AFA4-AD5ACD8B480A}" dt="2024-06-03T17:06:42.756" v="9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51E29AF-0E1E-4CCB-AFA4-AD5ACD8B480A}" dt="2024-06-03T17:06:52.134" v="10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51E29AF-0E1E-4CCB-AFA4-AD5ACD8B480A}" dt="2024-06-03T17:07:34.008" v="11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51E29AF-0E1E-4CCB-AFA4-AD5ACD8B480A}" dt="2024-06-03T17:24:32.405" v="84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51E29AF-0E1E-4CCB-AFA4-AD5ACD8B480A}" dt="2024-06-03T17:23:22.769" v="838" actId="1076"/>
          <ac:picMkLst>
            <pc:docMk/>
            <pc:sldMk cId="2323949207" sldId="2147380668"/>
            <ac:picMk id="3" creationId="{779AF514-C573-1DCB-7D2E-CA2B2FB52F1F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4" creationId="{591749F7-9FC4-6F95-7C2D-48D8E2236949}"/>
          </ac:picMkLst>
        </pc:picChg>
        <pc:picChg chg="add mod">
          <ac:chgData name="Domingo Alcantara" userId="75b2bfab-4ad1-4e51-a9e1-091e2847eadd" providerId="ADAL" clId="{251E29AF-0E1E-4CCB-AFA4-AD5ACD8B480A}" dt="2024-06-03T17:24:31.066" v="846" actId="1076"/>
          <ac:picMkLst>
            <pc:docMk/>
            <pc:sldMk cId="2323949207" sldId="2147380668"/>
            <ac:picMk id="6" creationId="{D9520EFC-C8FE-489F-85ED-F93DCFB49B4A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7" creationId="{C827F64F-05BE-6774-8BB8-22C00DD9C508}"/>
          </ac:picMkLst>
        </pc:picChg>
        <pc:picChg chg="add mod">
          <ac:chgData name="Domingo Alcantara" userId="75b2bfab-4ad1-4e51-a9e1-091e2847eadd" providerId="ADAL" clId="{251E29AF-0E1E-4CCB-AFA4-AD5ACD8B480A}" dt="2024-06-03T17:24:01.696" v="842" actId="1076"/>
          <ac:picMkLst>
            <pc:docMk/>
            <pc:sldMk cId="2323949207" sldId="2147380668"/>
            <ac:picMk id="9" creationId="{A7D397EF-C9D2-69DD-A08C-37DEF6BE30B6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0" creationId="{F02C83B7-F776-59B3-562E-43B96B565548}"/>
          </ac:picMkLst>
        </pc:picChg>
        <pc:picChg chg="add mod">
          <ac:chgData name="Domingo Alcantara" userId="75b2bfab-4ad1-4e51-a9e1-091e2847eadd" providerId="ADAL" clId="{251E29AF-0E1E-4CCB-AFA4-AD5ACD8B480A}" dt="2024-06-03T17:24:32.405" v="847" actId="1076"/>
          <ac:picMkLst>
            <pc:docMk/>
            <pc:sldMk cId="2323949207" sldId="2147380668"/>
            <ac:picMk id="12" creationId="{890C1C1E-4946-D521-EC6F-01B7EED6D76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3" creationId="{0FEDC06B-08C8-57D5-47E7-A587F62C5CE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20" creationId="{C1CDF4F5-A6F8-94D7-FC01-970CA6F4D2F6}"/>
          </ac:picMkLst>
        </pc:picChg>
      </pc:sldChg>
      <pc:sldChg chg="modSp mod">
        <pc:chgData name="Domingo Alcantara" userId="75b2bfab-4ad1-4e51-a9e1-091e2847eadd" providerId="ADAL" clId="{251E29AF-0E1E-4CCB-AFA4-AD5ACD8B480A}" dt="2024-06-03T17:08:28.320" v="1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51E29AF-0E1E-4CCB-AFA4-AD5ACD8B480A}" dt="2024-06-03T17:06:33.817" v="9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251E29AF-0E1E-4CCB-AFA4-AD5ACD8B480A}" dt="2024-06-03T17:08:09.194" v="13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51E29AF-0E1E-4CCB-AFA4-AD5ACD8B480A}" dt="2024-06-03T17:08:28.320" v="13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92EDD1C-4193-4883-A91F-B71285B4AB84}"/>
    <pc:docChg chg="undo redo custSel modSld">
      <pc:chgData name="Domingo Alcantara" userId="75b2bfab-4ad1-4e51-a9e1-091e2847eadd" providerId="ADAL" clId="{892EDD1C-4193-4883-A91F-B71285B4AB84}" dt="2024-05-27T15:09:28.214" v="1327" actId="404"/>
      <pc:docMkLst>
        <pc:docMk/>
      </pc:docMkLst>
      <pc:sldChg chg="addSp delSp modSp mod">
        <pc:chgData name="Domingo Alcantara" userId="75b2bfab-4ad1-4e51-a9e1-091e2847eadd" providerId="ADAL" clId="{892EDD1C-4193-4883-A91F-B71285B4AB84}" dt="2024-05-27T14:25:46.408" v="1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92EDD1C-4193-4883-A91F-B71285B4AB84}" dt="2024-05-27T13:44:55.47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92EDD1C-4193-4883-A91F-B71285B4AB84}" dt="2024-05-27T13:45:01.739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92EDD1C-4193-4883-A91F-B71285B4AB84}" dt="2024-05-27T13:45:12.984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92EDD1C-4193-4883-A91F-B71285B4AB84}" dt="2024-05-27T13:40:06.006" v="3" actId="478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5:46.408" v="117" actId="692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del mod">
          <ac:chgData name="Domingo Alcantara" userId="75b2bfab-4ad1-4e51-a9e1-091e2847eadd" providerId="ADAL" clId="{892EDD1C-4193-4883-A91F-B71285B4AB84}" dt="2024-05-27T14:06:41.716" v="25" actId="478"/>
          <ac:picMkLst>
            <pc:docMk/>
            <pc:sldMk cId="437425898" sldId="2138104057"/>
            <ac:picMk id="4" creationId="{131DC195-EDC4-8558-B364-31D12FEA2EFF}"/>
          </ac:picMkLst>
        </pc:picChg>
        <pc:picChg chg="del">
          <ac:chgData name="Domingo Alcantara" userId="75b2bfab-4ad1-4e51-a9e1-091e2847eadd" providerId="ADAL" clId="{892EDD1C-4193-4883-A91F-B71285B4AB84}" dt="2024-05-27T13:40:04.325" v="2" actId="478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892EDD1C-4193-4883-A91F-B71285B4AB84}" dt="2024-05-27T13:40:00.83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92EDD1C-4193-4883-A91F-B71285B4AB84}" dt="2024-05-27T13:40:00.83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92EDD1C-4193-4883-A91F-B71285B4AB84}" dt="2024-05-27T15:09:28.214" v="1327" actId="404"/>
        <pc:sldMkLst>
          <pc:docMk/>
          <pc:sldMk cId="4183346498" sldId="2147380662"/>
        </pc:sldMkLst>
        <pc:spChg chg="mod">
          <ac:chgData name="Domingo Alcantara" userId="75b2bfab-4ad1-4e51-a9e1-091e2847eadd" providerId="ADAL" clId="{892EDD1C-4193-4883-A91F-B71285B4AB84}" dt="2024-05-27T15:09:11.481" v="132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92EDD1C-4193-4883-A91F-B71285B4AB84}" dt="2024-05-27T15:09:28.214" v="1327" actId="404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892EDD1C-4193-4883-A91F-B71285B4AB84}" dt="2024-05-27T13:40:08.714" v="4" actId="478"/>
          <ac:picMkLst>
            <pc:docMk/>
            <pc:sldMk cId="4183346498" sldId="2147380662"/>
            <ac:picMk id="7" creationId="{AB9E5CA9-28D2-7D61-7CEF-B79051F78C48}"/>
          </ac:picMkLst>
        </pc:picChg>
        <pc:picChg chg="add del mod">
          <ac:chgData name="Domingo Alcantara" userId="75b2bfab-4ad1-4e51-a9e1-091e2847eadd" providerId="ADAL" clId="{892EDD1C-4193-4883-A91F-B71285B4AB84}" dt="2024-05-27T14:18:58.773" v="29" actId="478"/>
          <ac:picMkLst>
            <pc:docMk/>
            <pc:sldMk cId="4183346498" sldId="2147380662"/>
            <ac:picMk id="1026" creationId="{2541D06C-7F10-1AE1-DE84-95665CDED881}"/>
          </ac:picMkLst>
        </pc:picChg>
        <pc:picChg chg="add mod">
          <ac:chgData name="Domingo Alcantara" userId="75b2bfab-4ad1-4e51-a9e1-091e2847eadd" providerId="ADAL" clId="{892EDD1C-4193-4883-A91F-B71285B4AB84}" dt="2024-05-27T14:19:13.276" v="32" actId="1076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892EDD1C-4193-4883-A91F-B71285B4AB84}" dt="2024-05-27T14:38:28.855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92EDD1C-4193-4883-A91F-B71285B4AB84}" dt="2024-05-27T14:26:37.709" v="121" actId="14100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92EDD1C-4193-4883-A91F-B71285B4AB84}" dt="2024-05-27T14:26:32.400" v="120" actId="14100"/>
          <ac:spMkLst>
            <pc:docMk/>
            <pc:sldMk cId="43650041" sldId="2147380663"/>
            <ac:spMk id="3" creationId="{16FA3CC8-BE1A-A14D-6430-F39983DF0D0B}"/>
          </ac:spMkLst>
        </pc:spChg>
        <pc:spChg chg="add mod">
          <ac:chgData name="Domingo Alcantara" userId="75b2bfab-4ad1-4e51-a9e1-091e2847eadd" providerId="ADAL" clId="{892EDD1C-4193-4883-A91F-B71285B4AB84}" dt="2024-05-27T14:19:56.823" v="44" actId="207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92EDD1C-4193-4883-A91F-B71285B4AB84}" dt="2024-05-27T14:19:35.179" v="39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92EDD1C-4193-4883-A91F-B71285B4AB84}" dt="2024-05-27T14:20:02.273" v="45" actId="207"/>
          <ac:spMkLst>
            <pc:docMk/>
            <pc:sldMk cId="43650041" sldId="2147380663"/>
            <ac:spMk id="7" creationId="{F2A90C61-E38F-06D1-7C44-2BB86F76DEBB}"/>
          </ac:spMkLst>
        </pc:spChg>
        <pc:spChg chg="add mod">
          <ac:chgData name="Domingo Alcantara" userId="75b2bfab-4ad1-4e51-a9e1-091e2847eadd" providerId="ADAL" clId="{892EDD1C-4193-4883-A91F-B71285B4AB84}" dt="2024-05-27T14:20:04.757" v="46" actId="207"/>
          <ac:spMkLst>
            <pc:docMk/>
            <pc:sldMk cId="43650041" sldId="2147380663"/>
            <ac:spMk id="8" creationId="{D7510EA7-AB92-9B35-A6EE-E4981E93D867}"/>
          </ac:spMkLst>
        </pc:spChg>
        <pc:picChg chg="del">
          <ac:chgData name="Domingo Alcantara" userId="75b2bfab-4ad1-4e51-a9e1-091e2847eadd" providerId="ADAL" clId="{892EDD1C-4193-4883-A91F-B71285B4AB84}" dt="2024-05-27T13:40:16.174" v="6" actId="478"/>
          <ac:picMkLst>
            <pc:docMk/>
            <pc:sldMk cId="43650041" sldId="2147380663"/>
            <ac:picMk id="6" creationId="{63EE7961-70E5-43E6-80B1-F0C38C3ED0C6}"/>
          </ac:picMkLst>
        </pc:picChg>
        <pc:picChg chg="add mod">
          <ac:chgData name="Domingo Alcantara" userId="75b2bfab-4ad1-4e51-a9e1-091e2847eadd" providerId="ADAL" clId="{892EDD1C-4193-4883-A91F-B71285B4AB84}" dt="2024-05-27T14:36:59.271" v="138" actId="20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892EDD1C-4193-4883-A91F-B71285B4AB84}" dt="2024-05-27T14:37:43.295" v="154" actId="208"/>
          <ac:picMkLst>
            <pc:docMk/>
            <pc:sldMk cId="43650041" sldId="2147380663"/>
            <ac:picMk id="12" creationId="{168EE9F5-4319-C185-7ABF-ADF1B0CBA354}"/>
          </ac:picMkLst>
        </pc:picChg>
        <pc:picChg chg="add mod">
          <ac:chgData name="Domingo Alcantara" userId="75b2bfab-4ad1-4e51-a9e1-091e2847eadd" providerId="ADAL" clId="{892EDD1C-4193-4883-A91F-B71285B4AB84}" dt="2024-05-27T14:38:28.855" v="170" actId="208"/>
          <ac:picMkLst>
            <pc:docMk/>
            <pc:sldMk cId="43650041" sldId="2147380663"/>
            <ac:picMk id="14" creationId="{646728E2-7A4A-50DF-85E7-BC2629A2F76C}"/>
          </ac:picMkLst>
        </pc:picChg>
        <pc:picChg chg="del">
          <ac:chgData name="Domingo Alcantara" userId="75b2bfab-4ad1-4e51-a9e1-091e2847eadd" providerId="ADAL" clId="{892EDD1C-4193-4883-A91F-B71285B4AB84}" dt="2024-05-27T13:40:14.878" v="5" actId="478"/>
          <ac:picMkLst>
            <pc:docMk/>
            <pc:sldMk cId="43650041" sldId="2147380663"/>
            <ac:picMk id="1026" creationId="{C7500277-455A-698D-4F6A-48C842249034}"/>
          </ac:picMkLst>
        </pc:picChg>
        <pc:picChg chg="add mod">
          <ac:chgData name="Domingo Alcantara" userId="75b2bfab-4ad1-4e51-a9e1-091e2847eadd" providerId="ADAL" clId="{892EDD1C-4193-4883-A91F-B71285B4AB84}" dt="2024-05-27T14:19:32.974" v="37" actId="1076"/>
          <ac:picMkLst>
            <pc:docMk/>
            <pc:sldMk cId="43650041" sldId="2147380663"/>
            <ac:picMk id="2050" creationId="{0D41E3B4-3BFD-470C-6F79-6F517418B468}"/>
          </ac:picMkLst>
        </pc:picChg>
      </pc:sldChg>
      <pc:sldChg chg="modSp mod">
        <pc:chgData name="Domingo Alcantara" userId="75b2bfab-4ad1-4e51-a9e1-091e2847eadd" providerId="ADAL" clId="{892EDD1C-4193-4883-A91F-B71285B4AB84}" dt="2024-05-27T14:21:20.578" v="7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92EDD1C-4193-4883-A91F-B71285B4AB84}" dt="2024-05-27T14:20:20.264" v="4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92EDD1C-4193-4883-A91F-B71285B4AB84}" dt="2024-05-27T14:20:25.499" v="5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92EDD1C-4193-4883-A91F-B71285B4AB84}" dt="2024-05-27T14:21:20.578" v="7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92EDD1C-4193-4883-A91F-B71285B4AB84}" dt="2024-05-27T14:43:51.186" v="225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92EDD1C-4193-4883-A91F-B71285B4AB84}" dt="2024-05-27T13:40:22.944" v="9" actId="47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892EDD1C-4193-4883-A91F-B71285B4AB84}" dt="2024-05-27T14:43:44.059" v="223" actId="14861"/>
          <ac:picMkLst>
            <pc:docMk/>
            <pc:sldMk cId="2323949207" sldId="2147380668"/>
            <ac:picMk id="4" creationId="{C4E47EEE-DA1F-97D1-F7EC-693852388009}"/>
          </ac:picMkLst>
        </pc:picChg>
        <pc:picChg chg="del">
          <ac:chgData name="Domingo Alcantara" userId="75b2bfab-4ad1-4e51-a9e1-091e2847eadd" providerId="ADAL" clId="{892EDD1C-4193-4883-A91F-B71285B4AB84}" dt="2024-05-27T13:40:24.470" v="12" actId="478"/>
          <ac:picMkLst>
            <pc:docMk/>
            <pc:sldMk cId="2323949207" sldId="2147380668"/>
            <ac:picMk id="5" creationId="{CBC85385-DD71-01ED-F7E0-B838087527FE}"/>
          </ac:picMkLst>
        </pc:picChg>
        <pc:picChg chg="del mod">
          <ac:chgData name="Domingo Alcantara" userId="75b2bfab-4ad1-4e51-a9e1-091e2847eadd" providerId="ADAL" clId="{892EDD1C-4193-4883-A91F-B71285B4AB84}" dt="2024-05-27T13:40:22.385" v="8" actId="478"/>
          <ac:picMkLst>
            <pc:docMk/>
            <pc:sldMk cId="2323949207" sldId="2147380668"/>
            <ac:picMk id="7" creationId="{19D63761-38F0-2320-971F-F8B1C55B94DA}"/>
          </ac:picMkLst>
        </pc:picChg>
        <pc:picChg chg="add mod">
          <ac:chgData name="Domingo Alcantara" userId="75b2bfab-4ad1-4e51-a9e1-091e2847eadd" providerId="ADAL" clId="{892EDD1C-4193-4883-A91F-B71285B4AB84}" dt="2024-05-27T14:43:00.658" v="216" actId="14100"/>
          <ac:picMkLst>
            <pc:docMk/>
            <pc:sldMk cId="2323949207" sldId="2147380668"/>
            <ac:picMk id="8" creationId="{3680DA58-6B20-CC92-F9B0-843F9BA35C85}"/>
          </ac:picMkLst>
        </pc:picChg>
        <pc:picChg chg="del">
          <ac:chgData name="Domingo Alcantara" userId="75b2bfab-4ad1-4e51-a9e1-091e2847eadd" providerId="ADAL" clId="{892EDD1C-4193-4883-A91F-B71285B4AB84}" dt="2024-05-27T13:40:23.476" v="10" actId="478"/>
          <ac:picMkLst>
            <pc:docMk/>
            <pc:sldMk cId="2323949207" sldId="2147380668"/>
            <ac:picMk id="10" creationId="{0BA41EA4-E7C4-249C-76C6-A16E6CB28AFC}"/>
          </ac:picMkLst>
        </pc:picChg>
        <pc:picChg chg="add mod modCrop">
          <ac:chgData name="Domingo Alcantara" userId="75b2bfab-4ad1-4e51-a9e1-091e2847eadd" providerId="ADAL" clId="{892EDD1C-4193-4883-A91F-B71285B4AB84}" dt="2024-05-27T14:41:36.695" v="199" actId="14100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892EDD1C-4193-4883-A91F-B71285B4AB84}" dt="2024-05-27T14:41:29.271" v="197" actId="14100"/>
          <ac:picMkLst>
            <pc:docMk/>
            <pc:sldMk cId="2323949207" sldId="2147380668"/>
            <ac:picMk id="13" creationId="{E7F2CF7E-3DE6-4546-707E-84979A095998}"/>
          </ac:picMkLst>
        </pc:picChg>
        <pc:picChg chg="add mod">
          <ac:chgData name="Domingo Alcantara" userId="75b2bfab-4ad1-4e51-a9e1-091e2847eadd" providerId="ADAL" clId="{892EDD1C-4193-4883-A91F-B71285B4AB84}" dt="2024-05-27T14:42:13.814" v="208" actId="1076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892EDD1C-4193-4883-A91F-B71285B4AB84}" dt="2024-05-27T14:43:06.076" v="218" actId="14100"/>
          <ac:picMkLst>
            <pc:docMk/>
            <pc:sldMk cId="2323949207" sldId="2147380668"/>
            <ac:picMk id="17" creationId="{43E29C40-2EA9-CB94-6BAC-A26F89FA1BE5}"/>
          </ac:picMkLst>
        </pc:picChg>
        <pc:picChg chg="add mod">
          <ac:chgData name="Domingo Alcantara" userId="75b2bfab-4ad1-4e51-a9e1-091e2847eadd" providerId="ADAL" clId="{892EDD1C-4193-4883-A91F-B71285B4AB84}" dt="2024-05-27T14:43:51.186" v="225" actId="1076"/>
          <ac:picMkLst>
            <pc:docMk/>
            <pc:sldMk cId="2323949207" sldId="2147380668"/>
            <ac:picMk id="21" creationId="{E691A9ED-07B3-0BD1-DC0E-FAF9829598A5}"/>
          </ac:picMkLst>
        </pc:picChg>
        <pc:picChg chg="del">
          <ac:chgData name="Domingo Alcantara" userId="75b2bfab-4ad1-4e51-a9e1-091e2847eadd" providerId="ADAL" clId="{892EDD1C-4193-4883-A91F-B71285B4AB84}" dt="2024-05-27T13:40:24.011" v="11" actId="478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addSp modSp mod">
        <pc:chgData name="Domingo Alcantara" userId="75b2bfab-4ad1-4e51-a9e1-091e2847eadd" providerId="ADAL" clId="{892EDD1C-4193-4883-A91F-B71285B4AB84}" dt="2024-05-27T14:23:08.235" v="105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92EDD1C-4193-4883-A91F-B71285B4AB84}" dt="2024-05-27T14:20:33.125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92EDD1C-4193-4883-A91F-B71285B4AB84}" dt="2024-05-27T14:20:38.583" v="6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92EDD1C-4193-4883-A91F-B71285B4AB84}" dt="2024-05-27T14:21:56.357" v="86" actId="14100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1:59.889" v="87"/>
          <ac:graphicFrameMkLst>
            <pc:docMk/>
            <pc:sldMk cId="4107707069" sldId="2147380669"/>
            <ac:graphicFrameMk id="14" creationId="{B47DA813-EA5B-53F7-18EA-F7E137E67D23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2:02.041" v="88"/>
          <ac:graphicFrameMkLst>
            <pc:docMk/>
            <pc:sldMk cId="4107707069" sldId="2147380669"/>
            <ac:graphicFrameMk id="15" creationId="{64B9ED3D-E003-D19B-4DB9-C20FDEA48C9D}"/>
          </ac:graphicFrameMkLst>
        </pc:graphicFrameChg>
        <pc:graphicFrameChg chg="add mod modGraphic">
          <ac:chgData name="Domingo Alcantara" userId="75b2bfab-4ad1-4e51-a9e1-091e2847eadd" providerId="ADAL" clId="{892EDD1C-4193-4883-A91F-B71285B4AB84}" dt="2024-05-27T14:23:08.235" v="105" actId="20577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B76DE917-B0BF-4BF5-BBCD-1FCDEB71B7C1}"/>
    <pc:docChg chg="undo redo custSel modSld">
      <pc:chgData name="Domingo Alcantara" userId="75b2bfab-4ad1-4e51-a9e1-091e2847eadd" providerId="ADAL" clId="{B76DE917-B0BF-4BF5-BBCD-1FCDEB71B7C1}" dt="2024-05-01T18:38:27.111" v="871" actId="1037"/>
      <pc:docMkLst>
        <pc:docMk/>
      </pc:docMkLst>
      <pc:sldChg chg="addSp delSp modSp mod">
        <pc:chgData name="Domingo Alcantara" userId="75b2bfab-4ad1-4e51-a9e1-091e2847eadd" providerId="ADAL" clId="{B76DE917-B0BF-4BF5-BBCD-1FCDEB71B7C1}" dt="2024-05-01T18:26:40.015" v="87" actId="167"/>
        <pc:sldMkLst>
          <pc:docMk/>
          <pc:sldMk cId="437425898" sldId="2138104057"/>
        </pc:sldMkLst>
        <pc:spChg chg="mod">
          <ac:chgData name="Domingo Alcantara" userId="75b2bfab-4ad1-4e51-a9e1-091e2847eadd" providerId="ADAL" clId="{B76DE917-B0BF-4BF5-BBCD-1FCDEB71B7C1}" dt="2024-05-01T18:22:01.770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6DE917-B0BF-4BF5-BBCD-1FCDEB71B7C1}" dt="2024-05-01T18:22:17.34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6DE917-B0BF-4BF5-BBCD-1FCDEB71B7C1}" dt="2024-05-01T18:22:47.454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6DE917-B0BF-4BF5-BBCD-1FCDEB71B7C1}" dt="2024-05-01T18:18:44.450" v="6" actId="478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add mod">
          <ac:chgData name="Domingo Alcantara" userId="75b2bfab-4ad1-4e51-a9e1-091e2847eadd" providerId="ADAL" clId="{B76DE917-B0BF-4BF5-BBCD-1FCDEB71B7C1}" dt="2024-05-01T18:23:38.024" v="58" actId="692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add mod ord">
          <ac:chgData name="Domingo Alcantara" userId="75b2bfab-4ad1-4e51-a9e1-091e2847eadd" providerId="ADAL" clId="{B76DE917-B0BF-4BF5-BBCD-1FCDEB71B7C1}" dt="2024-05-01T18:26:40.015" v="87" actId="167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B76DE917-B0BF-4BF5-BBCD-1FCDEB71B7C1}" dt="2024-05-01T18:18:40.338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6DE917-B0BF-4BF5-BBCD-1FCDEB71B7C1}" dt="2024-05-01T18:18:40.338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6DE917-B0BF-4BF5-BBCD-1FCDEB71B7C1}" dt="2024-05-01T18:31:11.154" v="73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6DE917-B0BF-4BF5-BBCD-1FCDEB71B7C1}" dt="2024-05-01T18:31:11.154" v="73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6DE917-B0BF-4BF5-BBCD-1FCDEB71B7C1}" dt="2024-05-01T18:19:23.423" v="30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6DE917-B0BF-4BF5-BBCD-1FCDEB71B7C1}" dt="2024-05-01T18:19:26.168" v="31" actId="478"/>
          <ac:picMkLst>
            <pc:docMk/>
            <pc:sldMk cId="4183346498" sldId="2147380662"/>
            <ac:picMk id="6" creationId="{CDC35CBA-C136-2C34-800B-24AED9FD5915}"/>
          </ac:picMkLst>
        </pc:picChg>
        <pc:picChg chg="add mod modCrop">
          <ac:chgData name="Domingo Alcantara" userId="75b2bfab-4ad1-4e51-a9e1-091e2847eadd" providerId="ADAL" clId="{B76DE917-B0BF-4BF5-BBCD-1FCDEB71B7C1}" dt="2024-05-01T18:30:52.866" v="727" actId="1076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B76DE917-B0BF-4BF5-BBCD-1FCDEB71B7C1}" dt="2024-05-01T18:35:23.032" v="83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6DE917-B0BF-4BF5-BBCD-1FCDEB71B7C1}" dt="2024-05-01T18:33:49.639" v="757" actId="1076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B76DE917-B0BF-4BF5-BBCD-1FCDEB71B7C1}" dt="2024-05-01T18:25:38.071" v="76" actId="2085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graphicFrameChg chg="del">
          <ac:chgData name="Domingo Alcantara" userId="75b2bfab-4ad1-4e51-a9e1-091e2847eadd" providerId="ADAL" clId="{B76DE917-B0BF-4BF5-BBCD-1FCDEB71B7C1}" dt="2024-05-01T18:19:30.261" v="32" actId="478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del">
          <ac:chgData name="Domingo Alcantara" userId="75b2bfab-4ad1-4e51-a9e1-091e2847eadd" providerId="ADAL" clId="{B76DE917-B0BF-4BF5-BBCD-1FCDEB71B7C1}" dt="2024-05-01T18:19:31.576" v="34" actId="47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B76DE917-B0BF-4BF5-BBCD-1FCDEB71B7C1}" dt="2024-05-01T18:34:06.510" v="781" actId="208"/>
          <ac:picMkLst>
            <pc:docMk/>
            <pc:sldMk cId="43650041" sldId="2147380663"/>
            <ac:picMk id="12" creationId="{6C32A4F4-913B-7DA4-44CA-A5D23D56677E}"/>
          </ac:picMkLst>
        </pc:picChg>
        <pc:picChg chg="del">
          <ac:chgData name="Domingo Alcantara" userId="75b2bfab-4ad1-4e51-a9e1-091e2847eadd" providerId="ADAL" clId="{B76DE917-B0BF-4BF5-BBCD-1FCDEB71B7C1}" dt="2024-05-01T18:19:32.225" v="35" actId="478"/>
          <ac:picMkLst>
            <pc:docMk/>
            <pc:sldMk cId="43650041" sldId="2147380663"/>
            <ac:picMk id="13" creationId="{47E91EBB-67AE-70DA-FEBD-BBC8788B3F2C}"/>
          </ac:picMkLst>
        </pc:picChg>
        <pc:picChg chg="add mod">
          <ac:chgData name="Domingo Alcantara" userId="75b2bfab-4ad1-4e51-a9e1-091e2847eadd" providerId="ADAL" clId="{B76DE917-B0BF-4BF5-BBCD-1FCDEB71B7C1}" dt="2024-05-01T18:34:54.511" v="807" actId="208"/>
          <ac:picMkLst>
            <pc:docMk/>
            <pc:sldMk cId="43650041" sldId="2147380663"/>
            <ac:picMk id="15" creationId="{9BDA6559-909A-C64F-3948-2770D4360B34}"/>
          </ac:picMkLst>
        </pc:picChg>
        <pc:picChg chg="del">
          <ac:chgData name="Domingo Alcantara" userId="75b2bfab-4ad1-4e51-a9e1-091e2847eadd" providerId="ADAL" clId="{B76DE917-B0BF-4BF5-BBCD-1FCDEB71B7C1}" dt="2024-05-01T18:19:31.063" v="33" actId="478"/>
          <ac:picMkLst>
            <pc:docMk/>
            <pc:sldMk cId="43650041" sldId="2147380663"/>
            <ac:picMk id="16" creationId="{40AAF055-7270-DA23-B2DD-3939D792A3AC}"/>
          </ac:picMkLst>
        </pc:picChg>
        <pc:picChg chg="add mod">
          <ac:chgData name="Domingo Alcantara" userId="75b2bfab-4ad1-4e51-a9e1-091e2847eadd" providerId="ADAL" clId="{B76DE917-B0BF-4BF5-BBCD-1FCDEB71B7C1}" dt="2024-05-01T18:35:23.032" v="832" actId="208"/>
          <ac:picMkLst>
            <pc:docMk/>
            <pc:sldMk cId="43650041" sldId="2147380663"/>
            <ac:picMk id="20" creationId="{0859107E-0A8E-5BFD-CB27-15B853F5846C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52.998" v="75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76DE917-B0BF-4BF5-BBCD-1FCDEB71B7C1}" dt="2024-05-01T18:32:50.214" v="74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76DE917-B0BF-4BF5-BBCD-1FCDEB71B7C1}" dt="2024-05-01T18:32:52.998" v="751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B76DE917-B0BF-4BF5-BBCD-1FCDEB71B7C1}" dt="2024-05-01T18:32:08.413" v="737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76DE917-B0BF-4BF5-BBCD-1FCDEB71B7C1}" dt="2024-05-01T18:32:08.413" v="737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76DE917-B0BF-4BF5-BBCD-1FCDEB71B7C1}" dt="2024-05-01T18:38:27.111" v="871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3" creationId="{FC61874A-5542-E2E5-2E36-8A91A91D566C}"/>
          </ac:picMkLst>
        </pc:picChg>
        <pc:picChg chg="del">
          <ac:chgData name="Domingo Alcantara" userId="75b2bfab-4ad1-4e51-a9e1-091e2847eadd" providerId="ADAL" clId="{B76DE917-B0BF-4BF5-BBCD-1FCDEB71B7C1}" dt="2024-05-01T18:19:37.080" v="38" actId="478"/>
          <ac:picMkLst>
            <pc:docMk/>
            <pc:sldMk cId="2323949207" sldId="2147380668"/>
            <ac:picMk id="4" creationId="{02113F20-E7C0-9229-4B6C-AAFF9582E42A}"/>
          </ac:picMkLst>
        </pc:picChg>
        <pc:picChg chg="del">
          <ac:chgData name="Domingo Alcantara" userId="75b2bfab-4ad1-4e51-a9e1-091e2847eadd" providerId="ADAL" clId="{B76DE917-B0BF-4BF5-BBCD-1FCDEB71B7C1}" dt="2024-05-01T18:19:37.696" v="39" actId="478"/>
          <ac:picMkLst>
            <pc:docMk/>
            <pc:sldMk cId="2323949207" sldId="2147380668"/>
            <ac:picMk id="6" creationId="{BEBADB1D-569D-2C8E-52A8-8AC97CC2530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7" creationId="{65133E8D-EB27-C85D-1496-AF22539ABF25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9" creationId="{91CCD40D-440A-6C26-1731-762A2283D41E}"/>
          </ac:picMkLst>
        </pc:picChg>
        <pc:picChg chg="del">
          <ac:chgData name="Domingo Alcantara" userId="75b2bfab-4ad1-4e51-a9e1-091e2847eadd" providerId="ADAL" clId="{B76DE917-B0BF-4BF5-BBCD-1FCDEB71B7C1}" dt="2024-05-01T18:19:35.846" v="36" actId="478"/>
          <ac:picMkLst>
            <pc:docMk/>
            <pc:sldMk cId="2323949207" sldId="2147380668"/>
            <ac:picMk id="10" creationId="{06482D27-3C04-722F-D1C6-A84622687FFF}"/>
          </ac:picMkLst>
        </pc:picChg>
        <pc:picChg chg="del">
          <ac:chgData name="Domingo Alcantara" userId="75b2bfab-4ad1-4e51-a9e1-091e2847eadd" providerId="ADAL" clId="{B76DE917-B0BF-4BF5-BBCD-1FCDEB71B7C1}" dt="2024-05-01T18:19:36.348" v="37" actId="478"/>
          <ac:picMkLst>
            <pc:docMk/>
            <pc:sldMk cId="2323949207" sldId="2147380668"/>
            <ac:picMk id="12" creationId="{ADDFF55F-2894-4990-064D-FEB1688F367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13" creationId="{C75BA614-0FFC-8327-5DBE-F4C099B06947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33.387" v="744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76DE917-B0BF-4BF5-BBCD-1FCDEB71B7C1}" dt="2024-05-01T18:32:33.387" v="74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7969A5F-D36D-4210-AC8A-647B1EAAD821}"/>
    <pc:docChg chg="undo redo custSel addSld delSld modSld delMainMaster">
      <pc:chgData name="Domingo Alcantara" userId="75b2bfab-4ad1-4e51-a9e1-091e2847eadd" providerId="ADAL" clId="{97969A5F-D36D-4210-AC8A-647B1EAAD821}" dt="2024-07-23T20:13:06.963" v="681" actId="2696"/>
      <pc:docMkLst>
        <pc:docMk/>
      </pc:docMkLst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7969A5F-D36D-4210-AC8A-647B1EAAD821}" dt="2024-07-23T19:56:32.100" v="60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7969A5F-D36D-4210-AC8A-647B1EAAD821}" dt="2024-07-23T19:50:54.577" v="5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7969A5F-D36D-4210-AC8A-647B1EAAD821}" dt="2024-07-23T19:50:58.455" v="5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7969A5F-D36D-4210-AC8A-647B1EAAD821}" dt="2024-07-23T19:51:03.940" v="56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7969A5F-D36D-4210-AC8A-647B1EAAD821}" dt="2024-07-23T19:34:44.011" v="2" actId="478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19:56:32.100" v="605" actId="692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34:38.8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7969A5F-D36D-4210-AC8A-647B1EAAD821}" dt="2024-07-23T19:34:38.8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7969A5F-D36D-4210-AC8A-647B1EAAD821}" dt="2024-07-23T19:53:54.966" v="59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7969A5F-D36D-4210-AC8A-647B1EAAD821}" dt="2024-07-23T19:49:30.178" v="548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7969A5F-D36D-4210-AC8A-647B1EAAD821}" dt="2024-07-23T19:53:54.966" v="59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97969A5F-D36D-4210-AC8A-647B1EAAD821}" dt="2024-07-23T19:45:06.355" v="41" actId="14100"/>
          <ac:picMkLst>
            <pc:docMk/>
            <pc:sldMk cId="4183346498" sldId="2147380662"/>
            <ac:picMk id="6" creationId="{51D41420-4F9A-EC1D-6542-2E78D330637C}"/>
          </ac:picMkLst>
        </pc:picChg>
        <pc:picChg chg="del">
          <ac:chgData name="Domingo Alcantara" userId="75b2bfab-4ad1-4e51-a9e1-091e2847eadd" providerId="ADAL" clId="{97969A5F-D36D-4210-AC8A-647B1EAAD821}" dt="2024-07-23T19:35:23.466" v="3" actId="478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03:29.656" v="626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7969A5F-D36D-4210-AC8A-647B1EAAD821}" dt="2024-07-23T19:58:33.600" v="606" actId="478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20:03:29.656" v="626" actId="2085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add mod">
          <ac:chgData name="Domingo Alcantara" userId="75b2bfab-4ad1-4e51-a9e1-091e2847eadd" providerId="ADAL" clId="{97969A5F-D36D-4210-AC8A-647B1EAAD821}" dt="2024-07-23T19:36:59.088" v="19" actId="208"/>
          <ac:picMkLst>
            <pc:docMk/>
            <pc:sldMk cId="43650041" sldId="2147380663"/>
            <ac:picMk id="5" creationId="{900816ED-1B49-C6E1-3C5C-447315AB2543}"/>
          </ac:picMkLst>
        </pc:picChg>
        <pc:picChg chg="del">
          <ac:chgData name="Domingo Alcantara" userId="75b2bfab-4ad1-4e51-a9e1-091e2847eadd" providerId="ADAL" clId="{97969A5F-D36D-4210-AC8A-647B1EAAD821}" dt="2024-07-23T19:36:41.967" v="12" actId="478"/>
          <ac:picMkLst>
            <pc:docMk/>
            <pc:sldMk cId="43650041" sldId="2147380663"/>
            <ac:picMk id="6" creationId="{87041B44-121F-DDCF-9A6B-D7762EA3FB66}"/>
          </ac:picMkLst>
        </pc:picChg>
        <pc:picChg chg="add mod">
          <ac:chgData name="Domingo Alcantara" userId="75b2bfab-4ad1-4e51-a9e1-091e2847eadd" providerId="ADAL" clId="{97969A5F-D36D-4210-AC8A-647B1EAAD821}" dt="2024-07-23T19:38:08.252" v="26" actId="208"/>
          <ac:picMkLst>
            <pc:docMk/>
            <pc:sldMk cId="43650041" sldId="2147380663"/>
            <ac:picMk id="9" creationId="{ECFF9E1E-68E7-68F5-C3C2-A698A3CB07CD}"/>
          </ac:picMkLst>
        </pc:picChg>
        <pc:picChg chg="del">
          <ac:chgData name="Domingo Alcantara" userId="75b2bfab-4ad1-4e51-a9e1-091e2847eadd" providerId="ADAL" clId="{97969A5F-D36D-4210-AC8A-647B1EAAD821}" dt="2024-07-23T19:36:45.440" v="14" actId="478"/>
          <ac:picMkLst>
            <pc:docMk/>
            <pc:sldMk cId="43650041" sldId="2147380663"/>
            <ac:picMk id="10" creationId="{F53AA84D-1607-14AF-7755-BD32178F9983}"/>
          </ac:picMkLst>
        </pc:picChg>
        <pc:picChg chg="add mod">
          <ac:chgData name="Domingo Alcantara" userId="75b2bfab-4ad1-4e51-a9e1-091e2847eadd" providerId="ADAL" clId="{97969A5F-D36D-4210-AC8A-647B1EAAD821}" dt="2024-07-23T19:42:52.522" v="33" actId="208"/>
          <ac:picMkLst>
            <pc:docMk/>
            <pc:sldMk cId="43650041" sldId="2147380663"/>
            <ac:picMk id="12" creationId="{BBE79B3C-2CCC-148E-97CD-064B94D282F9}"/>
          </ac:picMkLst>
        </pc:picChg>
        <pc:picChg chg="del">
          <ac:chgData name="Domingo Alcantara" userId="75b2bfab-4ad1-4e51-a9e1-091e2847eadd" providerId="ADAL" clId="{97969A5F-D36D-4210-AC8A-647B1EAAD821}" dt="2024-07-23T19:36:43.696" v="13" actId="478"/>
          <ac:picMkLst>
            <pc:docMk/>
            <pc:sldMk cId="43650041" sldId="2147380663"/>
            <ac:picMk id="13" creationId="{34F3D903-A149-6D69-5B21-38658FA70AF5}"/>
          </ac:picMkLst>
        </pc:picChg>
      </pc:sldChg>
      <pc:sldChg chg="modSp mod">
        <pc:chgData name="Domingo Alcantara" userId="75b2bfab-4ad1-4e51-a9e1-091e2847eadd" providerId="ADAL" clId="{97969A5F-D36D-4210-AC8A-647B1EAAD821}" dt="2024-07-23T19:52:48.260" v="582" actId="33524"/>
        <pc:sldMkLst>
          <pc:docMk/>
          <pc:sldMk cId="1600274290" sldId="2147380666"/>
        </pc:sldMkLst>
        <pc:spChg chg="mod">
          <ac:chgData name="Domingo Alcantara" userId="75b2bfab-4ad1-4e51-a9e1-091e2847eadd" providerId="ADAL" clId="{97969A5F-D36D-4210-AC8A-647B1EAAD821}" dt="2024-07-23T19:51:36.876" v="5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7969A5F-D36D-4210-AC8A-647B1EAAD821}" dt="2024-07-23T19:52:48.260" v="582" actId="3352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53:11.880" v="5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7969A5F-D36D-4210-AC8A-647B1EAAD821}" dt="2024-07-23T19:51:49.448" v="5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7969A5F-D36D-4210-AC8A-647B1EAAD821}" dt="2024-07-23T19:52:19.799" v="57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7969A5F-D36D-4210-AC8A-647B1EAAD821}" dt="2024-07-23T19:53:11.880" v="58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7969A5F-D36D-4210-AC8A-647B1EAAD821}" dt="2024-07-23T20:10:03.924" v="660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7969A5F-D36D-4210-AC8A-647B1EAAD821}" dt="2024-07-23T20:05:08.224" v="629" actId="1076"/>
          <ac:picMkLst>
            <pc:docMk/>
            <pc:sldMk cId="557778375" sldId="2147380672"/>
            <ac:picMk id="3" creationId="{89EAA539-2075-41E5-C7EB-D327F49C67FC}"/>
          </ac:picMkLst>
        </pc:picChg>
        <pc:picChg chg="del">
          <ac:chgData name="Domingo Alcantara" userId="75b2bfab-4ad1-4e51-a9e1-091e2847eadd" providerId="ADAL" clId="{97969A5F-D36D-4210-AC8A-647B1EAAD821}" dt="2024-07-23T19:35:30.330" v="4" actId="478"/>
          <ac:picMkLst>
            <pc:docMk/>
            <pc:sldMk cId="557778375" sldId="2147380672"/>
            <ac:picMk id="4" creationId="{EB8A2065-9FD0-AD5C-3366-A029358F886C}"/>
          </ac:picMkLst>
        </pc:picChg>
        <pc:picChg chg="del">
          <ac:chgData name="Domingo Alcantara" userId="75b2bfab-4ad1-4e51-a9e1-091e2847eadd" providerId="ADAL" clId="{97969A5F-D36D-4210-AC8A-647B1EAAD821}" dt="2024-07-23T19:35:31.979" v="5" actId="478"/>
          <ac:picMkLst>
            <pc:docMk/>
            <pc:sldMk cId="557778375" sldId="2147380672"/>
            <ac:picMk id="6" creationId="{50244F93-C9A0-A221-6F98-7F6B7354A466}"/>
          </ac:picMkLst>
        </pc:picChg>
        <pc:picChg chg="add mod">
          <ac:chgData name="Domingo Alcantara" userId="75b2bfab-4ad1-4e51-a9e1-091e2847eadd" providerId="ADAL" clId="{97969A5F-D36D-4210-AC8A-647B1EAAD821}" dt="2024-07-23T20:05:30.192" v="634" actId="14100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97969A5F-D36D-4210-AC8A-647B1EAAD821}" dt="2024-07-23T20:07:19.099" v="652" actId="21"/>
          <ac:picMkLst>
            <pc:docMk/>
            <pc:sldMk cId="557778375" sldId="2147380672"/>
            <ac:picMk id="9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2.646" v="6" actId="478"/>
          <ac:picMkLst>
            <pc:docMk/>
            <pc:sldMk cId="557778375" sldId="2147380672"/>
            <ac:picMk id="11" creationId="{6BAB294B-BD25-3332-62A5-0A5C7DD4D11E}"/>
          </ac:picMkLst>
        </pc:picChg>
        <pc:picChg chg="add del mod">
          <ac:chgData name="Domingo Alcantara" userId="75b2bfab-4ad1-4e51-a9e1-091e2847eadd" providerId="ADAL" clId="{97969A5F-D36D-4210-AC8A-647B1EAAD821}" dt="2024-07-23T20:06:52.788" v="646" actId="21"/>
          <ac:picMkLst>
            <pc:docMk/>
            <pc:sldMk cId="557778375" sldId="2147380672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07:25.092" v="654" actId="1076"/>
          <ac:picMkLst>
            <pc:docMk/>
            <pc:sldMk cId="557778375" sldId="2147380672"/>
            <ac:picMk id="14" creationId="{585C1CF3-72E5-5295-63B9-B0A38BDE1024}"/>
          </ac:picMkLst>
        </pc:picChg>
        <pc:picChg chg="add mod">
          <ac:chgData name="Domingo Alcantara" userId="75b2bfab-4ad1-4e51-a9e1-091e2847eadd" providerId="ADAL" clId="{97969A5F-D36D-4210-AC8A-647B1EAAD821}" dt="2024-07-23T20:10:03.924" v="660" actId="1076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13:02.121" v="680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97969A5F-D36D-4210-AC8A-647B1EAAD821}" dt="2024-07-23T20:09:23.209" v="656" actId="1076"/>
          <ac:picMkLst>
            <pc:docMk/>
            <pc:sldMk cId="2356183364" sldId="2147380674"/>
            <ac:picMk id="2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6.054" v="7" actId="478"/>
          <ac:picMkLst>
            <pc:docMk/>
            <pc:sldMk cId="2356183364" sldId="2147380674"/>
            <ac:picMk id="3" creationId="{51719001-298F-5293-989F-1140EF4B4665}"/>
          </ac:picMkLst>
        </pc:picChg>
        <pc:picChg chg="del">
          <ac:chgData name="Domingo Alcantara" userId="75b2bfab-4ad1-4e51-a9e1-091e2847eadd" providerId="ADAL" clId="{97969A5F-D36D-4210-AC8A-647B1EAAD821}" dt="2024-07-23T19:35:37.834" v="8" actId="478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97969A5F-D36D-4210-AC8A-647B1EAAD821}" dt="2024-07-23T20:10:25.607" v="663" actId="14100"/>
          <ac:picMkLst>
            <pc:docMk/>
            <pc:sldMk cId="2356183364" sldId="2147380674"/>
            <ac:picMk id="6" creationId="{7C98516F-9588-D868-DC2C-CA7AE42CEE85}"/>
          </ac:picMkLst>
        </pc:picChg>
        <pc:picChg chg="del">
          <ac:chgData name="Domingo Alcantara" userId="75b2bfab-4ad1-4e51-a9e1-091e2847eadd" providerId="ADAL" clId="{97969A5F-D36D-4210-AC8A-647B1EAAD821}" dt="2024-07-23T19:35:38.896" v="9" actId="478"/>
          <ac:picMkLst>
            <pc:docMk/>
            <pc:sldMk cId="2356183364" sldId="2147380674"/>
            <ac:picMk id="7" creationId="{A388CAEC-59BA-4C6A-3E30-DFA80F8DB7AF}"/>
          </ac:picMkLst>
        </pc:picChg>
        <pc:picChg chg="del">
          <ac:chgData name="Domingo Alcantara" userId="75b2bfab-4ad1-4e51-a9e1-091e2847eadd" providerId="ADAL" clId="{97969A5F-D36D-4210-AC8A-647B1EAAD821}" dt="2024-07-23T19:35:40.530" v="10" actId="478"/>
          <ac:picMkLst>
            <pc:docMk/>
            <pc:sldMk cId="2356183364" sldId="2147380674"/>
            <ac:picMk id="9" creationId="{0793AB3A-50CC-01A2-3050-B8B456CB0025}"/>
          </ac:picMkLst>
        </pc:picChg>
        <pc:picChg chg="add mod">
          <ac:chgData name="Domingo Alcantara" userId="75b2bfab-4ad1-4e51-a9e1-091e2847eadd" providerId="ADAL" clId="{97969A5F-D36D-4210-AC8A-647B1EAAD821}" dt="2024-07-23T20:10:52.674" v="666" actId="14100"/>
          <ac:picMkLst>
            <pc:docMk/>
            <pc:sldMk cId="2356183364" sldId="2147380674"/>
            <ac:picMk id="10" creationId="{94EAF77B-458F-B165-F9A1-251EC91479A1}"/>
          </ac:picMkLst>
        </pc:picChg>
        <pc:picChg chg="add mod">
          <ac:chgData name="Domingo Alcantara" userId="75b2bfab-4ad1-4e51-a9e1-091e2847eadd" providerId="ADAL" clId="{97969A5F-D36D-4210-AC8A-647B1EAAD821}" dt="2024-07-23T20:07:12.406" v="651" actId="1076"/>
          <ac:picMkLst>
            <pc:docMk/>
            <pc:sldMk cId="2356183364" sldId="2147380674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11:33.904" v="669" actId="14100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97969A5F-D36D-4210-AC8A-647B1EAAD821}" dt="2024-07-23T20:12:34.724" v="672" actId="14100"/>
          <ac:picMkLst>
            <pc:docMk/>
            <pc:sldMk cId="2356183364" sldId="2147380674"/>
            <ac:picMk id="15" creationId="{121C2BEF-1371-B110-4762-7D7BFA458837}"/>
          </ac:picMkLst>
        </pc:picChg>
        <pc:picChg chg="add mod">
          <ac:chgData name="Domingo Alcantara" userId="75b2bfab-4ad1-4e51-a9e1-091e2847eadd" providerId="ADAL" clId="{97969A5F-D36D-4210-AC8A-647B1EAAD821}" dt="2024-07-23T20:13:02.121" v="680" actId="1076"/>
          <ac:picMkLst>
            <pc:docMk/>
            <pc:sldMk cId="2356183364" sldId="2147380674"/>
            <ac:picMk id="16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898856879" sldId="2147380675"/>
        </pc:sldMkLst>
      </pc:sldChg>
      <pc:sldChg chg="addSp delSp add del mod">
        <pc:chgData name="Domingo Alcantara" userId="75b2bfab-4ad1-4e51-a9e1-091e2847eadd" providerId="ADAL" clId="{97969A5F-D36D-4210-AC8A-647B1EAAD821}" dt="2024-07-23T20:13:06.963" v="681" actId="2696"/>
        <pc:sldMkLst>
          <pc:docMk/>
          <pc:sldMk cId="2450366747" sldId="2147380675"/>
        </pc:sldMkLst>
        <pc:picChg chg="add del">
          <ac:chgData name="Domingo Alcantara" userId="75b2bfab-4ad1-4e51-a9e1-091e2847eadd" providerId="ADAL" clId="{97969A5F-D36D-4210-AC8A-647B1EAAD821}" dt="2024-07-23T20:12:48.009" v="674" actId="21"/>
          <ac:picMkLst>
            <pc:docMk/>
            <pc:sldMk cId="2450366747" sldId="2147380675"/>
            <ac:picMk id="3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658403002" sldId="2147380863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23154477" sldId="214738088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793034383" sldId="2147380881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936179033" sldId="2147380882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340983637" sldId="2147380883"/>
        </pc:sldMkLst>
      </pc:sldChg>
      <pc:sldMasterChg chg="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0" sldId="2147483648"/>
            <pc:sldLayoutMk cId="475715719" sldId="2147483949"/>
          </pc:sldLayoutMkLst>
        </pc:sldLayoutChg>
      </pc:sldMasterChg>
      <pc:sldMasterChg chg="del 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1516288279" sldId="2147483924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43684977" sldId="214748392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918109809" sldId="214748392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7065116" sldId="214748392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34889613" sldId="214748392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67550198" sldId="214748392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04607750" sldId="214748393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17782341" sldId="214748393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18747673" sldId="214748393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43588899" sldId="214748393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96631054" sldId="214748393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06588580" sldId="214748393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52324166" sldId="214748393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60836016" sldId="214748393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505808042" sldId="214748393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929255311" sldId="214748393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372669268" sldId="214748394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35982448" sldId="214748394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599082416" sldId="214748394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27078291" sldId="214748394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4853217" sldId="214748394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945287317" sldId="214748394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31027404" sldId="214748394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34290464" sldId="214748394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88392065" sldId="2147483948"/>
          </pc:sldLayoutMkLst>
        </pc:sldLayoutChg>
      </pc:sldMasterChg>
    </pc:docChg>
  </pc:docChgLst>
  <pc:docChgLst>
    <pc:chgData name="Domingo Alcantara" userId="75b2bfab-4ad1-4e51-a9e1-091e2847eadd" providerId="ADAL" clId="{E84D9B66-97F4-4C6D-A5DD-5C350652E959}"/>
    <pc:docChg chg="undo redo custSel modSld">
      <pc:chgData name="Domingo Alcantara" userId="75b2bfab-4ad1-4e51-a9e1-091e2847eadd" providerId="ADAL" clId="{E84D9B66-97F4-4C6D-A5DD-5C350652E959}" dt="2024-05-29T18:30:34.452" v="765" actId="1076"/>
      <pc:docMkLst>
        <pc:docMk/>
      </pc:docMkLst>
      <pc:sldChg chg="addSp delSp modSp mod">
        <pc:chgData name="Domingo Alcantara" userId="75b2bfab-4ad1-4e51-a9e1-091e2847eadd" providerId="ADAL" clId="{E84D9B66-97F4-4C6D-A5DD-5C350652E959}" dt="2024-05-29T18:30:34.452" v="76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E84D9B66-97F4-4C6D-A5DD-5C350652E959}" dt="2024-05-29T18:11:29.321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84D9B66-97F4-4C6D-A5DD-5C350652E959}" dt="2024-05-29T18:11:32.183" v="20" actId="20577"/>
          <ac:spMkLst>
            <pc:docMk/>
            <pc:sldMk cId="437425898" sldId="2138104057"/>
            <ac:spMk id="39" creationId="{2FBDFDF2-7C8C-FC14-7943-2221238E9C53}"/>
          </ac:spMkLst>
        </pc:spChg>
        <pc:graphicFrameChg chg="del">
          <ac:chgData name="Domingo Alcantara" userId="75b2bfab-4ad1-4e51-a9e1-091e2847eadd" providerId="ADAL" clId="{E84D9B66-97F4-4C6D-A5DD-5C350652E959}" dt="2024-05-29T17:56:58.498" v="2" actId="478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add mod">
          <ac:chgData name="Domingo Alcantara" userId="75b2bfab-4ad1-4e51-a9e1-091e2847eadd" providerId="ADAL" clId="{E84D9B66-97F4-4C6D-A5DD-5C350652E959}" dt="2024-05-29T18:16:59.096" v="90" actId="692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picChg chg="del">
          <ac:chgData name="Domingo Alcantara" userId="75b2bfab-4ad1-4e51-a9e1-091e2847eadd" providerId="ADAL" clId="{E84D9B66-97F4-4C6D-A5DD-5C350652E959}" dt="2024-05-29T17:56:59.249" v="3" actId="478"/>
          <ac:picMkLst>
            <pc:docMk/>
            <pc:sldMk cId="437425898" sldId="2138104057"/>
            <ac:picMk id="4" creationId="{44443F49-9D1F-D322-C34E-488230D5F7AD}"/>
          </ac:picMkLst>
        </pc:picChg>
        <pc:picChg chg="add mod">
          <ac:chgData name="Domingo Alcantara" userId="75b2bfab-4ad1-4e51-a9e1-091e2847eadd" providerId="ADAL" clId="{E84D9B66-97F4-4C6D-A5DD-5C350652E959}" dt="2024-05-29T18:30:34.452" v="765" actId="1076"/>
          <ac:picMkLst>
            <pc:docMk/>
            <pc:sldMk cId="437425898" sldId="2138104057"/>
            <ac:picMk id="6" creationId="{426D6177-5CAD-C370-5C61-55B39BFE0A85}"/>
          </ac:picMkLst>
        </pc:picChg>
      </pc:sldChg>
      <pc:sldChg chg="modSp mod">
        <pc:chgData name="Domingo Alcantara" userId="75b2bfab-4ad1-4e51-a9e1-091e2847eadd" providerId="ADAL" clId="{E84D9B66-97F4-4C6D-A5DD-5C350652E959}" dt="2024-05-29T17:56:54.5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84D9B66-97F4-4C6D-A5DD-5C350652E959}" dt="2024-05-29T17:56:54.5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84D9B66-97F4-4C6D-A5DD-5C350652E959}" dt="2024-05-29T18:29:31.711" v="76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E84D9B66-97F4-4C6D-A5DD-5C350652E959}" dt="2024-05-29T18:29:31.711" v="763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84D9B66-97F4-4C6D-A5DD-5C350652E959}" dt="2024-05-29T18:15:26.570" v="82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84D9B66-97F4-4C6D-A5DD-5C350652E959}" dt="2024-05-29T18:12:10.864" v="26" actId="1076"/>
          <ac:picMkLst>
            <pc:docMk/>
            <pc:sldMk cId="4183346498" sldId="2147380662"/>
            <ac:picMk id="4" creationId="{892D5698-D1F3-149A-3E84-2A9B450D69D4}"/>
          </ac:picMkLst>
        </pc:picChg>
        <pc:picChg chg="del">
          <ac:chgData name="Domingo Alcantara" userId="75b2bfab-4ad1-4e51-a9e1-091e2847eadd" providerId="ADAL" clId="{E84D9B66-97F4-4C6D-A5DD-5C350652E959}" dt="2024-05-29T17:57:01.004" v="4" actId="478"/>
          <ac:picMkLst>
            <pc:docMk/>
            <pc:sldMk cId="4183346498" sldId="2147380662"/>
            <ac:picMk id="1026" creationId="{91F6C0FF-D011-2364-5C7F-EF004A075920}"/>
          </ac:picMkLst>
        </pc:picChg>
      </pc:sldChg>
      <pc:sldChg chg="addSp delSp modSp mod">
        <pc:chgData name="Domingo Alcantara" userId="75b2bfab-4ad1-4e51-a9e1-091e2847eadd" providerId="ADAL" clId="{E84D9B66-97F4-4C6D-A5DD-5C350652E959}" dt="2024-05-29T18:18:34.748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84D9B66-97F4-4C6D-A5DD-5C350652E959}" dt="2024-05-29T18:17:47.985" v="106" actId="208"/>
          <ac:picMkLst>
            <pc:docMk/>
            <pc:sldMk cId="43650041" sldId="2147380663"/>
            <ac:picMk id="7" creationId="{70DDC4C0-13AD-DC73-EE99-17D730E17BC6}"/>
          </ac:picMkLst>
        </pc:picChg>
        <pc:picChg chg="add mod">
          <ac:chgData name="Domingo Alcantara" userId="75b2bfab-4ad1-4e51-a9e1-091e2847eadd" providerId="ADAL" clId="{E84D9B66-97F4-4C6D-A5DD-5C350652E959}" dt="2024-05-29T18:18:34.748" v="124" actId="208"/>
          <ac:picMkLst>
            <pc:docMk/>
            <pc:sldMk cId="43650041" sldId="2147380663"/>
            <ac:picMk id="9" creationId="{E1D54B38-D030-9F69-3D88-A3B5598A5DAD}"/>
          </ac:picMkLst>
        </pc:picChg>
        <pc:picChg chg="del">
          <ac:chgData name="Domingo Alcantara" userId="75b2bfab-4ad1-4e51-a9e1-091e2847eadd" providerId="ADAL" clId="{E84D9B66-97F4-4C6D-A5DD-5C350652E959}" dt="2024-05-29T17:57:03.238" v="6" actId="47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E84D9B66-97F4-4C6D-A5DD-5C350652E959}" dt="2024-05-29T17:57:03.700" v="7" actId="478"/>
          <ac:picMkLst>
            <pc:docMk/>
            <pc:sldMk cId="43650041" sldId="2147380663"/>
            <ac:picMk id="15" creationId="{D8CF86B3-5E47-945F-B4CC-A71918D9DE6E}"/>
          </ac:picMkLst>
        </pc:picChg>
        <pc:picChg chg="add mod">
          <ac:chgData name="Domingo Alcantara" userId="75b2bfab-4ad1-4e51-a9e1-091e2847eadd" providerId="ADAL" clId="{E84D9B66-97F4-4C6D-A5DD-5C350652E959}" dt="2024-05-29T18:12:33.235" v="29" actId="1076"/>
          <ac:picMkLst>
            <pc:docMk/>
            <pc:sldMk cId="43650041" sldId="2147380663"/>
            <ac:picMk id="2050" creationId="{DD80EBAA-D8C1-D32E-3DF4-C889A184AAE7}"/>
          </ac:picMkLst>
        </pc:picChg>
        <pc:picChg chg="del">
          <ac:chgData name="Domingo Alcantara" userId="75b2bfab-4ad1-4e51-a9e1-091e2847eadd" providerId="ADAL" clId="{E84D9B66-97F4-4C6D-A5DD-5C350652E959}" dt="2024-05-29T17:57:02.789" v="5" actId="478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E84D9B66-97F4-4C6D-A5DD-5C350652E959}" dt="2024-05-29T18:13:43.851" v="51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E84D9B66-97F4-4C6D-A5DD-5C350652E959}" dt="2024-05-29T18:12:49.258" v="3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84D9B66-97F4-4C6D-A5DD-5C350652E959}" dt="2024-05-29T18:13:00.280" v="37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84D9B66-97F4-4C6D-A5DD-5C350652E959}" dt="2024-05-29T18:13:43.851" v="51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E84D9B66-97F4-4C6D-A5DD-5C350652E959}" dt="2024-05-29T18:21:47.516" v="168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E84D9B66-97F4-4C6D-A5DD-5C350652E959}" dt="2024-05-29T17:57:07.071" v="10" actId="478"/>
          <ac:picMkLst>
            <pc:docMk/>
            <pc:sldMk cId="2323949207" sldId="2147380668"/>
            <ac:picMk id="3" creationId="{6C62BBF5-4BCC-6197-6E02-3F09A6B81F72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4" creationId="{591749F7-9FC4-6F95-7C2D-48D8E2236949}"/>
          </ac:picMkLst>
        </pc:picChg>
        <pc:picChg chg="del">
          <ac:chgData name="Domingo Alcantara" userId="75b2bfab-4ad1-4e51-a9e1-091e2847eadd" providerId="ADAL" clId="{E84D9B66-97F4-4C6D-A5DD-5C350652E959}" dt="2024-05-29T17:57:09.880" v="14" actId="478"/>
          <ac:picMkLst>
            <pc:docMk/>
            <pc:sldMk cId="2323949207" sldId="2147380668"/>
            <ac:picMk id="6" creationId="{77DF8C3B-1927-B8A0-A756-2D095951690C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7" creationId="{C827F64F-05BE-6774-8BB8-22C00DD9C508}"/>
          </ac:picMkLst>
        </pc:picChg>
        <pc:picChg chg="del">
          <ac:chgData name="Domingo Alcantara" userId="75b2bfab-4ad1-4e51-a9e1-091e2847eadd" providerId="ADAL" clId="{E84D9B66-97F4-4C6D-A5DD-5C350652E959}" dt="2024-05-29T17:57:06.299" v="8" actId="478"/>
          <ac:picMkLst>
            <pc:docMk/>
            <pc:sldMk cId="2323949207" sldId="2147380668"/>
            <ac:picMk id="9" creationId="{40464361-E073-E754-A8A0-FACFA0278E31}"/>
          </ac:picMkLst>
        </pc:picChg>
        <pc:picChg chg="add del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0" creationId="{F02C83B7-F776-59B3-562E-43B96B565548}"/>
          </ac:picMkLst>
        </pc:picChg>
        <pc:picChg chg="del">
          <ac:chgData name="Domingo Alcantara" userId="75b2bfab-4ad1-4e51-a9e1-091e2847eadd" providerId="ADAL" clId="{E84D9B66-97F4-4C6D-A5DD-5C350652E959}" dt="2024-05-29T17:57:07.457" v="11" actId="478"/>
          <ac:picMkLst>
            <pc:docMk/>
            <pc:sldMk cId="2323949207" sldId="2147380668"/>
            <ac:picMk id="12" creationId="{92321D71-3D1B-F8F8-5894-16595751FE1B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3" creationId="{0FEDC06B-08C8-57D5-47E7-A587F62C5CE0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E84D9B66-97F4-4C6D-A5DD-5C350652E959}" dt="2024-05-29T17:57:06.649" v="9" actId="478"/>
          <ac:picMkLst>
            <pc:docMk/>
            <pc:sldMk cId="2323949207" sldId="2147380668"/>
            <ac:picMk id="16" creationId="{B3AF5B73-281C-D8A9-8E7F-403BF2F7375E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20" creationId="{C1CDF4F5-A6F8-94D7-FC01-970CA6F4D2F6}"/>
          </ac:picMkLst>
        </pc:picChg>
        <pc:picChg chg="del">
          <ac:chgData name="Domingo Alcantara" userId="75b2bfab-4ad1-4e51-a9e1-091e2847eadd" providerId="ADAL" clId="{E84D9B66-97F4-4C6D-A5DD-5C350652E959}" dt="2024-05-29T17:57:09.340" v="13" actId="478"/>
          <ac:picMkLst>
            <pc:docMk/>
            <pc:sldMk cId="2323949207" sldId="2147380668"/>
            <ac:picMk id="22" creationId="{B2EDC9DE-A975-E116-C9D9-86369EBEF171}"/>
          </ac:picMkLst>
        </pc:picChg>
        <pc:picChg chg="del">
          <ac:chgData name="Domingo Alcantara" userId="75b2bfab-4ad1-4e51-a9e1-091e2847eadd" providerId="ADAL" clId="{E84D9B66-97F4-4C6D-A5DD-5C350652E959}" dt="2024-05-29T17:57:07.843" v="12" actId="478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E84D9B66-97F4-4C6D-A5DD-5C350652E959}" dt="2024-05-29T18:14:29.828" v="6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84D9B66-97F4-4C6D-A5DD-5C350652E959}" dt="2024-05-29T18:13:07.354" v="4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84D9B66-97F4-4C6D-A5DD-5C350652E959}" dt="2024-05-29T18:13:12.279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84D9B66-97F4-4C6D-A5DD-5C350652E959}" dt="2024-05-29T18:14:09.827" v="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84D9B66-97F4-4C6D-A5DD-5C350652E959}" dt="2024-05-29T18:14:29.828" v="6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48F9D24D-73C2-4607-90A4-388B6DA7B053}"/>
    <pc:docChg chg="undo redo custSel modSld sldOrd">
      <pc:chgData name="Domingo Alcantara" userId="75b2bfab-4ad1-4e51-a9e1-091e2847eadd" providerId="ADAL" clId="{48F9D24D-73C2-4607-90A4-388B6DA7B053}" dt="2024-06-17T19:50:52.776" v="777" actId="2711"/>
      <pc:docMkLst>
        <pc:docMk/>
      </pc:docMkLst>
      <pc:sldChg chg="addSp delSp modSp mod">
        <pc:chgData name="Domingo Alcantara" userId="75b2bfab-4ad1-4e51-a9e1-091e2847eadd" providerId="ADAL" clId="{48F9D24D-73C2-4607-90A4-388B6DA7B053}" dt="2024-06-17T19:41:59.463" v="12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8F9D24D-73C2-4607-90A4-388B6DA7B053}" dt="2024-06-17T19:21:13.762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F9D24D-73C2-4607-90A4-388B6DA7B053}" dt="2024-06-17T19:21:20.796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F9D24D-73C2-4607-90A4-388B6DA7B053}" dt="2024-06-17T19:21:26.548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48F9D24D-73C2-4607-90A4-388B6DA7B053}" dt="2024-06-17T19:20:19.043" v="3" actId="478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41:59.463" v="127" actId="692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0:15.15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F9D24D-73C2-4607-90A4-388B6DA7B053}" dt="2024-06-17T19:20:15.15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F9D24D-73C2-4607-90A4-388B6DA7B053}" dt="2024-06-17T19:50:05.219" v="77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8F9D24D-73C2-4607-90A4-388B6DA7B053}" dt="2024-06-17T19:50:05.219" v="77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F9D24D-73C2-4607-90A4-388B6DA7B053}" dt="2024-06-17T19:27:47.761" v="62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8F9D24D-73C2-4607-90A4-388B6DA7B053}" dt="2024-06-17T19:21:31.077" v="12" actId="478"/>
          <ac:picMkLst>
            <pc:docMk/>
            <pc:sldMk cId="4183346498" sldId="2147380662"/>
            <ac:picMk id="6" creationId="{DA2EAC0B-2487-F267-F3FC-911B5EF2F245}"/>
          </ac:picMkLst>
        </pc:picChg>
        <pc:picChg chg="add mod">
          <ac:chgData name="Domingo Alcantara" userId="75b2bfab-4ad1-4e51-a9e1-091e2847eadd" providerId="ADAL" clId="{48F9D24D-73C2-4607-90A4-388B6DA7B053}" dt="2024-06-17T19:40:28.542" v="120" actId="1076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50:52.776" v="777" actId="2711"/>
        <pc:sldMkLst>
          <pc:docMk/>
          <pc:sldMk cId="43650041" sldId="2147380663"/>
        </pc:sldMkLst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3" creationId="{10FD24D5-2E06-8347-6180-1305772BEC53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4" creationId="{572FCFC0-98E0-4025-B7A4-4CC1D758B18B}"/>
          </ac:spMkLst>
        </pc:spChg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6" creationId="{B9BB9A92-A09D-0F4A-5F1A-C29674130944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7" creationId="{F3C27088-BCEC-C60F-744D-6C5DCBF1011A}"/>
          </ac:spMkLst>
        </pc:spChg>
        <pc:graphicFrameChg chg="del">
          <ac:chgData name="Domingo Alcantara" userId="75b2bfab-4ad1-4e51-a9e1-091e2847eadd" providerId="ADAL" clId="{48F9D24D-73C2-4607-90A4-388B6DA7B053}" dt="2024-06-17T19:21:56.926" v="13" actId="478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50:52.776" v="777" actId="2711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del">
          <ac:chgData name="Domingo Alcantara" userId="75b2bfab-4ad1-4e51-a9e1-091e2847eadd" providerId="ADAL" clId="{48F9D24D-73C2-4607-90A4-388B6DA7B053}" dt="2024-06-17T19:22:03.602" v="16" actId="478"/>
          <ac:picMkLst>
            <pc:docMk/>
            <pc:sldMk cId="43650041" sldId="2147380663"/>
            <ac:picMk id="8" creationId="{3FBE4047-F0B7-9760-E170-511E2AA9E18D}"/>
          </ac:picMkLst>
        </pc:picChg>
        <pc:picChg chg="add mod">
          <ac:chgData name="Domingo Alcantara" userId="75b2bfab-4ad1-4e51-a9e1-091e2847eadd" providerId="ADAL" clId="{48F9D24D-73C2-4607-90A4-388B6DA7B053}" dt="2024-06-17T19:38:40.985" v="112" actId="1038"/>
          <ac:picMkLst>
            <pc:docMk/>
            <pc:sldMk cId="43650041" sldId="2147380663"/>
            <ac:picMk id="10" creationId="{A0BA358C-7067-2867-49E4-53B2D5A264D5}"/>
          </ac:picMkLst>
        </pc:picChg>
        <pc:picChg chg="add mod">
          <ac:chgData name="Domingo Alcantara" userId="75b2bfab-4ad1-4e51-a9e1-091e2847eadd" providerId="ADAL" clId="{48F9D24D-73C2-4607-90A4-388B6DA7B053}" dt="2024-06-17T19:38:48.667" v="117" actId="207"/>
          <ac:picMkLst>
            <pc:docMk/>
            <pc:sldMk cId="43650041" sldId="2147380663"/>
            <ac:picMk id="13" creationId="{42065CD2-C9A1-14D5-B98B-BC6185A312B3}"/>
          </ac:picMkLst>
        </pc:picChg>
        <pc:picChg chg="add del mod">
          <ac:chgData name="Domingo Alcantara" userId="75b2bfab-4ad1-4e51-a9e1-091e2847eadd" providerId="ADAL" clId="{48F9D24D-73C2-4607-90A4-388B6DA7B053}" dt="2024-06-17T19:37:30.239" v="96" actId="478"/>
          <ac:picMkLst>
            <pc:docMk/>
            <pc:sldMk cId="43650041" sldId="2147380663"/>
            <ac:picMk id="1026" creationId="{2DF76672-457A-C7F9-EA81-16093036751F}"/>
          </ac:picMkLst>
        </pc:picChg>
      </pc:sldChg>
      <pc:sldChg chg="modSp mod">
        <pc:chgData name="Domingo Alcantara" userId="75b2bfab-4ad1-4e51-a9e1-091e2847eadd" providerId="ADAL" clId="{48F9D24D-73C2-4607-90A4-388B6DA7B053}" dt="2024-06-17T19:24:48.865" v="3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F9D24D-73C2-4607-90A4-388B6DA7B053}" dt="2024-06-17T19:22:18.050" v="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8F9D24D-73C2-4607-90A4-388B6DA7B053}" dt="2024-06-17T19:22:30.406" v="2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8F9D24D-73C2-4607-90A4-388B6DA7B053}" dt="2024-06-17T19:24:48.865" v="3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6:35.730" v="4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F9D24D-73C2-4607-90A4-388B6DA7B053}" dt="2024-06-17T19:22:45.336" v="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F9D24D-73C2-4607-90A4-388B6DA7B053}" dt="2024-06-17T19:25:45.398" v="4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F9D24D-73C2-4607-90A4-388B6DA7B053}" dt="2024-06-17T19:26:35.730" v="4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 ord">
        <pc:chgData name="Domingo Alcantara" userId="75b2bfab-4ad1-4e51-a9e1-091e2847eadd" providerId="ADAL" clId="{48F9D24D-73C2-4607-90A4-388B6DA7B053}" dt="2024-06-17T19:49:14.107" v="592" actId="1076"/>
        <pc:sldMkLst>
          <pc:docMk/>
          <pc:sldMk cId="536192029" sldId="2147380671"/>
        </pc:sldMkLst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8F9D24D-73C2-4607-90A4-388B6DA7B053}" dt="2024-06-17T19:49:14.107" v="592" actId="1076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8F9D24D-73C2-4607-90A4-388B6DA7B053}" dt="2024-06-17T19:47:43.547" v="307" actId="1076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47:37.938" v="306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8F9D24D-73C2-4607-90A4-388B6DA7B053}" dt="2024-06-17T19:46:55.544" v="302" actId="1076"/>
          <ac:picMkLst>
            <pc:docMk/>
            <pc:sldMk cId="557778375" sldId="2147380672"/>
            <ac:picMk id="3" creationId="{45D7CA01-946F-3AD6-5C6F-125704164A38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4" creationId="{69D87DA3-A337-0167-296D-D2FAE732DC1B}"/>
          </ac:picMkLst>
        </pc:picChg>
        <pc:picChg chg="add mod">
          <ac:chgData name="Domingo Alcantara" userId="75b2bfab-4ad1-4e51-a9e1-091e2847eadd" providerId="ADAL" clId="{48F9D24D-73C2-4607-90A4-388B6DA7B053}" dt="2024-06-17T19:47:37.938" v="306" actId="1076"/>
          <ac:picMkLst>
            <pc:docMk/>
            <pc:sldMk cId="557778375" sldId="2147380672"/>
            <ac:picMk id="6" creationId="{84139F07-E890-9FDA-AA5A-5EAB754F5B42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F8D466AE-65D4-4352-97F3-CB1E48620D65}"/>
    <pc:docChg chg="undo redo custSel addSld modSld">
      <pc:chgData name="Domingo Alcantara" userId="75b2bfab-4ad1-4e51-a9e1-091e2847eadd" providerId="ADAL" clId="{F8D466AE-65D4-4352-97F3-CB1E48620D65}" dt="2024-07-02T21:35:21.092" v="869"/>
      <pc:docMkLst>
        <pc:docMk/>
      </pc:docMkLst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1554968" sldId="25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8D466AE-65D4-4352-97F3-CB1E48620D65}" dt="2024-07-02T21:33:11.251" v="866" actId="1076"/>
        <pc:sldMkLst>
          <pc:docMk/>
          <pc:sldMk cId="437425898" sldId="2138104057"/>
        </pc:sldMkLst>
        <pc:spChg chg="add mod">
          <ac:chgData name="Domingo Alcantara" userId="75b2bfab-4ad1-4e51-a9e1-091e2847eadd" providerId="ADAL" clId="{F8D466AE-65D4-4352-97F3-CB1E48620D65}" dt="2024-07-02T21:31:26.488" v="776" actId="2711"/>
          <ac:spMkLst>
            <pc:docMk/>
            <pc:sldMk cId="437425898" sldId="2138104057"/>
            <ac:spMk id="4" creationId="{F92C1DE8-6E3F-C4C0-E287-964B7DFDFCF4}"/>
          </ac:spMkLst>
        </pc:spChg>
        <pc:spChg chg="add mod">
          <ac:chgData name="Domingo Alcantara" userId="75b2bfab-4ad1-4e51-a9e1-091e2847eadd" providerId="ADAL" clId="{F8D466AE-65D4-4352-97F3-CB1E48620D65}" dt="2024-07-02T21:32:26.718" v="864" actId="20577"/>
          <ac:spMkLst>
            <pc:docMk/>
            <pc:sldMk cId="437425898" sldId="2138104057"/>
            <ac:spMk id="5" creationId="{DCEFF00C-66DB-52AD-1468-814E68F1B855}"/>
          </ac:spMkLst>
        </pc:spChg>
        <pc:spChg chg="add mod">
          <ac:chgData name="Domingo Alcantara" userId="75b2bfab-4ad1-4e51-a9e1-091e2847eadd" providerId="ADAL" clId="{F8D466AE-65D4-4352-97F3-CB1E48620D65}" dt="2024-07-02T21:33:11.251" v="866" actId="1076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F8D466AE-65D4-4352-97F3-CB1E48620D65}" dt="2024-07-02T21:09:04.848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D466AE-65D4-4352-97F3-CB1E48620D65}" dt="2024-07-02T21:09:09.065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D466AE-65D4-4352-97F3-CB1E48620D65}" dt="2024-07-02T21:09:52.373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D466AE-65D4-4352-97F3-CB1E48620D65}" dt="2024-07-02T18:24:30.894" v="2" actId="478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add mod">
          <ac:chgData name="Domingo Alcantara" userId="75b2bfab-4ad1-4e51-a9e1-091e2847eadd" providerId="ADAL" clId="{F8D466AE-65D4-4352-97F3-CB1E48620D65}" dt="2024-07-02T21:31:30.746" v="777" actId="14100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</pc:sldChg>
      <pc:sldChg chg="modSp mod">
        <pc:chgData name="Domingo Alcantara" userId="75b2bfab-4ad1-4e51-a9e1-091e2847eadd" providerId="ADAL" clId="{F8D466AE-65D4-4352-97F3-CB1E48620D65}" dt="2024-07-02T18:24:27.2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D466AE-65D4-4352-97F3-CB1E48620D65}" dt="2024-07-02T18:24:27.2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D466AE-65D4-4352-97F3-CB1E48620D65}" dt="2024-07-02T21:21:32.232" v="62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8D466AE-65D4-4352-97F3-CB1E48620D65}" dt="2024-07-02T21:21:32.232" v="62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D466AE-65D4-4352-97F3-CB1E48620D65}" dt="2024-07-02T21:18:40.700" v="125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8D466AE-65D4-4352-97F3-CB1E48620D65}" dt="2024-07-02T18:24:33.567" v="3" actId="478"/>
          <ac:picMkLst>
            <pc:docMk/>
            <pc:sldMk cId="4183346498" sldId="2147380662"/>
            <ac:picMk id="6" creationId="{4B4DFC54-B536-1B10-B18F-20DCA01CF56C}"/>
          </ac:picMkLst>
        </pc:picChg>
        <pc:picChg chg="add mod">
          <ac:chgData name="Domingo Alcantara" userId="75b2bfab-4ad1-4e51-a9e1-091e2847eadd" providerId="ADAL" clId="{F8D466AE-65D4-4352-97F3-CB1E48620D65}" dt="2024-07-02T21:11:04.900" v="18" actId="1076"/>
          <ac:picMkLst>
            <pc:docMk/>
            <pc:sldMk cId="4183346498" sldId="2147380662"/>
            <ac:picMk id="7" creationId="{E1D2AAA2-9402-88B8-7C3F-9F6471E36479}"/>
          </ac:picMkLst>
        </pc:picChg>
        <pc:picChg chg="add del mod">
          <ac:chgData name="Domingo Alcantara" userId="75b2bfab-4ad1-4e51-a9e1-091e2847eadd" providerId="ADAL" clId="{F8D466AE-65D4-4352-97F3-CB1E48620D65}" dt="2024-07-02T21:11:47.916" v="22" actId="21"/>
          <ac:picMkLst>
            <pc:docMk/>
            <pc:sldMk cId="4183346498" sldId="2147380662"/>
            <ac:picMk id="10" creationId="{05607419-C36E-D3A6-EE6E-6EAB0ECD5555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27:13.031" v="668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F8D466AE-65D4-4352-97F3-CB1E48620D65}" dt="2024-07-02T21:27:13.031" v="668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8D466AE-65D4-4352-97F3-CB1E48620D65}" dt="2024-07-02T21:25:57.706" v="659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F8D466AE-65D4-4352-97F3-CB1E48620D65}" dt="2024-07-02T21:11:53.092" v="23" actId="478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 modCrop">
          <ac:chgData name="Domingo Alcantara" userId="75b2bfab-4ad1-4e51-a9e1-091e2847eadd" providerId="ADAL" clId="{F8D466AE-65D4-4352-97F3-CB1E48620D65}" dt="2024-07-02T21:12:17.093" v="27" actId="1076"/>
          <ac:picMkLst>
            <pc:docMk/>
            <pc:sldMk cId="43650041" sldId="2147380663"/>
            <ac:picMk id="6" creationId="{05607419-C36E-D3A6-EE6E-6EAB0ECD5555}"/>
          </ac:picMkLst>
        </pc:picChg>
        <pc:picChg chg="del">
          <ac:chgData name="Domingo Alcantara" userId="75b2bfab-4ad1-4e51-a9e1-091e2847eadd" providerId="ADAL" clId="{F8D466AE-65D4-4352-97F3-CB1E48620D65}" dt="2024-07-02T21:12:19.982" v="28" actId="478"/>
          <ac:picMkLst>
            <pc:docMk/>
            <pc:sldMk cId="43650041" sldId="2147380663"/>
            <ac:picMk id="7" creationId="{4491FFA4-C646-2566-DDF5-FAE9E673D723}"/>
          </ac:picMkLst>
        </pc:picChg>
        <pc:picChg chg="add mod">
          <ac:chgData name="Domingo Alcantara" userId="75b2bfab-4ad1-4e51-a9e1-091e2847eadd" providerId="ADAL" clId="{F8D466AE-65D4-4352-97F3-CB1E48620D65}" dt="2024-07-02T21:26:00.008" v="661" actId="1038"/>
          <ac:picMkLst>
            <pc:docMk/>
            <pc:sldMk cId="43650041" sldId="2147380663"/>
            <ac:picMk id="9" creationId="{BD881E8E-5BD2-0A34-28DA-1DF54E3C79F1}"/>
          </ac:picMkLst>
        </pc:picChg>
        <pc:picChg chg="del">
          <ac:chgData name="Domingo Alcantara" userId="75b2bfab-4ad1-4e51-a9e1-091e2847eadd" providerId="ADAL" clId="{F8D466AE-65D4-4352-97F3-CB1E48620D65}" dt="2024-07-02T21:12:21.970" v="29" actId="478"/>
          <ac:picMkLst>
            <pc:docMk/>
            <pc:sldMk cId="43650041" sldId="2147380663"/>
            <ac:picMk id="10" creationId="{01F85F11-9FD2-0253-DED4-406DCF541373}"/>
          </ac:picMkLst>
        </pc:picChg>
        <pc:picChg chg="add mod">
          <ac:chgData name="Domingo Alcantara" userId="75b2bfab-4ad1-4e51-a9e1-091e2847eadd" providerId="ADAL" clId="{F8D466AE-65D4-4352-97F3-CB1E48620D65}" dt="2024-07-02T21:26:52.555" v="663" actId="1076"/>
          <ac:picMkLst>
            <pc:docMk/>
            <pc:sldMk cId="43650041" sldId="2147380663"/>
            <ac:picMk id="12" creationId="{EC6D584A-A967-D39B-B2A9-0C97A71FA372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17:53.479" v="112"/>
        <pc:sldMkLst>
          <pc:docMk/>
          <pc:sldMk cId="1600274290" sldId="2147380666"/>
        </pc:sldMkLst>
        <pc:spChg chg="mod">
          <ac:chgData name="Domingo Alcantara" userId="75b2bfab-4ad1-4e51-a9e1-091e2847eadd" providerId="ADAL" clId="{F8D466AE-65D4-4352-97F3-CB1E48620D65}" dt="2024-07-02T21:13:12.332" v="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8D466AE-65D4-4352-97F3-CB1E48620D65}" dt="2024-07-02T21:13:17.486" v="3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add del mod modGraphic">
          <ac:chgData name="Domingo Alcantara" userId="75b2bfab-4ad1-4e51-a9e1-091e2847eadd" providerId="ADAL" clId="{F8D466AE-65D4-4352-97F3-CB1E48620D65}" dt="2024-07-02T21:17:53.479" v="11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modSp mod">
        <pc:chgData name="Domingo Alcantara" userId="75b2bfab-4ad1-4e51-a9e1-091e2847eadd" providerId="ADAL" clId="{F8D466AE-65D4-4352-97F3-CB1E48620D65}" dt="2024-07-02T21:17:13.847" v="10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8D466AE-65D4-4352-97F3-CB1E48620D65}" dt="2024-07-02T21:13:02.010" v="3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D466AE-65D4-4352-97F3-CB1E48620D65}" dt="2024-07-02T21:16:30.677" v="9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 modGraphic">
          <ac:chgData name="Domingo Alcantara" userId="75b2bfab-4ad1-4e51-a9e1-091e2847eadd" providerId="ADAL" clId="{F8D466AE-65D4-4352-97F3-CB1E48620D65}" dt="2024-07-02T21:17:13.847" v="108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D466AE-65D4-4352-97F3-CB1E48620D65}" dt="2024-07-02T21:28:17.508" v="67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F8D466AE-65D4-4352-97F3-CB1E48620D65}" dt="2024-07-02T21:25:29.091" v="655" actId="1076"/>
          <ac:picMkLst>
            <pc:docMk/>
            <pc:sldMk cId="557778375" sldId="2147380672"/>
            <ac:picMk id="4" creationId="{59B1A798-BCD3-EE3C-1C89-5DD3A2D974CD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5" creationId="{3C4269E9-A241-8D48-0577-70EEC91868BA}"/>
          </ac:picMkLst>
        </pc:picChg>
        <pc:picChg chg="add mod">
          <ac:chgData name="Domingo Alcantara" userId="75b2bfab-4ad1-4e51-a9e1-091e2847eadd" providerId="ADAL" clId="{F8D466AE-65D4-4352-97F3-CB1E48620D65}" dt="2024-07-02T21:27:32.003" v="670" actId="1076"/>
          <ac:picMkLst>
            <pc:docMk/>
            <pc:sldMk cId="557778375" sldId="2147380672"/>
            <ac:picMk id="7" creationId="{E925AE10-8027-974A-768E-6646F6331ED7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8" creationId="{441F23AF-1FF3-048D-2154-F439CCA76237}"/>
          </ac:picMkLst>
        </pc:picChg>
        <pc:picChg chg="add mod">
          <ac:chgData name="Domingo Alcantara" userId="75b2bfab-4ad1-4e51-a9e1-091e2847eadd" providerId="ADAL" clId="{F8D466AE-65D4-4352-97F3-CB1E48620D65}" dt="2024-07-02T21:27:58.611" v="672" actId="1076"/>
          <ac:picMkLst>
            <pc:docMk/>
            <pc:sldMk cId="557778375" sldId="2147380672"/>
            <ac:picMk id="10" creationId="{F1DB0F29-2AE2-A929-94F8-73C6F1F3DABB}"/>
          </ac:picMkLst>
        </pc:picChg>
        <pc:picChg chg="add mod">
          <ac:chgData name="Domingo Alcantara" userId="75b2bfab-4ad1-4e51-a9e1-091e2847eadd" providerId="ADAL" clId="{F8D466AE-65D4-4352-97F3-CB1E48620D65}" dt="2024-07-02T21:28:17.508" v="674" actId="1076"/>
          <ac:picMkLst>
            <pc:docMk/>
            <pc:sldMk cId="557778375" sldId="2147380672"/>
            <ac:picMk id="12" creationId="{8304CD41-CE7C-5FBD-319E-3EFD3150495A}"/>
          </ac:picMkLst>
        </pc:picChg>
      </pc:sldChg>
      <pc:sldChg chg="addSp delSp modSp add mod">
        <pc:chgData name="Domingo Alcantara" userId="75b2bfab-4ad1-4e51-a9e1-091e2847eadd" providerId="ADAL" clId="{F8D466AE-65D4-4352-97F3-CB1E48620D65}" dt="2024-07-02T21:35:11.654" v="868"/>
        <pc:sldMkLst>
          <pc:docMk/>
          <pc:sldMk cId="3865376398" sldId="2147380673"/>
        </pc:sldMkLst>
        <pc:spChg chg="add mod">
          <ac:chgData name="Domingo Alcantara" userId="75b2bfab-4ad1-4e51-a9e1-091e2847eadd" providerId="ADAL" clId="{F8D466AE-65D4-4352-97F3-CB1E48620D65}" dt="2024-07-02T21:35:04.936" v="867"/>
          <ac:spMkLst>
            <pc:docMk/>
            <pc:sldMk cId="3865376398" sldId="2147380673"/>
            <ac:spMk id="14" creationId="{3D4CD60C-EFC9-B52F-56F6-049E61F9C8F6}"/>
          </ac:spMkLst>
        </pc:spChg>
        <pc:spChg chg="add mod">
          <ac:chgData name="Domingo Alcantara" userId="75b2bfab-4ad1-4e51-a9e1-091e2847eadd" providerId="ADAL" clId="{F8D466AE-65D4-4352-97F3-CB1E48620D65}" dt="2024-07-02T21:35:11.654" v="868"/>
          <ac:spMkLst>
            <pc:docMk/>
            <pc:sldMk cId="3865376398" sldId="2147380673"/>
            <ac:spMk id="15" creationId="{C6E8E89C-D0F6-9E64-717C-A8C9E8082B71}"/>
          </ac:spMkLst>
        </pc:spChg>
        <pc:picChg chg="add del mod">
          <ac:chgData name="Domingo Alcantara" userId="75b2bfab-4ad1-4e51-a9e1-091e2847eadd" providerId="ADAL" clId="{F8D466AE-65D4-4352-97F3-CB1E48620D65}" dt="2024-07-02T21:23:57.829" v="637" actId="21"/>
          <ac:picMkLst>
            <pc:docMk/>
            <pc:sldMk cId="3865376398" sldId="2147380673"/>
            <ac:picMk id="3" creationId="{DF9A1D64-F0F1-2462-5959-BE19B642CE5C}"/>
          </ac:picMkLst>
        </pc:picChg>
        <pc:picChg chg="add mod">
          <ac:chgData name="Domingo Alcantara" userId="75b2bfab-4ad1-4e51-a9e1-091e2847eadd" providerId="ADAL" clId="{F8D466AE-65D4-4352-97F3-CB1E48620D65}" dt="2024-07-02T21:24:00.938" v="638" actId="1076"/>
          <ac:picMkLst>
            <pc:docMk/>
            <pc:sldMk cId="3865376398" sldId="2147380673"/>
            <ac:picMk id="5" creationId="{D85FA85B-5C3A-AFA8-9FE0-E87F0895866F}"/>
          </ac:picMkLst>
        </pc:picChg>
        <pc:picChg chg="add mod">
          <ac:chgData name="Domingo Alcantara" userId="75b2bfab-4ad1-4e51-a9e1-091e2847eadd" providerId="ADAL" clId="{F8D466AE-65D4-4352-97F3-CB1E48620D65}" dt="2024-07-02T21:24:03.475" v="639" actId="1076"/>
          <ac:picMkLst>
            <pc:docMk/>
            <pc:sldMk cId="3865376398" sldId="2147380673"/>
            <ac:picMk id="7" creationId="{6F591011-94E2-799E-897D-D94C7378331C}"/>
          </ac:picMkLst>
        </pc:picChg>
        <pc:picChg chg="add mod">
          <ac:chgData name="Domingo Alcantara" userId="75b2bfab-4ad1-4e51-a9e1-091e2847eadd" providerId="ADAL" clId="{F8D466AE-65D4-4352-97F3-CB1E48620D65}" dt="2024-07-02T21:24:22.334" v="642" actId="14100"/>
          <ac:picMkLst>
            <pc:docMk/>
            <pc:sldMk cId="3865376398" sldId="2147380673"/>
            <ac:picMk id="9" creationId="{F2D08C5A-E7A9-62DC-A8A1-F47B58D392EE}"/>
          </ac:picMkLst>
        </pc:picChg>
        <pc:picChg chg="add mod">
          <ac:chgData name="Domingo Alcantara" userId="75b2bfab-4ad1-4e51-a9e1-091e2847eadd" providerId="ADAL" clId="{F8D466AE-65D4-4352-97F3-CB1E48620D65}" dt="2024-07-02T21:24:46.426" v="647" actId="14100"/>
          <ac:picMkLst>
            <pc:docMk/>
            <pc:sldMk cId="3865376398" sldId="2147380673"/>
            <ac:picMk id="11" creationId="{08F715E6-6836-FB54-0890-487EC67B4F72}"/>
          </ac:picMkLst>
        </pc:picChg>
        <pc:picChg chg="add mod">
          <ac:chgData name="Domingo Alcantara" userId="75b2bfab-4ad1-4e51-a9e1-091e2847eadd" providerId="ADAL" clId="{F8D466AE-65D4-4352-97F3-CB1E48620D65}" dt="2024-07-02T21:25:20.940" v="653" actId="14100"/>
          <ac:picMkLst>
            <pc:docMk/>
            <pc:sldMk cId="3865376398" sldId="2147380673"/>
            <ac:picMk id="13" creationId="{C44221E5-4517-22CE-BFC3-2C5C86A78F2F}"/>
          </ac:picMkLst>
        </pc:picChg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83584617" sldId="214738067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651310276" sldId="214738083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166063112" sldId="214738083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52813060" sldId="214738083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12382337" sldId="214738083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70604824" sldId="214738083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11391183" sldId="214738083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34470989" sldId="2147380837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2554687" sldId="214738083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72913462" sldId="2147380839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837434687" sldId="214738084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05330135" sldId="214738084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202329314" sldId="214738084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337058133" sldId="214738084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15522501" sldId="214738084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665770055" sldId="214738084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16205658" sldId="214738084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67064078" sldId="2147380847"/>
        </pc:sldMkLst>
      </pc:sldChg>
    </pc:docChg>
  </pc:docChgLst>
  <pc:docChgLst>
    <pc:chgData name="Domingo Alcantara" userId="75b2bfab-4ad1-4e51-a9e1-091e2847eadd" providerId="ADAL" clId="{F4475C06-2C6C-4B93-BACC-D5C154CFFCA1}"/>
    <pc:docChg chg="undo redo custSel addSld delSld modSld">
      <pc:chgData name="Domingo Alcantara" userId="75b2bfab-4ad1-4e51-a9e1-091e2847eadd" providerId="ADAL" clId="{F4475C06-2C6C-4B93-BACC-D5C154CFFCA1}" dt="2024-08-07T21:31:25.733" v="951"/>
      <pc:docMkLst>
        <pc:docMk/>
      </pc:docMkLst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4475C06-2C6C-4B93-BACC-D5C154CFFCA1}" dt="2024-08-07T21:30:39.560" v="94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4475C06-2C6C-4B93-BACC-D5C154CFFCA1}" dt="2024-08-07T21:27:22.948" v="90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4475C06-2C6C-4B93-BACC-D5C154CFFCA1}" dt="2024-08-07T21:27:25.517" v="90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4475C06-2C6C-4B93-BACC-D5C154CFFCA1}" dt="2024-08-07T21:27:31.078" v="9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4475C06-2C6C-4B93-BACC-D5C154CFFCA1}" dt="2024-08-07T21:30:39.560" v="948" actId="692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del">
          <ac:chgData name="Domingo Alcantara" userId="75b2bfab-4ad1-4e51-a9e1-091e2847eadd" providerId="ADAL" clId="{F4475C06-2C6C-4B93-BACC-D5C154CFFCA1}" dt="2024-08-07T20:55:06.997" v="2" actId="478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0:55:02.90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4475C06-2C6C-4B93-BACC-D5C154CFFCA1}" dt="2024-08-07T20:55:02.90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4475C06-2C6C-4B93-BACC-D5C154CFFCA1}" dt="2024-08-07T21:18:59.300" v="837"/>
        <pc:sldMkLst>
          <pc:docMk/>
          <pc:sldMk cId="4183346498" sldId="2147380662"/>
        </pc:sldMkLst>
        <pc:spChg chg="mod">
          <ac:chgData name="Domingo Alcantara" userId="75b2bfab-4ad1-4e51-a9e1-091e2847eadd" providerId="ADAL" clId="{F4475C06-2C6C-4B93-BACC-D5C154CFFCA1}" dt="2024-08-07T21:08:34.997" v="8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4475C06-2C6C-4B93-BACC-D5C154CFFCA1}" dt="2024-08-07T21:18:59.300" v="8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4475C06-2C6C-4B93-BACC-D5C154CFFCA1}" dt="2024-08-07T21:10:04.663" v="82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4475C06-2C6C-4B93-BACC-D5C154CFFCA1}" dt="2024-08-07T21:08:27.003" v="801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4475C06-2C6C-4B93-BACC-D5C154CFFCA1}" dt="2024-08-07T21:08:38.605" v="806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4475C06-2C6C-4B93-BACC-D5C154CFFCA1}" dt="2024-08-07T21:09:59.439" v="814" actId="1076"/>
          <ac:picMkLst>
            <pc:docMk/>
            <pc:sldMk cId="4183346498" sldId="2147380662"/>
            <ac:picMk id="6" creationId="{64B2ADF2-ADDA-18E5-13CD-C6A49DA927FA}"/>
          </ac:picMkLst>
        </pc:picChg>
        <pc:picChg chg="del">
          <ac:chgData name="Domingo Alcantara" userId="75b2bfab-4ad1-4e51-a9e1-091e2847eadd" providerId="ADAL" clId="{F4475C06-2C6C-4B93-BACC-D5C154CFFCA1}" dt="2024-08-07T20:55:10.365" v="3" actId="478"/>
          <ac:picMkLst>
            <pc:docMk/>
            <pc:sldMk cId="4183346498" sldId="2147380662"/>
            <ac:picMk id="8" creationId="{704E8F79-EABC-04FA-937A-D9BD9890020D}"/>
          </ac:picMkLst>
        </pc:picChg>
      </pc:sldChg>
      <pc:sldChg chg="addSp delSp modSp mod">
        <pc:chgData name="Domingo Alcantara" userId="75b2bfab-4ad1-4e51-a9e1-091e2847eadd" providerId="ADAL" clId="{F4475C06-2C6C-4B93-BACC-D5C154CFFCA1}" dt="2024-08-07T21:25:58.537" v="903"/>
        <pc:sldMkLst>
          <pc:docMk/>
          <pc:sldMk cId="43650041" sldId="2147380663"/>
        </pc:sldMkLst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del">
          <ac:chgData name="Domingo Alcantara" userId="75b2bfab-4ad1-4e51-a9e1-091e2847eadd" providerId="ADAL" clId="{F4475C06-2C6C-4B93-BACC-D5C154CFFCA1}" dt="2024-08-07T20:55:14.246" v="4" actId="478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add mod">
          <ac:chgData name="Domingo Alcantara" userId="75b2bfab-4ad1-4e51-a9e1-091e2847eadd" providerId="ADAL" clId="{F4475C06-2C6C-4B93-BACC-D5C154CFFCA1}" dt="2024-08-07T21:25:58.537" v="903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picChg chg="del">
          <ac:chgData name="Domingo Alcantara" userId="75b2bfab-4ad1-4e51-a9e1-091e2847eadd" providerId="ADAL" clId="{F4475C06-2C6C-4B93-BACC-D5C154CFFCA1}" dt="2024-08-07T20:56:27.741" v="8" actId="47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6" creationId="{94D3F1BC-F217-9CD2-31B4-2EC339568934}"/>
          </ac:picMkLst>
        </pc:picChg>
        <pc:picChg chg="del">
          <ac:chgData name="Domingo Alcantara" userId="75b2bfab-4ad1-4e51-a9e1-091e2847eadd" providerId="ADAL" clId="{F4475C06-2C6C-4B93-BACC-D5C154CFFCA1}" dt="2024-08-07T20:56:59.191" v="17" actId="478"/>
          <ac:picMkLst>
            <pc:docMk/>
            <pc:sldMk cId="43650041" sldId="2147380663"/>
            <ac:picMk id="7" creationId="{67318505-A8D8-455A-18B7-2DF0B2F31373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F4475C06-2C6C-4B93-BACC-D5C154CFFCA1}" dt="2024-08-07T21:29:09.314" v="940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4475C06-2C6C-4B93-BACC-D5C154CFFCA1}" dt="2024-08-07T21:27:54.129" v="9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4475C06-2C6C-4B93-BACC-D5C154CFFCA1}" dt="2024-08-07T21:28:01.041" v="9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4475C06-2C6C-4B93-BACC-D5C154CFFCA1}" dt="2024-08-07T21:29:09.314" v="94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1:28:50.935" v="934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4475C06-2C6C-4B93-BACC-D5C154CFFCA1}" dt="2024-08-07T21:28:08.135" v="92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4475C06-2C6C-4B93-BACC-D5C154CFFCA1}" dt="2024-08-07T21:28:29.456" v="92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4475C06-2C6C-4B93-BACC-D5C154CFFCA1}" dt="2024-08-07T21:28:50.935" v="934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4475C06-2C6C-4B93-BACC-D5C154CFFCA1}" dt="2024-08-07T21:20:51.733" v="86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3" creationId="{87CCDD50-7066-4EC2-F72B-555A938C2990}"/>
          </ac:picMkLst>
        </pc:picChg>
        <pc:picChg chg="del">
          <ac:chgData name="Domingo Alcantara" userId="75b2bfab-4ad1-4e51-a9e1-091e2847eadd" providerId="ADAL" clId="{F4475C06-2C6C-4B93-BACC-D5C154CFFCA1}" dt="2024-08-07T20:55:18.209" v="5" actId="478"/>
          <ac:picMkLst>
            <pc:docMk/>
            <pc:sldMk cId="557778375" sldId="2147380672"/>
            <ac:picMk id="4" creationId="{92F7CF06-D839-3165-00F8-E099329FF0B8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6" creationId="{04DA1EFB-CFB0-F0D9-85A8-7D24652FE8C0}"/>
          </ac:picMkLst>
        </pc:picChg>
        <pc:picChg chg="del">
          <ac:chgData name="Domingo Alcantara" userId="75b2bfab-4ad1-4e51-a9e1-091e2847eadd" providerId="ADAL" clId="{F4475C06-2C6C-4B93-BACC-D5C154CFFCA1}" dt="2024-08-07T20:55:19.462" v="6" actId="478"/>
          <ac:picMkLst>
            <pc:docMk/>
            <pc:sldMk cId="557778375" sldId="2147380672"/>
            <ac:picMk id="7" creationId="{36AF2147-5333-2A08-CEA9-928F3978BA09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9" creationId="{F073AAC3-DEE9-A2D4-DB00-80FFD4F152F9}"/>
          </ac:picMkLst>
        </pc:picChg>
        <pc:picChg chg="del">
          <ac:chgData name="Domingo Alcantara" userId="75b2bfab-4ad1-4e51-a9e1-091e2847eadd" providerId="ADAL" clId="{F4475C06-2C6C-4B93-BACC-D5C154CFFCA1}" dt="2024-08-07T20:55:20.949" v="7" actId="478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3:32.418" v="890" actId="1035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F4475C06-2C6C-4B93-BACC-D5C154CFFCA1}" dt="2024-08-07T21:22:31.434" v="878" actId="14100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F4475C06-2C6C-4B93-BACC-D5C154CFFCA1}" dt="2024-08-07T21:23:32.418" v="890" actId="1035"/>
          <ac:picMkLst>
            <pc:docMk/>
            <pc:sldMk cId="879618139" sldId="2147380673"/>
            <ac:picMk id="5" creationId="{607D2D08-62CD-51FC-906D-FFC52F2FB399}"/>
          </ac:picMkLst>
        </pc:picChg>
        <pc:picChg chg="add mod">
          <ac:chgData name="Domingo Alcantara" userId="75b2bfab-4ad1-4e51-a9e1-091e2847eadd" providerId="ADAL" clId="{F4475C06-2C6C-4B93-BACC-D5C154CFFCA1}" dt="2024-08-07T21:23:04.470" v="881" actId="1076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F4475C06-2C6C-4B93-BACC-D5C154CFFCA1}" dt="2024-08-07T21:23:26.816" v="884" actId="14100"/>
          <ac:picMkLst>
            <pc:docMk/>
            <pc:sldMk cId="879618139" sldId="2147380673"/>
            <ac:picMk id="9" creationId="{685CA557-7767-ABFE-AFE9-DCD3FCD77D89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1:45.484" v="868" actId="1076"/>
        <pc:sldMkLst>
          <pc:docMk/>
          <pc:sldMk cId="2872419938" sldId="2147380674"/>
        </pc:sldMkLst>
        <pc:picChg chg="add mod">
          <ac:chgData name="Domingo Alcantara" userId="75b2bfab-4ad1-4e51-a9e1-091e2847eadd" providerId="ADAL" clId="{F4475C06-2C6C-4B93-BACC-D5C154CFFCA1}" dt="2024-08-07T21:21:45.484" v="868" actId="1076"/>
          <ac:picMkLst>
            <pc:docMk/>
            <pc:sldMk cId="2872419938" sldId="2147380674"/>
            <ac:picMk id="3" creationId="{2F4619FD-1DC7-E0AC-F258-97018153B648}"/>
          </ac:picMkLst>
        </pc:picChg>
        <pc:picChg chg="add mod">
          <ac:chgData name="Domingo Alcantara" userId="75b2bfab-4ad1-4e51-a9e1-091e2847eadd" providerId="ADAL" clId="{F4475C06-2C6C-4B93-BACC-D5C154CFFCA1}" dt="2024-08-07T21:21:41.607" v="867" actId="1076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add">
        <pc:chgData name="Domingo Alcantara" userId="75b2bfab-4ad1-4e51-a9e1-091e2847eadd" providerId="ADAL" clId="{F4475C06-2C6C-4B93-BACC-D5C154CFFCA1}" dt="2024-08-07T21:31:25.733" v="951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F4475C06-2C6C-4B93-BACC-D5C154CFFCA1}" dt="2024-08-07T21:31:25.682" v="950"/>
        <pc:sldMkLst>
          <pc:docMk/>
          <pc:sldMk cId="2609044359" sldId="2147380675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112232359" sldId="2147380899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65927485" sldId="2147380900"/>
        </pc:sldMkLst>
      </pc:sldChg>
    </pc:docChg>
  </pc:docChgLst>
  <pc:docChgLst>
    <pc:chgData name="Domingo Alcantara" userId="75b2bfab-4ad1-4e51-a9e1-091e2847eadd" providerId="ADAL" clId="{580EB81A-4820-48F5-9350-D0594B38AEFF}"/>
    <pc:docChg chg="undo redo custSel addSld delSld modSld">
      <pc:chgData name="Domingo Alcantara" userId="75b2bfab-4ad1-4e51-a9e1-091e2847eadd" providerId="ADAL" clId="{580EB81A-4820-48F5-9350-D0594B38AEFF}" dt="2024-07-29T20:50:35.831" v="935"/>
      <pc:docMkLst>
        <pc:docMk/>
      </pc:docMkLst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0EB81A-4820-48F5-9350-D0594B38AEFF}" dt="2024-07-29T20:45:20.760" v="92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0EB81A-4820-48F5-9350-D0594B38AEFF}" dt="2024-07-29T20:33:27.603" v="84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0EB81A-4820-48F5-9350-D0594B38AEFF}" dt="2024-07-29T20:33:31.740" v="84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0EB81A-4820-48F5-9350-D0594B38AEFF}" dt="2024-07-29T20:33:35.891" v="85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80EB81A-4820-48F5-9350-D0594B38AEFF}" dt="2024-07-29T20:01:12.392" v="2" actId="478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add mod">
          <ac:chgData name="Domingo Alcantara" userId="75b2bfab-4ad1-4e51-a9e1-091e2847eadd" providerId="ADAL" clId="{580EB81A-4820-48F5-9350-D0594B38AEFF}" dt="2024-07-29T20:44:35.085" v="907" actId="692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01:06.81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0EB81A-4820-48F5-9350-D0594B38AEFF}" dt="2024-07-29T20:01:06.81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0EB81A-4820-48F5-9350-D0594B38AEFF}" dt="2024-07-29T20:42:32.560" v="901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580EB81A-4820-48F5-9350-D0594B38AEFF}" dt="2024-07-29T20:23:56.263" v="78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0EB81A-4820-48F5-9350-D0594B38AEFF}" dt="2024-07-29T20:42:32.560" v="90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0EB81A-4820-48F5-9350-D0594B38AEFF}" dt="2024-07-29T20:25:01.429" v="791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580EB81A-4820-48F5-9350-D0594B38AEFF}" dt="2024-07-29T20:01:14.450" v="3" actId="478"/>
          <ac:picMkLst>
            <pc:docMk/>
            <pc:sldMk cId="4183346498" sldId="2147380662"/>
            <ac:picMk id="6" creationId="{596019CC-28AA-DD73-AB95-04CE6EC6C5E0}"/>
          </ac:picMkLst>
        </pc:picChg>
        <pc:picChg chg="add mod modCrop">
          <ac:chgData name="Domingo Alcantara" userId="75b2bfab-4ad1-4e51-a9e1-091e2847eadd" providerId="ADAL" clId="{580EB81A-4820-48F5-9350-D0594B38AEFF}" dt="2024-07-29T20:24:52.014" v="790" actId="1076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46:56.575" v="933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80EB81A-4820-48F5-9350-D0594B38AEFF}" dt="2024-07-29T20:09:23.266" v="27" actId="478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580EB81A-4820-48F5-9350-D0594B38AEFF}" dt="2024-07-29T20:46:56.575" v="933" actId="255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5" creationId="{1A330E3F-EBBC-D19C-B61F-CD471B668998}"/>
          </ac:picMkLst>
        </pc:picChg>
        <pc:picChg chg="del mod">
          <ac:chgData name="Domingo Alcantara" userId="75b2bfab-4ad1-4e51-a9e1-091e2847eadd" providerId="ADAL" clId="{580EB81A-4820-48F5-9350-D0594B38AEFF}" dt="2024-07-29T20:01:57.485" v="12" actId="478"/>
          <ac:picMkLst>
            <pc:docMk/>
            <pc:sldMk cId="43650041" sldId="2147380663"/>
            <ac:picMk id="6" creationId="{7BE8E148-FE4C-95AB-77E5-EDC431F6E1CB}"/>
          </ac:picMkLst>
        </pc:pic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9" creationId="{86A4A2EC-F54D-6342-40D0-E72F1C28E4B8}"/>
          </ac:picMkLst>
        </pc:picChg>
        <pc:picChg chg="del">
          <ac:chgData name="Domingo Alcantara" userId="75b2bfab-4ad1-4e51-a9e1-091e2847eadd" providerId="ADAL" clId="{580EB81A-4820-48F5-9350-D0594B38AEFF}" dt="2024-07-29T20:02:29.454" v="19" actId="478"/>
          <ac:picMkLst>
            <pc:docMk/>
            <pc:sldMk cId="43650041" sldId="2147380663"/>
            <ac:picMk id="10" creationId="{96323300-7DB5-F4E9-CAD4-2CAA508B7C56}"/>
          </ac:picMkLst>
        </pc:picChg>
        <pc:picChg chg="del">
          <ac:chgData name="Domingo Alcantara" userId="75b2bfab-4ad1-4e51-a9e1-091e2847eadd" providerId="ADAL" clId="{580EB81A-4820-48F5-9350-D0594B38AEFF}" dt="2024-07-29T20:02:28.477" v="18" actId="47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580EB81A-4820-48F5-9350-D0594B38AEFF}" dt="2024-07-29T20:46:19.852" v="924" actId="478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580EB81A-4820-48F5-9350-D0594B38AEFF}" dt="2024-07-29T20:41:16.892" v="875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80EB81A-4820-48F5-9350-D0594B38AEFF}" dt="2024-07-29T20:39:33.056" v="85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80EB81A-4820-48F5-9350-D0594B38AEFF}" dt="2024-07-29T20:39:40.771" v="85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580EB81A-4820-48F5-9350-D0594B38AEFF}" dt="2024-07-29T20:41:16.892" v="875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41:33.537" v="88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580EB81A-4820-48F5-9350-D0594B38AEFF}" dt="2024-07-29T20:40:15.851" v="86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0EB81A-4820-48F5-9350-D0594B38AEFF}" dt="2024-07-29T20:40:35.919" v="86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0EB81A-4820-48F5-9350-D0594B38AEFF}" dt="2024-07-29T20:41:33.537" v="88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0EB81A-4820-48F5-9350-D0594B38AEFF}" dt="2024-07-29T20:30:33.785" v="83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3" creationId="{325DE182-2643-D533-81E9-88CA6B86D65C}"/>
          </ac:picMkLst>
        </pc:picChg>
        <pc:picChg chg="del">
          <ac:chgData name="Domingo Alcantara" userId="75b2bfab-4ad1-4e51-a9e1-091e2847eadd" providerId="ADAL" clId="{580EB81A-4820-48F5-9350-D0594B38AEFF}" dt="2024-07-29T20:01:26.859" v="5" actId="478"/>
          <ac:picMkLst>
            <pc:docMk/>
            <pc:sldMk cId="557778375" sldId="2147380672"/>
            <ac:picMk id="4" creationId="{71B35FD4-AB11-F815-8B8D-591119B7DA4F}"/>
          </ac:picMkLst>
        </pc:picChg>
        <pc:picChg chg="del">
          <ac:chgData name="Domingo Alcantara" userId="75b2bfab-4ad1-4e51-a9e1-091e2847eadd" providerId="ADAL" clId="{580EB81A-4820-48F5-9350-D0594B38AEFF}" dt="2024-07-29T20:01:26.409" v="4" actId="478"/>
          <ac:picMkLst>
            <pc:docMk/>
            <pc:sldMk cId="557778375" sldId="2147380672"/>
            <ac:picMk id="6" creationId="{F245BCDB-A1C2-F07E-6763-CE8764931AD3}"/>
          </ac:picMkLst>
        </pc:picChg>
        <pc:picChg chg="add del">
          <ac:chgData name="Domingo Alcantara" userId="75b2bfab-4ad1-4e51-a9e1-091e2847eadd" providerId="ADAL" clId="{580EB81A-4820-48F5-9350-D0594B38AEFF}" dt="2024-07-29T20:28:49.434" v="796" actId="21"/>
          <ac:picMkLst>
            <pc:docMk/>
            <pc:sldMk cId="557778375" sldId="2147380672"/>
            <ac:picMk id="7" creationId="{BD93167C-8EAC-B1F9-51EE-4CBDBDC9A34F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9" creationId="{59CF3CF7-9960-A611-528E-B84DFC31F2C4}"/>
          </ac:picMkLst>
        </pc:picChg>
        <pc:picChg chg="del">
          <ac:chgData name="Domingo Alcantara" userId="75b2bfab-4ad1-4e51-a9e1-091e2847eadd" providerId="ADAL" clId="{580EB81A-4820-48F5-9350-D0594B38AEFF}" dt="2024-07-29T20:01:27.323" v="6" actId="478"/>
          <ac:picMkLst>
            <pc:docMk/>
            <pc:sldMk cId="557778375" sldId="2147380672"/>
            <ac:picMk id="10" creationId="{8CB7BB76-CFF7-CC2C-BECA-DFA879360647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31:29.190" v="838" actId="107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580EB81A-4820-48F5-9350-D0594B38AEFF}" dt="2024-07-29T20:31:29.190" v="838" actId="1076"/>
          <ac:picMkLst>
            <pc:docMk/>
            <pc:sldMk cId="1326454462" sldId="2147380673"/>
            <ac:picMk id="2" creationId="{BD93167C-8EAC-B1F9-51EE-4CBDBDC9A34F}"/>
          </ac:picMkLst>
        </pc:picChg>
        <pc:picChg chg="del">
          <ac:chgData name="Domingo Alcantara" userId="75b2bfab-4ad1-4e51-a9e1-091e2847eadd" providerId="ADAL" clId="{580EB81A-4820-48F5-9350-D0594B38AEFF}" dt="2024-07-29T20:01:29.116" v="7" actId="478"/>
          <ac:picMkLst>
            <pc:docMk/>
            <pc:sldMk cId="1326454462" sldId="2147380673"/>
            <ac:picMk id="3" creationId="{961410C5-4A15-207A-EDA3-FE1933CCEFC6}"/>
          </ac:picMkLst>
        </pc:picChg>
        <pc:picChg chg="del">
          <ac:chgData name="Domingo Alcantara" userId="75b2bfab-4ad1-4e51-a9e1-091e2847eadd" providerId="ADAL" clId="{580EB81A-4820-48F5-9350-D0594B38AEFF}" dt="2024-07-29T20:01:29.686" v="8" actId="478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6" creationId="{F4A7CD24-A2C9-41EE-47E5-13ED14997F91}"/>
          </ac:picMkLst>
        </pc:picChg>
        <pc:picChg chg="del">
          <ac:chgData name="Domingo Alcantara" userId="75b2bfab-4ad1-4e51-a9e1-091e2847eadd" providerId="ADAL" clId="{580EB81A-4820-48F5-9350-D0594B38AEFF}" dt="2024-07-29T20:01:30.282" v="9" actId="478"/>
          <ac:picMkLst>
            <pc:docMk/>
            <pc:sldMk cId="1326454462" sldId="2147380673"/>
            <ac:picMk id="7" creationId="{CBB64D83-05CE-6E7B-2764-A0DD720CA00F}"/>
          </ac:picMkLst>
        </pc:picChg>
        <pc:picChg chg="del">
          <ac:chgData name="Domingo Alcantara" userId="75b2bfab-4ad1-4e51-a9e1-091e2847eadd" providerId="ADAL" clId="{580EB81A-4820-48F5-9350-D0594B38AEFF}" dt="2024-07-29T20:01:30.935" v="10" actId="478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10" creationId="{97DD8C6B-8605-8ED7-A23D-34D88C116BE0}"/>
          </ac:picMkLst>
        </pc:picChg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43716425" sldId="2147380674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1342965763" sldId="214738088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284515753" sldId="2147380893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82954994" sldId="2147380895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73457360" sldId="2147380896"/>
        </pc:sldMkLst>
      </pc:sldChg>
    </pc:docChg>
  </pc:docChgLst>
  <pc:docChgLst>
    <pc:chgData name="Domingo Alcantara" userId="75b2bfab-4ad1-4e51-a9e1-091e2847eadd" providerId="ADAL" clId="{BB27E42E-6739-46F8-8DE6-2AD5EF363358}"/>
    <pc:docChg chg="undo redo custSel addSld delSld modSld">
      <pc:chgData name="Domingo Alcantara" userId="75b2bfab-4ad1-4e51-a9e1-091e2847eadd" providerId="ADAL" clId="{BB27E42E-6739-46F8-8DE6-2AD5EF363358}" dt="2024-07-26T15:32:30.716" v="725" actId="20577"/>
      <pc:docMkLst>
        <pc:docMk/>
      </pc:docMkLst>
      <pc:sldChg chg="modSp add del mod">
        <pc:chgData name="Domingo Alcantara" userId="75b2bfab-4ad1-4e51-a9e1-091e2847eadd" providerId="ADAL" clId="{BB27E42E-6739-46F8-8DE6-2AD5EF363358}" dt="2024-07-25T20:17:50.106" v="59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BB27E42E-6739-46F8-8DE6-2AD5EF363358}" dt="2024-07-25T20:17:50.106" v="59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B27E42E-6739-46F8-8DE6-2AD5EF363358}" dt="2024-07-26T15:32:30.716" v="72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BB27E42E-6739-46F8-8DE6-2AD5EF363358}" dt="2024-07-26T15:32:30.716" v="72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B27E42E-6739-46F8-8DE6-2AD5EF363358}" dt="2024-07-25T19:42:54.155" v="2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B27E42E-6739-46F8-8DE6-2AD5EF363358}" dt="2024-07-25T19:43:00.027" v="28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B27E42E-6739-46F8-8DE6-2AD5EF363358}" dt="2024-07-25T19:24:37.489" v="2" actId="478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add mod">
          <ac:chgData name="Domingo Alcantara" userId="75b2bfab-4ad1-4e51-a9e1-091e2847eadd" providerId="ADAL" clId="{BB27E42E-6739-46F8-8DE6-2AD5EF363358}" dt="2024-07-25T20:03:05.006" v="336" actId="692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19:06.3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B27E42E-6739-46F8-8DE6-2AD5EF363358}" dt="2024-07-25T19:19:06.3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BB27E42E-6739-46F8-8DE6-2AD5EF363358}" dt="2024-07-25T20:18:55.083" v="71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BB27E42E-6739-46F8-8DE6-2AD5EF363358}" dt="2024-07-25T20:18:55.083" v="71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B27E42E-6739-46F8-8DE6-2AD5EF363358}" dt="2024-07-25T20:05:07.992" v="540" actId="1076"/>
          <ac:spMkLst>
            <pc:docMk/>
            <pc:sldMk cId="4183346498" sldId="2147380662"/>
            <ac:spMk id="3" creationId="{E5F9F3F3-26BA-3BF3-AA08-AF29CFBB61AF}"/>
          </ac:spMkLst>
        </pc:spChg>
      </pc:sldChg>
      <pc:sldChg chg="addSp delSp modSp mod">
        <pc:chgData name="Domingo Alcantara" userId="75b2bfab-4ad1-4e51-a9e1-091e2847eadd" providerId="ADAL" clId="{BB27E42E-6739-46F8-8DE6-2AD5EF363358}" dt="2024-07-25T20:16:58.866" v="593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B27E42E-6739-46F8-8DE6-2AD5EF363358}" dt="2024-07-25T19:29:15.408" v="32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B27E42E-6739-46F8-8DE6-2AD5EF363358}" dt="2024-07-25T19:29:20.848" v="38" actId="1035"/>
          <ac:spMkLst>
            <pc:docMk/>
            <pc:sldMk cId="43650041" sldId="2147380663"/>
            <ac:spMk id="8" creationId="{BAA27EB6-E3FD-A5A6-3F5A-61E79B2FB164}"/>
          </ac:spMkLst>
        </pc:spChg>
        <pc:picChg chg="add del mod">
          <ac:chgData name="Domingo Alcantara" userId="75b2bfab-4ad1-4e51-a9e1-091e2847eadd" providerId="ADAL" clId="{BB27E42E-6739-46F8-8DE6-2AD5EF363358}" dt="2024-07-25T20:16:45.335" v="589" actId="478"/>
          <ac:picMkLst>
            <pc:docMk/>
            <pc:sldMk cId="43650041" sldId="2147380663"/>
            <ac:picMk id="5" creationId="{8E168DE3-962E-3C5F-10B8-345A1B354249}"/>
          </ac:picMkLst>
        </pc:picChg>
        <pc:picChg chg="del">
          <ac:chgData name="Domingo Alcantara" userId="75b2bfab-4ad1-4e51-a9e1-091e2847eadd" providerId="ADAL" clId="{BB27E42E-6739-46F8-8DE6-2AD5EF363358}" dt="2024-07-25T19:25:23.854" v="3" actId="478"/>
          <ac:picMkLst>
            <pc:docMk/>
            <pc:sldMk cId="43650041" sldId="2147380663"/>
            <ac:picMk id="6" creationId="{6B3E64B8-2861-4B8E-7C92-ACFD8F6582B9}"/>
          </ac:picMkLst>
        </pc:picChg>
        <pc:picChg chg="add mod">
          <ac:chgData name="Domingo Alcantara" userId="75b2bfab-4ad1-4e51-a9e1-091e2847eadd" providerId="ADAL" clId="{BB27E42E-6739-46F8-8DE6-2AD5EF363358}" dt="2024-07-25T19:29:15.408" v="32" actId="1035"/>
          <ac:picMkLst>
            <pc:docMk/>
            <pc:sldMk cId="43650041" sldId="2147380663"/>
            <ac:picMk id="9" creationId="{F0076969-ED64-8384-CB9D-A92D2C49F28F}"/>
          </ac:picMkLst>
        </pc:picChg>
        <pc:picChg chg="del">
          <ac:chgData name="Domingo Alcantara" userId="75b2bfab-4ad1-4e51-a9e1-091e2847eadd" providerId="ADAL" clId="{BB27E42E-6739-46F8-8DE6-2AD5EF363358}" dt="2024-07-25T19:25:24.841" v="4" actId="478"/>
          <ac:picMkLst>
            <pc:docMk/>
            <pc:sldMk cId="43650041" sldId="2147380663"/>
            <ac:picMk id="10" creationId="{6AC35F6B-68A3-2AB0-C1AA-21439CA2BAC3}"/>
          </ac:picMkLst>
        </pc:picChg>
        <pc:picChg chg="add mod">
          <ac:chgData name="Domingo Alcantara" userId="75b2bfab-4ad1-4e51-a9e1-091e2847eadd" providerId="ADAL" clId="{BB27E42E-6739-46F8-8DE6-2AD5EF363358}" dt="2024-07-25T19:29:09.265" v="26" actId="208"/>
          <ac:picMkLst>
            <pc:docMk/>
            <pc:sldMk cId="43650041" sldId="2147380663"/>
            <ac:picMk id="12" creationId="{112B0115-B354-D67F-01C5-2F77A2814882}"/>
          </ac:picMkLst>
        </pc:picChg>
        <pc:picChg chg="del">
          <ac:chgData name="Domingo Alcantara" userId="75b2bfab-4ad1-4e51-a9e1-091e2847eadd" providerId="ADAL" clId="{BB27E42E-6739-46F8-8DE6-2AD5EF363358}" dt="2024-07-25T19:25:25.447" v="5" actId="478"/>
          <ac:picMkLst>
            <pc:docMk/>
            <pc:sldMk cId="43650041" sldId="2147380663"/>
            <ac:picMk id="13" creationId="{42A2743B-2F7A-2DF8-E349-271CE9668277}"/>
          </ac:picMkLst>
        </pc:picChg>
        <pc:picChg chg="add mod">
          <ac:chgData name="Domingo Alcantara" userId="75b2bfab-4ad1-4e51-a9e1-091e2847eadd" providerId="ADAL" clId="{BB27E42E-6739-46F8-8DE6-2AD5EF363358}" dt="2024-07-25T20:16:58.866" v="593" actId="208"/>
          <ac:picMkLst>
            <pc:docMk/>
            <pc:sldMk cId="43650041" sldId="2147380663"/>
            <ac:picMk id="15" creationId="{BB9569BA-AE02-F8DF-35A7-974512EF5007}"/>
          </ac:picMkLst>
        </pc:picChg>
      </pc:sldChg>
      <pc:sldChg chg="modSp mod">
        <pc:chgData name="Domingo Alcantara" userId="75b2bfab-4ad1-4e51-a9e1-091e2847eadd" providerId="ADAL" clId="{BB27E42E-6739-46F8-8DE6-2AD5EF363358}" dt="2024-07-25T20:00:40.581" v="3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B27E42E-6739-46F8-8DE6-2AD5EF363358}" dt="2024-07-25T19:58:51.559" v="29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BB27E42E-6739-46F8-8DE6-2AD5EF363358}" dt="2024-07-25T20:00:40.581" v="3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59:44.485" v="30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BB27E42E-6739-46F8-8DE6-2AD5EF363358}" dt="2024-07-25T19:58:58.622" v="29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BB27E42E-6739-46F8-8DE6-2AD5EF363358}" dt="2024-07-25T19:59:16.992" v="30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B27E42E-6739-46F8-8DE6-2AD5EF363358}" dt="2024-07-25T19:59:44.485" v="30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B27E42E-6739-46F8-8DE6-2AD5EF363358}" dt="2024-07-25T20:09:38.365" v="5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3" creationId="{07B90A6A-5F99-A541-1A69-DBA519E5535F}"/>
          </ac:picMkLst>
        </pc:picChg>
        <pc:picChg chg="del">
          <ac:chgData name="Domingo Alcantara" userId="75b2bfab-4ad1-4e51-a9e1-091e2847eadd" providerId="ADAL" clId="{BB27E42E-6739-46F8-8DE6-2AD5EF363358}" dt="2024-07-25T19:30:38.092" v="39" actId="478"/>
          <ac:picMkLst>
            <pc:docMk/>
            <pc:sldMk cId="557778375" sldId="2147380672"/>
            <ac:picMk id="4" creationId="{E39F73E7-1B08-C4BE-5831-5B2EDF514461}"/>
          </ac:picMkLst>
        </pc:picChg>
        <pc:picChg chg="del">
          <ac:chgData name="Domingo Alcantara" userId="75b2bfab-4ad1-4e51-a9e1-091e2847eadd" providerId="ADAL" clId="{BB27E42E-6739-46F8-8DE6-2AD5EF363358}" dt="2024-07-25T19:30:38.608" v="40" actId="478"/>
          <ac:picMkLst>
            <pc:docMk/>
            <pc:sldMk cId="557778375" sldId="2147380672"/>
            <ac:picMk id="6" creationId="{14DB4BB7-DF4F-F0B0-1C93-43F3DD8BB350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7" creationId="{9D5789D8-6780-3630-F20B-28FB2FA86B86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9" creationId="{23E03D7C-6E6A-699F-133F-DD42C2DB9577}"/>
          </ac:picMkLst>
        </pc:picChg>
        <pc:picChg chg="del">
          <ac:chgData name="Domingo Alcantara" userId="75b2bfab-4ad1-4e51-a9e1-091e2847eadd" providerId="ADAL" clId="{BB27E42E-6739-46F8-8DE6-2AD5EF363358}" dt="2024-07-25T19:30:38.989" v="41" actId="478"/>
          <ac:picMkLst>
            <pc:docMk/>
            <pc:sldMk cId="557778375" sldId="2147380672"/>
            <ac:picMk id="11" creationId="{C8EB949C-6791-217F-B520-7B7F0AAFB145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2" creationId="{827646DB-D28B-3C8B-69F8-121BA4AEBD3D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delSp modSp mod">
        <pc:chgData name="Domingo Alcantara" userId="75b2bfab-4ad1-4e51-a9e1-091e2847eadd" providerId="ADAL" clId="{BB27E42E-6739-46F8-8DE6-2AD5EF363358}" dt="2024-07-25T20:08:41.681" v="574" actId="14100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BB27E42E-6739-46F8-8DE6-2AD5EF363358}" dt="2024-07-25T20:07:41.274" v="564" actId="14100"/>
          <ac:picMkLst>
            <pc:docMk/>
            <pc:sldMk cId="2356183364" sldId="2147380674"/>
            <ac:picMk id="3" creationId="{E909EC04-7353-5C10-0406-C89A3D276CF5}"/>
          </ac:picMkLst>
        </pc:picChg>
        <pc:picChg chg="del">
          <ac:chgData name="Domingo Alcantara" userId="75b2bfab-4ad1-4e51-a9e1-091e2847eadd" providerId="ADAL" clId="{BB27E42E-6739-46F8-8DE6-2AD5EF363358}" dt="2024-07-25T19:30:41.147" v="42" actId="478"/>
          <ac:picMkLst>
            <pc:docMk/>
            <pc:sldMk cId="2356183364" sldId="2147380674"/>
            <ac:picMk id="4" creationId="{3D743BED-8303-6A0B-D215-E2F296847A95}"/>
          </ac:picMkLst>
        </pc:picChg>
        <pc:picChg chg="add mod">
          <ac:chgData name="Domingo Alcantara" userId="75b2bfab-4ad1-4e51-a9e1-091e2847eadd" providerId="ADAL" clId="{BB27E42E-6739-46F8-8DE6-2AD5EF363358}" dt="2024-07-25T20:08:41.681" v="574" actId="14100"/>
          <ac:picMkLst>
            <pc:docMk/>
            <pc:sldMk cId="2356183364" sldId="2147380674"/>
            <ac:picMk id="6" creationId="{8CF4B2FB-E514-4183-C401-C93802EF1198}"/>
          </ac:picMkLst>
        </pc:picChg>
        <pc:picChg chg="del">
          <ac:chgData name="Domingo Alcantara" userId="75b2bfab-4ad1-4e51-a9e1-091e2847eadd" providerId="ADAL" clId="{BB27E42E-6739-46F8-8DE6-2AD5EF363358}" dt="2024-07-25T19:30:42.377" v="44" actId="478"/>
          <ac:picMkLst>
            <pc:docMk/>
            <pc:sldMk cId="2356183364" sldId="2147380674"/>
            <ac:picMk id="7" creationId="{ACCD9BF0-E859-3A61-5A4D-B398A68FBD55}"/>
          </ac:picMkLst>
        </pc:picChg>
        <pc:picChg chg="del">
          <ac:chgData name="Domingo Alcantara" userId="75b2bfab-4ad1-4e51-a9e1-091e2847eadd" providerId="ADAL" clId="{BB27E42E-6739-46F8-8DE6-2AD5EF363358}" dt="2024-07-25T19:30:41.510" v="43" actId="478"/>
          <ac:picMkLst>
            <pc:docMk/>
            <pc:sldMk cId="2356183364" sldId="2147380674"/>
            <ac:picMk id="9" creationId="{84814EF9-E380-6369-29B4-73716EB45842}"/>
          </ac:picMkLst>
        </pc:picChg>
        <pc:picChg chg="add mod">
          <ac:chgData name="Domingo Alcantara" userId="75b2bfab-4ad1-4e51-a9e1-091e2847eadd" providerId="ADAL" clId="{BB27E42E-6739-46F8-8DE6-2AD5EF363358}" dt="2024-07-25T20:08:11.079" v="568" actId="14100"/>
          <ac:picMkLst>
            <pc:docMk/>
            <pc:sldMk cId="2356183364" sldId="2147380674"/>
            <ac:picMk id="10" creationId="{CEF8F853-B1C6-7973-D965-A5CA3C2A40A3}"/>
          </ac:picMkLst>
        </pc:picChg>
        <pc:picChg chg="add mod">
          <ac:chgData name="Domingo Alcantara" userId="75b2bfab-4ad1-4e51-a9e1-091e2847eadd" providerId="ADAL" clId="{BB27E42E-6739-46F8-8DE6-2AD5EF363358}" dt="2024-07-25T20:08:37.438" v="573" actId="14100"/>
          <ac:picMkLst>
            <pc:docMk/>
            <pc:sldMk cId="2356183364" sldId="2147380674"/>
            <ac:picMk id="12" creationId="{7B413270-844A-9392-BEB5-256BE12E69DD}"/>
          </ac:picMkLst>
        </pc:picChg>
        <pc:picChg chg="del">
          <ac:chgData name="Domingo Alcantara" userId="75b2bfab-4ad1-4e51-a9e1-091e2847eadd" providerId="ADAL" clId="{BB27E42E-6739-46F8-8DE6-2AD5EF363358}" dt="2024-07-25T19:30:43.709" v="46" actId="478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BB27E42E-6739-46F8-8DE6-2AD5EF363358}" dt="2024-07-25T19:30:44.517" v="47" actId="478"/>
          <ac:picMkLst>
            <pc:docMk/>
            <pc:sldMk cId="2356183364" sldId="2147380674"/>
            <ac:picMk id="20" creationId="{187032F5-4EEA-1E0F-628F-458D0D094354}"/>
          </ac:picMkLst>
        </pc:picChg>
        <pc:picChg chg="del">
          <ac:chgData name="Domingo Alcantara" userId="75b2bfab-4ad1-4e51-a9e1-091e2847eadd" providerId="ADAL" clId="{BB27E42E-6739-46F8-8DE6-2AD5EF363358}" dt="2024-07-25T19:30:43.067" v="45" actId="478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">
        <pc:chgData name="Domingo Alcantara" userId="75b2bfab-4ad1-4e51-a9e1-091e2847eadd" providerId="ADAL" clId="{BB27E42E-6739-46F8-8DE6-2AD5EF363358}" dt="2024-07-25T20:17:45.382" v="596"/>
        <pc:sldMkLst>
          <pc:docMk/>
          <pc:sldMk cId="1645221306" sldId="2147380675"/>
        </pc:sldMkLst>
      </pc:sldChg>
      <pc:sldChg chg="add del">
        <pc:chgData name="Domingo Alcantara" userId="75b2bfab-4ad1-4e51-a9e1-091e2847eadd" providerId="ADAL" clId="{BB27E42E-6739-46F8-8DE6-2AD5EF363358}" dt="2024-07-25T20:17:45.334" v="595"/>
        <pc:sldMkLst>
          <pc:docMk/>
          <pc:sldMk cId="2122217524" sldId="214738067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87820617" sldId="214738088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94555949" sldId="2147380886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273467615" sldId="2147380887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445064421" sldId="214738088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414648682" sldId="2147380889"/>
        </pc:sldMkLst>
      </pc:sldChg>
    </pc:docChg>
  </pc:docChgLst>
  <pc:docChgLst>
    <pc:chgData name="Domingo Alcantara" userId="75b2bfab-4ad1-4e51-a9e1-091e2847eadd" providerId="ADAL" clId="{61A2BE54-89C8-459B-9A2F-6A95B478C7B2}"/>
    <pc:docChg chg="undo redo custSel addSld delSld modSld">
      <pc:chgData name="Domingo Alcantara" userId="75b2bfab-4ad1-4e51-a9e1-091e2847eadd" providerId="ADAL" clId="{61A2BE54-89C8-459B-9A2F-6A95B478C7B2}" dt="2024-05-15T18:33:19.860" v="626" actId="5793"/>
      <pc:docMkLst>
        <pc:docMk/>
      </pc:docMkLst>
      <pc:sldChg chg="addSp delSp modSp mod">
        <pc:chgData name="Domingo Alcantara" userId="75b2bfab-4ad1-4e51-a9e1-091e2847eadd" providerId="ADAL" clId="{61A2BE54-89C8-459B-9A2F-6A95B478C7B2}" dt="2024-05-15T18:22:13.936" v="231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61A2BE54-89C8-459B-9A2F-6A95B478C7B2}" dt="2024-05-15T17:31:25.71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A2BE54-89C8-459B-9A2F-6A95B478C7B2}" dt="2024-05-15T17:31:30.747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A2BE54-89C8-459B-9A2F-6A95B478C7B2}" dt="2024-05-15T17:31:35.698" v="2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1A2BE54-89C8-459B-9A2F-6A95B478C7B2}" dt="2024-05-15T17:30:32.972" v="2" actId="478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add mod">
          <ac:chgData name="Domingo Alcantara" userId="75b2bfab-4ad1-4e51-a9e1-091e2847eadd" providerId="ADAL" clId="{61A2BE54-89C8-459B-9A2F-6A95B478C7B2}" dt="2024-05-15T18:20:15.869" v="215" actId="14100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add mod ord">
          <ac:chgData name="Domingo Alcantara" userId="75b2bfab-4ad1-4e51-a9e1-091e2847eadd" providerId="ADAL" clId="{61A2BE54-89C8-459B-9A2F-6A95B478C7B2}" dt="2024-05-15T18:21:32.326" v="224" actId="171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61A2BE54-89C8-459B-9A2F-6A95B478C7B2}" dt="2024-05-15T17:30:34.217" v="4" actId="478"/>
          <ac:picMkLst>
            <pc:docMk/>
            <pc:sldMk cId="437425898" sldId="2138104057"/>
            <ac:picMk id="6" creationId="{829E00B6-5508-D74F-B891-4A6468DD5DFE}"/>
          </ac:picMkLst>
        </pc:picChg>
        <pc:picChg chg="del">
          <ac:chgData name="Domingo Alcantara" userId="75b2bfab-4ad1-4e51-a9e1-091e2847eadd" providerId="ADAL" clId="{61A2BE54-89C8-459B-9A2F-6A95B478C7B2}" dt="2024-05-15T17:30:33.690" v="3" actId="478"/>
          <ac:picMkLst>
            <pc:docMk/>
            <pc:sldMk cId="437425898" sldId="2138104057"/>
            <ac:picMk id="8" creationId="{DE0D8057-ABE1-67E2-BFFA-B11C4788B5F0}"/>
          </ac:picMkLst>
        </pc:picChg>
        <pc:picChg chg="add mod ord">
          <ac:chgData name="Domingo Alcantara" userId="75b2bfab-4ad1-4e51-a9e1-091e2847eadd" providerId="ADAL" clId="{61A2BE54-89C8-459B-9A2F-6A95B478C7B2}" dt="2024-05-15T18:22:13.936" v="231" actId="171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61A2BE54-89C8-459B-9A2F-6A95B478C7B2}" dt="2024-05-15T17:24:29.2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A2BE54-89C8-459B-9A2F-6A95B478C7B2}" dt="2024-05-15T17:24:29.2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A2BE54-89C8-459B-9A2F-6A95B478C7B2}" dt="2024-05-15T18:33:19.860" v="626" actId="5793"/>
        <pc:sldMkLst>
          <pc:docMk/>
          <pc:sldMk cId="4183346498" sldId="2147380662"/>
        </pc:sldMkLst>
        <pc:spChg chg="mod">
          <ac:chgData name="Domingo Alcantara" userId="75b2bfab-4ad1-4e51-a9e1-091e2847eadd" providerId="ADAL" clId="{61A2BE54-89C8-459B-9A2F-6A95B478C7B2}" dt="2024-05-15T18:33:19.860" v="626" actId="579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A2BE54-89C8-459B-9A2F-6A95B478C7B2}" dt="2024-05-15T18:06:23.566" v="14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A2BE54-89C8-459B-9A2F-6A95B478C7B2}" dt="2024-05-15T18:05:07.247" v="129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61A2BE54-89C8-459B-9A2F-6A95B478C7B2}" dt="2024-05-15T18:05:04.752" v="128" actId="1076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61A2BE54-89C8-459B-9A2F-6A95B478C7B2}" dt="2024-05-15T18:06:26.086" v="144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1A2BE54-89C8-459B-9A2F-6A95B478C7B2}" dt="2024-05-15T18:00:01.914" v="86" actId="478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12:01.481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3" creationId="{DEB744FB-659E-53A0-17E8-0902297DE27D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61A2BE54-89C8-459B-9A2F-6A95B478C7B2}" dt="2024-05-15T18:08:33.244" v="14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61A2BE54-89C8-459B-9A2F-6A95B478C7B2}" dt="2024-05-15T17:30:39.634" v="5" actId="478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7:57:12.491" v="31" actId="478"/>
          <ac:picMkLst>
            <pc:docMk/>
            <pc:sldMk cId="43650041" sldId="2147380663"/>
            <ac:picMk id="7" creationId="{A91777A3-28E3-77B1-6B61-E0A1346AD0F2}"/>
          </ac:picMkLst>
        </pc:picChg>
        <pc:picChg chg="del">
          <ac:chgData name="Domingo Alcantara" userId="75b2bfab-4ad1-4e51-a9e1-091e2847eadd" providerId="ADAL" clId="{61A2BE54-89C8-459B-9A2F-6A95B478C7B2}" dt="2024-05-15T17:30:40.239" v="6" actId="478"/>
          <ac:picMkLst>
            <pc:docMk/>
            <pc:sldMk cId="43650041" sldId="2147380663"/>
            <ac:picMk id="10" creationId="{EA808A3A-FA40-C01A-0FD7-C5979FE72780}"/>
          </ac:picMkLst>
        </pc:picChg>
        <pc:picChg chg="add mod">
          <ac:chgData name="Domingo Alcantara" userId="75b2bfab-4ad1-4e51-a9e1-091e2847eadd" providerId="ADAL" clId="{61A2BE54-89C8-459B-9A2F-6A95B478C7B2}" dt="2024-05-15T18:08:46.066" v="162" actId="208"/>
          <ac:picMkLst>
            <pc:docMk/>
            <pc:sldMk cId="43650041" sldId="2147380663"/>
            <ac:picMk id="11" creationId="{4A526351-35E2-89B6-2E28-1DE0A9026989}"/>
          </ac:picMkLst>
        </pc:picChg>
        <pc:picChg chg="del">
          <ac:chgData name="Domingo Alcantara" userId="75b2bfab-4ad1-4e51-a9e1-091e2847eadd" providerId="ADAL" clId="{61A2BE54-89C8-459B-9A2F-6A95B478C7B2}" dt="2024-05-15T17:30:40.745" v="7" actId="478"/>
          <ac:picMkLst>
            <pc:docMk/>
            <pc:sldMk cId="43650041" sldId="2147380663"/>
            <ac:picMk id="13" creationId="{E959D667-3442-5C89-2B8D-BD14B9781AB3}"/>
          </ac:picMkLst>
        </pc:picChg>
        <pc:picChg chg="add mod">
          <ac:chgData name="Domingo Alcantara" userId="75b2bfab-4ad1-4e51-a9e1-091e2847eadd" providerId="ADAL" clId="{61A2BE54-89C8-459B-9A2F-6A95B478C7B2}" dt="2024-05-15T18:10:25.694" v="177" actId="208"/>
          <ac:picMkLst>
            <pc:docMk/>
            <pc:sldMk cId="43650041" sldId="2147380663"/>
            <ac:picMk id="15" creationId="{D52B42DA-6C3E-0C7D-4826-E5EAD10A4903}"/>
          </ac:picMkLst>
        </pc:picChg>
        <pc:picChg chg="add mod modCrop">
          <ac:chgData name="Domingo Alcantara" userId="75b2bfab-4ad1-4e51-a9e1-091e2847eadd" providerId="ADAL" clId="{61A2BE54-89C8-459B-9A2F-6A95B478C7B2}" dt="2024-05-15T18:12:01.481" v="195" actId="20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61A2BE54-89C8-459B-9A2F-6A95B478C7B2}" dt="2024-05-15T17:58:33.185" v="85" actId="1076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61A2BE54-89C8-459B-9A2F-6A95B478C7B2}" dt="2024-05-15T18:18:58.143" v="2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61A2BE54-89C8-459B-9A2F-6A95B478C7B2}" dt="2024-05-15T18:18:58.143" v="208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61A2BE54-89C8-459B-9A2F-6A95B478C7B2}" dt="2024-05-15T18:00:39.388" v="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61A2BE54-89C8-459B-9A2F-6A95B478C7B2}" dt="2024-05-15T18:00:34.283" v="9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61A2BE54-89C8-459B-9A2F-6A95B478C7B2}" dt="2024-05-15T18:00:30.421" v="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61A2BE54-89C8-459B-9A2F-6A95B478C7B2}" dt="2024-05-15T18:01:45.238" v="10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61A2BE54-89C8-459B-9A2F-6A95B478C7B2}" dt="2024-05-15T18:01:45.238" v="10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61A2BE54-89C8-459B-9A2F-6A95B478C7B2}" dt="2024-05-15T18:18:11.425" v="206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1A2BE54-89C8-459B-9A2F-6A95B478C7B2}" dt="2024-05-15T18:18:11.425" v="206" actId="1076"/>
          <ac:picMkLst>
            <pc:docMk/>
            <pc:sldMk cId="2323949207" sldId="2147380668"/>
            <ac:picMk id="3" creationId="{04E0435B-722C-5238-032C-5F7F0CFC1EAB}"/>
          </ac:picMkLst>
        </pc:picChg>
        <pc:picChg chg="del">
          <ac:chgData name="Domingo Alcantara" userId="75b2bfab-4ad1-4e51-a9e1-091e2847eadd" providerId="ADAL" clId="{61A2BE54-89C8-459B-9A2F-6A95B478C7B2}" dt="2024-05-15T17:30:46.509" v="10" actId="478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61A2BE54-89C8-459B-9A2F-6A95B478C7B2}" dt="2024-05-15T17:30:47.161" v="11" actId="478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61A2BE54-89C8-459B-9A2F-6A95B478C7B2}" dt="2024-05-15T17:30:47.591" v="12" actId="478"/>
          <ac:picMkLst>
            <pc:docMk/>
            <pc:sldMk cId="2323949207" sldId="2147380668"/>
            <ac:picMk id="10" creationId="{FC2464D3-5D62-7FC0-4779-EE27F9888354}"/>
          </ac:picMkLst>
        </pc:picChg>
        <pc:picChg chg="del">
          <ac:chgData name="Domingo Alcantara" userId="75b2bfab-4ad1-4e51-a9e1-091e2847eadd" providerId="ADAL" clId="{61A2BE54-89C8-459B-9A2F-6A95B478C7B2}" dt="2024-05-15T17:30:48.783" v="14" actId="478"/>
          <ac:picMkLst>
            <pc:docMk/>
            <pc:sldMk cId="2323949207" sldId="2147380668"/>
            <ac:picMk id="12" creationId="{1DB32384-E550-8CD2-95E3-95BD000BF85E}"/>
          </ac:picMkLst>
        </pc:picChg>
        <pc:picChg chg="del">
          <ac:chgData name="Domingo Alcantara" userId="75b2bfab-4ad1-4e51-a9e1-091e2847eadd" providerId="ADAL" clId="{61A2BE54-89C8-459B-9A2F-6A95B478C7B2}" dt="2024-05-15T17:30:48.113" v="13" actId="478"/>
          <ac:picMkLst>
            <pc:docMk/>
            <pc:sldMk cId="2323949207" sldId="2147380668"/>
            <ac:picMk id="14" creationId="{0C53B8A3-9E86-ADE7-4989-FE341838A3CC}"/>
          </ac:picMkLst>
        </pc:picChg>
        <pc:picChg chg="del">
          <ac:chgData name="Domingo Alcantara" userId="75b2bfab-4ad1-4e51-a9e1-091e2847eadd" providerId="ADAL" clId="{61A2BE54-89C8-459B-9A2F-6A95B478C7B2}" dt="2024-05-15T17:30:49.340" v="15" actId="478"/>
          <ac:picMkLst>
            <pc:docMk/>
            <pc:sldMk cId="2323949207" sldId="2147380668"/>
            <ac:picMk id="16" creationId="{4B84C812-771B-D378-B4F1-D84E6FA83309}"/>
          </ac:picMkLst>
        </pc:picChg>
        <pc:picChg chg="add mod">
          <ac:chgData name="Domingo Alcantara" userId="75b2bfab-4ad1-4e51-a9e1-091e2847eadd" providerId="ADAL" clId="{61A2BE54-89C8-459B-9A2F-6A95B478C7B2}" dt="2024-05-15T18:18:10.057" v="205" actId="1076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03:27.639" v="116" actId="2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61A2BE54-89C8-459B-9A2F-6A95B478C7B2}" dt="2024-05-15T18:02:35.443" v="11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8:03:27.639" v="116" actId="21"/>
          <ac:picMkLst>
            <pc:docMk/>
            <pc:sldMk cId="4107707069" sldId="2147380669"/>
            <ac:picMk id="9" creationId="{E33F9896-8AEF-DA16-6658-67BFC94E6869}"/>
          </ac:picMkLst>
        </pc:picChg>
      </pc:sldChg>
    </pc:docChg>
  </pc:docChgLst>
  <pc:docChgLst>
    <pc:chgData name="Domingo Alcantara" userId="75b2bfab-4ad1-4e51-a9e1-091e2847eadd" providerId="ADAL" clId="{3C22D289-04BE-4321-94D4-CCB07BD2E37D}"/>
    <pc:docChg chg="undo redo custSel addSld delSld modSld">
      <pc:chgData name="Domingo Alcantara" userId="75b2bfab-4ad1-4e51-a9e1-091e2847eadd" providerId="ADAL" clId="{3C22D289-04BE-4321-94D4-CCB07BD2E37D}" dt="2024-06-26T20:24:00.569" v="1047" actId="14100"/>
      <pc:docMkLst>
        <pc:docMk/>
      </pc:docMkLst>
      <pc:sldChg chg="addSp delSp modSp mod">
        <pc:chgData name="Domingo Alcantara" userId="75b2bfab-4ad1-4e51-a9e1-091e2847eadd" providerId="ADAL" clId="{3C22D289-04BE-4321-94D4-CCB07BD2E37D}" dt="2024-06-26T20:23:27.241" v="1043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3C22D289-04BE-4321-94D4-CCB07BD2E37D}" dt="2024-06-26T20:19:28.821" v="1013" actId="478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3C22D289-04BE-4321-94D4-CCB07BD2E37D}" dt="2024-06-26T18:27:07.967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22D289-04BE-4321-94D4-CCB07BD2E37D}" dt="2024-06-26T18:27:12.618" v="1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22D289-04BE-4321-94D4-CCB07BD2E37D}" dt="2024-06-26T18:27:17.769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C22D289-04BE-4321-94D4-CCB07BD2E37D}" dt="2024-06-26T20:23:27.241" v="1043" actId="692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del">
          <ac:chgData name="Domingo Alcantara" userId="75b2bfab-4ad1-4e51-a9e1-091e2847eadd" providerId="ADAL" clId="{3C22D289-04BE-4321-94D4-CCB07BD2E37D}" dt="2024-06-26T18:24:44.030" v="2" actId="478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18:24:39.43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22D289-04BE-4321-94D4-CCB07BD2E37D}" dt="2024-06-26T18:24:39.43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22D289-04BE-4321-94D4-CCB07BD2E37D}" dt="2024-06-26T20:19:23.768" v="101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C22D289-04BE-4321-94D4-CCB07BD2E37D}" dt="2024-06-26T20:19:23.768" v="101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22D289-04BE-4321-94D4-CCB07BD2E37D}" dt="2024-06-26T20:12:15.783" v="10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3C22D289-04BE-4321-94D4-CCB07BD2E37D}" dt="2024-06-26T20:06:56.096" v="33" actId="1076"/>
          <ac:picMkLst>
            <pc:docMk/>
            <pc:sldMk cId="4183346498" sldId="2147380662"/>
            <ac:picMk id="6" creationId="{CC73E2A5-6C39-0266-CD52-0153E80BA733}"/>
          </ac:picMkLst>
        </pc:picChg>
        <pc:picChg chg="del">
          <ac:chgData name="Domingo Alcantara" userId="75b2bfab-4ad1-4e51-a9e1-091e2847eadd" providerId="ADAL" clId="{3C22D289-04BE-4321-94D4-CCB07BD2E37D}" dt="2024-06-26T18:24:51.385" v="4" actId="478"/>
          <ac:picMkLst>
            <pc:docMk/>
            <pc:sldMk cId="4183346498" sldId="2147380662"/>
            <ac:picMk id="7" creationId="{7A299FC4-C759-57C0-A4CB-3B7806871AA5}"/>
          </ac:picMkLst>
        </pc:picChg>
        <pc:picChg chg="add del mod">
          <ac:chgData name="Domingo Alcantara" userId="75b2bfab-4ad1-4e51-a9e1-091e2847eadd" providerId="ADAL" clId="{3C22D289-04BE-4321-94D4-CCB07BD2E37D}" dt="2024-06-26T20:03:00.397" v="31" actId="21"/>
          <ac:picMkLst>
            <pc:docMk/>
            <pc:sldMk cId="4183346498" sldId="2147380662"/>
            <ac:picMk id="10" creationId="{86E31608-B93B-58B5-EF82-42B831EA2BB0}"/>
          </ac:picMkLst>
        </pc:picChg>
      </pc:sldChg>
      <pc:sldChg chg="addSp delSp modSp mod">
        <pc:chgData name="Domingo Alcantara" userId="75b2bfab-4ad1-4e51-a9e1-091e2847eadd" providerId="ADAL" clId="{3C22D289-04BE-4321-94D4-CCB07BD2E37D}" dt="2024-06-26T20:24:00.569" v="1047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C22D289-04BE-4321-94D4-CCB07BD2E37D}" dt="2024-06-26T18:25:02.721" v="6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C22D289-04BE-4321-94D4-CCB07BD2E37D}" dt="2024-06-26T18:25:08.069" v="8" actId="14100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3C22D289-04BE-4321-94D4-CCB07BD2E37D}" dt="2024-06-26T20:20:34.323" v="1014" actId="14100"/>
          <ac:picMkLst>
            <pc:docMk/>
            <pc:sldMk cId="43650041" sldId="2147380663"/>
            <ac:picMk id="7" creationId="{CA830A55-0411-0843-DDB5-BC1BC0E10CAB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8" creationId="{86694D73-D3E0-021D-8C04-8E6F107D0A95}"/>
          </ac:picMkLst>
        </pc:picChg>
        <pc:picChg chg="add mod">
          <ac:chgData name="Domingo Alcantara" userId="75b2bfab-4ad1-4e51-a9e1-091e2847eadd" providerId="ADAL" clId="{3C22D289-04BE-4321-94D4-CCB07BD2E37D}" dt="2024-06-26T20:24:00.569" v="1047" actId="14100"/>
          <ac:picMkLst>
            <pc:docMk/>
            <pc:sldMk cId="43650041" sldId="2147380663"/>
            <ac:picMk id="10" creationId="{DA5A45DC-28FD-F87E-D72A-8C758083EE15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4" creationId="{2657CE03-95EE-2A53-6B85-398CB5670E69}"/>
          </ac:picMkLst>
        </pc:picChg>
        <pc:picChg chg="add mod">
          <ac:chgData name="Domingo Alcantara" userId="75b2bfab-4ad1-4e51-a9e1-091e2847eadd" providerId="ADAL" clId="{3C22D289-04BE-4321-94D4-CCB07BD2E37D}" dt="2024-06-26T20:07:12.086" v="36" actId="1076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modSp mod">
        <pc:chgData name="Domingo Alcantara" userId="75b2bfab-4ad1-4e51-a9e1-091e2847eadd" providerId="ADAL" clId="{3C22D289-04BE-4321-94D4-CCB07BD2E37D}" dt="2024-06-26T20:11:12.547" v="89" actId="14734"/>
        <pc:sldMkLst>
          <pc:docMk/>
          <pc:sldMk cId="1600274290" sldId="2147380666"/>
        </pc:sldMkLst>
        <pc:spChg chg="mod">
          <ac:chgData name="Domingo Alcantara" userId="75b2bfab-4ad1-4e51-a9e1-091e2847eadd" providerId="ADAL" clId="{3C22D289-04BE-4321-94D4-CCB07BD2E37D}" dt="2024-06-26T20:07:22.15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22D289-04BE-4321-94D4-CCB07BD2E37D}" dt="2024-06-26T20:07:29.904" v="4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C22D289-04BE-4321-94D4-CCB07BD2E37D}" dt="2024-06-26T20:11:12.547" v="89" actId="1473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20:11:33.317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22D289-04BE-4321-94D4-CCB07BD2E37D}" dt="2024-06-26T20:07:35.475" v="4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22D289-04BE-4321-94D4-CCB07BD2E37D}" dt="2024-06-26T20:07:41.180" v="5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22D289-04BE-4321-94D4-CCB07BD2E37D}" dt="2024-06-26T20:08:38.898" v="7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22D289-04BE-4321-94D4-CCB07BD2E37D}" dt="2024-06-26T20:11:33.317" v="96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22D289-04BE-4321-94D4-CCB07BD2E37D}" dt="2024-06-26T20:22:31.962" v="1036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3" creationId="{75A7AA36-A528-69BA-EF67-F6E5EEFCDA3E}"/>
          </ac:picMkLst>
        </pc:picChg>
        <pc:picChg chg="add mod">
          <ac:chgData name="Domingo Alcantara" userId="75b2bfab-4ad1-4e51-a9e1-091e2847eadd" providerId="ADAL" clId="{3C22D289-04BE-4321-94D4-CCB07BD2E37D}" dt="2024-06-26T20:21:30.941" v="1028" actId="14100"/>
          <ac:picMkLst>
            <pc:docMk/>
            <pc:sldMk cId="557778375" sldId="2147380672"/>
            <ac:picMk id="4" creationId="{0DA42282-3620-78AF-FCFD-965611DBB3EE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3C22D289-04BE-4321-94D4-CCB07BD2E37D}" dt="2024-06-26T20:20:58.822" v="1020" actId="1076"/>
          <ac:picMkLst>
            <pc:docMk/>
            <pc:sldMk cId="557778375" sldId="2147380672"/>
            <ac:picMk id="7" creationId="{1E3B61AB-006E-BD28-2467-2D929E6E5D7C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3C22D289-04BE-4321-94D4-CCB07BD2E37D}" dt="2024-06-26T20:21:24.792" v="1026" actId="1076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3C22D289-04BE-4321-94D4-CCB07BD2E37D}" dt="2024-06-26T20:21:51.370" v="1031" actId="14100"/>
          <ac:picMkLst>
            <pc:docMk/>
            <pc:sldMk cId="557778375" sldId="2147380672"/>
            <ac:picMk id="12" creationId="{5FD0E393-C0DB-8400-6D77-11DE751F9F1C}"/>
          </ac:picMkLst>
        </pc:picChg>
        <pc:picChg chg="add mod modCrop">
          <ac:chgData name="Domingo Alcantara" userId="75b2bfab-4ad1-4e51-a9e1-091e2847eadd" providerId="ADAL" clId="{3C22D289-04BE-4321-94D4-CCB07BD2E37D}" dt="2024-06-26T20:22:31.962" v="1036" actId="14100"/>
          <ac:picMkLst>
            <pc:docMk/>
            <pc:sldMk cId="557778375" sldId="2147380672"/>
            <ac:picMk id="14" creationId="{69429DD7-0064-B3C1-F48A-117DCCB583D9}"/>
          </ac:picMkLst>
        </pc:picChg>
      </pc:sldChg>
      <pc:sldChg chg="add del">
        <pc:chgData name="Domingo Alcantara" userId="75b2bfab-4ad1-4e51-a9e1-091e2847eadd" providerId="ADAL" clId="{3C22D289-04BE-4321-94D4-CCB07BD2E37D}" dt="2024-06-26T20:22:34.745" v="1037" actId="47"/>
        <pc:sldMkLst>
          <pc:docMk/>
          <pc:sldMk cId="384481144" sldId="2147380673"/>
        </pc:sldMkLst>
      </pc:sldChg>
      <pc:sldChg chg="del">
        <pc:chgData name="Domingo Alcantara" userId="75b2bfab-4ad1-4e51-a9e1-091e2847eadd" providerId="ADAL" clId="{3C22D289-04BE-4321-94D4-CCB07BD2E37D}" dt="2024-06-26T18:25:16.891" v="10" actId="2696"/>
        <pc:sldMkLst>
          <pc:docMk/>
          <pc:sldMk cId="1970341149" sldId="2147380673"/>
        </pc:sldMkLst>
      </pc:sldChg>
    </pc:docChg>
  </pc:docChgLst>
  <pc:docChgLst>
    <pc:chgData name="Domingo Alcantara" userId="75b2bfab-4ad1-4e51-a9e1-091e2847eadd" providerId="ADAL" clId="{61BA9457-0823-4512-BA79-AAA588DCD12D}"/>
    <pc:docChg chg="undo redo custSel addSld delSld modSld delMainMaster">
      <pc:chgData name="Domingo Alcantara" userId="75b2bfab-4ad1-4e51-a9e1-091e2847eadd" providerId="ADAL" clId="{61BA9457-0823-4512-BA79-AAA588DCD12D}" dt="2024-08-14T21:41:51.731" v="1518" actId="1035"/>
      <pc:docMkLst>
        <pc:docMk/>
      </pc:docMkLst>
      <pc:sldChg chg="modSp add del mod">
        <pc:chgData name="Domingo Alcantara" userId="75b2bfab-4ad1-4e51-a9e1-091e2847eadd" providerId="ADAL" clId="{61BA9457-0823-4512-BA79-AAA588DCD12D}" dt="2024-08-14T21:23:56.206" v="939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61BA9457-0823-4512-BA79-AAA588DCD12D}" dt="2024-08-14T21:23:56.206" v="939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1BA9457-0823-4512-BA79-AAA588DCD12D}" dt="2024-08-14T21:13:25.166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1BA9457-0823-4512-BA79-AAA588DCD12D}" dt="2024-08-14T20:50:52.569" v="9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BA9457-0823-4512-BA79-AAA588DCD12D}" dt="2024-08-14T20:50:56.531" v="10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BA9457-0823-4512-BA79-AAA588DCD12D}" dt="2024-08-14T20:51:01.657" v="10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1BA9457-0823-4512-BA79-AAA588DCD12D}" dt="2024-08-14T21:13:25.166" v="157" actId="692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del">
          <ac:chgData name="Domingo Alcantara" userId="75b2bfab-4ad1-4e51-a9e1-091e2847eadd" providerId="ADAL" clId="{61BA9457-0823-4512-BA79-AAA588DCD12D}" dt="2024-08-14T20:33:44.309" v="2" actId="478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</pc:sldChg>
      <pc:sldChg chg="modSp mod">
        <pc:chgData name="Domingo Alcantara" userId="75b2bfab-4ad1-4e51-a9e1-091e2847eadd" providerId="ADAL" clId="{61BA9457-0823-4512-BA79-AAA588DCD12D}" dt="2024-08-14T20:24:36.8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BA9457-0823-4512-BA79-AAA588DCD12D}" dt="2024-08-14T20:24:36.8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BA9457-0823-4512-BA79-AAA588DCD12D}" dt="2024-08-14T21:41:51.731" v="15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61BA9457-0823-4512-BA79-AAA588DCD12D}" dt="2024-08-14T21:41:28.438" v="149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BA9457-0823-4512-BA79-AAA588DCD12D}" dt="2024-08-14T21:41:51.731" v="1518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BA9457-0823-4512-BA79-AAA588DCD12D}" dt="2024-08-14T21:41:43.523" v="151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61BA9457-0823-4512-BA79-AAA588DCD12D}" dt="2024-08-14T21:41:35.675" v="1497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61BA9457-0823-4512-BA79-AAA588DCD12D}" dt="2024-08-14T21:36:25.401" v="944" actId="103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61BA9457-0823-4512-BA79-AAA588DCD12D}" dt="2024-08-14T20:33:47.563" v="3" actId="478"/>
          <ac:picMkLst>
            <pc:docMk/>
            <pc:sldMk cId="4183346498" sldId="2147380662"/>
            <ac:picMk id="4" creationId="{211C6400-A179-B9CC-12C3-830A41998025}"/>
          </ac:picMkLst>
        </pc:picChg>
        <pc:picChg chg="add mod modCrop">
          <ac:chgData name="Domingo Alcantara" userId="75b2bfab-4ad1-4e51-a9e1-091e2847eadd" providerId="ADAL" clId="{61BA9457-0823-4512-BA79-AAA588DCD12D}" dt="2024-08-14T21:41:43.523" v="1512" actId="1036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0:37:02.166" v="29" actId="21"/>
        <pc:sldMkLst>
          <pc:docMk/>
          <pc:sldMk cId="43650041" sldId="2147380663"/>
        </pc:sldMkLst>
        <pc:picChg chg="del">
          <ac:chgData name="Domingo Alcantara" userId="75b2bfab-4ad1-4e51-a9e1-091e2847eadd" providerId="ADAL" clId="{61BA9457-0823-4512-BA79-AAA588DCD12D}" dt="2024-08-14T20:33:51.026" v="4" actId="478"/>
          <ac:picMkLst>
            <pc:docMk/>
            <pc:sldMk cId="43650041" sldId="2147380663"/>
            <ac:picMk id="5" creationId="{0A651E18-FE69-9D96-286C-4DF5CCBD7D01}"/>
          </ac:picMkLst>
        </pc:picChg>
        <pc:picChg chg="add mod">
          <ac:chgData name="Domingo Alcantara" userId="75b2bfab-4ad1-4e51-a9e1-091e2847eadd" providerId="ADAL" clId="{61BA9457-0823-4512-BA79-AAA588DCD12D}" dt="2024-08-14T20:35:01.322" v="17" actId="14100"/>
          <ac:picMkLst>
            <pc:docMk/>
            <pc:sldMk cId="43650041" sldId="2147380663"/>
            <ac:picMk id="6" creationId="{AEFE5147-16E9-FE3C-12A4-6B9740AF08CC}"/>
          </ac:picMkLst>
        </pc:picChg>
        <pc:picChg chg="del">
          <ac:chgData name="Domingo Alcantara" userId="75b2bfab-4ad1-4e51-a9e1-091e2847eadd" providerId="ADAL" clId="{61BA9457-0823-4512-BA79-AAA588DCD12D}" dt="2024-08-14T20:33:52.345" v="5" actId="478"/>
          <ac:picMkLst>
            <pc:docMk/>
            <pc:sldMk cId="43650041" sldId="2147380663"/>
            <ac:picMk id="8" creationId="{393AC069-1FFD-1AA3-C934-9075F7A82D7F}"/>
          </ac:picMkLst>
        </pc:picChg>
        <pc:picChg chg="add mod">
          <ac:chgData name="Domingo Alcantara" userId="75b2bfab-4ad1-4e51-a9e1-091e2847eadd" providerId="ADAL" clId="{61BA9457-0823-4512-BA79-AAA588DCD12D}" dt="2024-08-14T20:36:24.910" v="25" actId="208"/>
          <ac:picMkLst>
            <pc:docMk/>
            <pc:sldMk cId="43650041" sldId="2147380663"/>
            <ac:picMk id="9" creationId="{3E754BC7-82EC-C0F4-644D-A892AF3EF910}"/>
          </ac:picMkLst>
        </pc:picChg>
        <pc:picChg chg="add del mod">
          <ac:chgData name="Domingo Alcantara" userId="75b2bfab-4ad1-4e51-a9e1-091e2847eadd" providerId="ADAL" clId="{61BA9457-0823-4512-BA79-AAA588DCD12D}" dt="2024-08-14T20:37:02.166" v="29" actId="21"/>
          <ac:picMkLst>
            <pc:docMk/>
            <pc:sldMk cId="43650041" sldId="2147380663"/>
            <ac:picMk id="12" creationId="{84F15C80-7666-4106-DB46-13CC4120D392}"/>
          </ac:picMkLst>
        </pc:picChg>
      </pc:sldChg>
      <pc:sldChg chg="modSp mod">
        <pc:chgData name="Domingo Alcantara" userId="75b2bfab-4ad1-4e51-a9e1-091e2847eadd" providerId="ADAL" clId="{61BA9457-0823-4512-BA79-AAA588DCD12D}" dt="2024-08-14T20:51:42.086" v="10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61BA9457-0823-4512-BA79-AAA588DCD12D}" dt="2024-08-14T20:51:42.086" v="106" actId="20577"/>
          <ac:spMkLst>
            <pc:docMk/>
            <pc:sldMk cId="1600274290" sldId="2147380666"/>
            <ac:spMk id="4" creationId="{21FDA01D-B6B6-FC3E-0E1D-1057C64C6925}"/>
          </ac:spMkLst>
        </pc:spChg>
      </pc:sldChg>
      <pc:sldChg chg="modSp mod">
        <pc:chgData name="Domingo Alcantara" userId="75b2bfab-4ad1-4e51-a9e1-091e2847eadd" providerId="ADAL" clId="{61BA9457-0823-4512-BA79-AAA588DCD12D}" dt="2024-08-14T20:53:18.651" v="12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1BA9457-0823-4512-BA79-AAA588DCD12D}" dt="2024-08-14T20:51:52.873" v="10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1BA9457-0823-4512-BA79-AAA588DCD12D}" dt="2024-08-14T20:51:56.613" v="111" actId="6549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1BA9457-0823-4512-BA79-AAA588DCD12D}" dt="2024-08-14T20:52:53.828" v="11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1BA9457-0823-4512-BA79-AAA588DCD12D}" dt="2024-08-14T20:53:18.651" v="12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1BA9457-0823-4512-BA79-AAA588DCD12D}" dt="2024-08-14T21:38:33.491" v="1146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61BA9457-0823-4512-BA79-AAA588DCD12D}" dt="2024-08-14T20:33:56.141" v="6" actId="478"/>
          <ac:picMkLst>
            <pc:docMk/>
            <pc:sldMk cId="557778375" sldId="2147380672"/>
            <ac:picMk id="4" creationId="{0F1032CB-A612-B121-AFDF-99CCFBD44554}"/>
          </ac:picMkLst>
        </pc:picChg>
        <pc:picChg chg="add mod modCrop">
          <ac:chgData name="Domingo Alcantara" userId="75b2bfab-4ad1-4e51-a9e1-091e2847eadd" providerId="ADAL" clId="{61BA9457-0823-4512-BA79-AAA588DCD12D}" dt="2024-08-14T21:38:33.491" v="1146" actId="108"/>
          <ac:picMkLst>
            <pc:docMk/>
            <pc:sldMk cId="557778375" sldId="2147380672"/>
            <ac:picMk id="4" creationId="{DE8626C4-80DD-BA43-905F-9D68F0D659C3}"/>
          </ac:picMkLst>
        </pc:picChg>
        <pc:picChg chg="add del mod">
          <ac:chgData name="Domingo Alcantara" userId="75b2bfab-4ad1-4e51-a9e1-091e2847eadd" providerId="ADAL" clId="{61BA9457-0823-4512-BA79-AAA588DCD12D}" dt="2024-08-14T20:45:58.138" v="48" actId="21"/>
          <ac:picMkLst>
            <pc:docMk/>
            <pc:sldMk cId="557778375" sldId="2147380672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61BA9457-0823-4512-BA79-AAA588DCD12D}" dt="2024-08-14T20:33:59.021" v="8" actId="478"/>
          <ac:picMkLst>
            <pc:docMk/>
            <pc:sldMk cId="557778375" sldId="2147380672"/>
            <ac:picMk id="7" creationId="{316C78EF-3650-D080-7753-D4D43DFA60A6}"/>
          </ac:picMkLst>
        </pc:picChg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9" creationId="{BDC0104F-DF10-244D-AE12-8D8F761B3218}"/>
          </ac:picMkLst>
        </pc:picChg>
        <pc:picChg chg="del">
          <ac:chgData name="Domingo Alcantara" userId="75b2bfab-4ad1-4e51-a9e1-091e2847eadd" providerId="ADAL" clId="{61BA9457-0823-4512-BA79-AAA588DCD12D}" dt="2024-08-14T20:33:57.608" v="7" actId="478"/>
          <ac:picMkLst>
            <pc:docMk/>
            <pc:sldMk cId="557778375" sldId="2147380672"/>
            <ac:picMk id="10" creationId="{951D1F2D-77A5-F998-361F-EC9CE6C1C6D5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1:22:17.753" v="927" actId="108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61BA9457-0823-4512-BA79-AAA588DCD12D}" dt="2024-08-14T20:34:05.161" v="11" actId="478"/>
          <ac:picMkLst>
            <pc:docMk/>
            <pc:sldMk cId="879618139" sldId="2147380673"/>
            <ac:picMk id="4" creationId="{418CF5E3-E2E9-6542-F0D2-D2880F9DBA10}"/>
          </ac:picMkLst>
        </pc:picChg>
        <pc:picChg chg="add mod">
          <ac:chgData name="Domingo Alcantara" userId="75b2bfab-4ad1-4e51-a9e1-091e2847eadd" providerId="ADAL" clId="{61BA9457-0823-4512-BA79-AAA588DCD12D}" dt="2024-08-14T21:22:17.753" v="927" actId="108"/>
          <ac:picMkLst>
            <pc:docMk/>
            <pc:sldMk cId="879618139" sldId="2147380673"/>
            <ac:picMk id="6" creationId="{4D405C5E-8BDF-88A5-A06B-617B78AEFFC3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7" creationId="{D5559193-D1E4-627F-6FC6-7A37F0BCF25B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9" creationId="{E72F67B1-C438-B1C3-D2A4-7FBF7BC6AD18}"/>
          </ac:picMkLst>
        </pc:picChg>
        <pc:picChg chg="del">
          <ac:chgData name="Domingo Alcantara" userId="75b2bfab-4ad1-4e51-a9e1-091e2847eadd" providerId="ADAL" clId="{61BA9457-0823-4512-BA79-AAA588DCD12D}" dt="2024-08-14T20:34:02.176" v="9" actId="478"/>
          <ac:picMkLst>
            <pc:docMk/>
            <pc:sldMk cId="879618139" sldId="2147380673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61BA9457-0823-4512-BA79-AAA588DCD12D}" dt="2024-08-14T20:34:03.676" v="10" actId="47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add del">
        <pc:chgData name="Domingo Alcantara" userId="75b2bfab-4ad1-4e51-a9e1-091e2847eadd" providerId="ADAL" clId="{61BA9457-0823-4512-BA79-AAA588DCD12D}" dt="2024-08-14T20:48:04.057" v="94" actId="47"/>
        <pc:sldMkLst>
          <pc:docMk/>
          <pc:sldMk cId="136008174" sldId="2147380674"/>
        </pc:sldMkLst>
      </pc:sldChg>
      <pc:sldChg chg="add">
        <pc:chgData name="Domingo Alcantara" userId="75b2bfab-4ad1-4e51-a9e1-091e2847eadd" providerId="ADAL" clId="{61BA9457-0823-4512-BA79-AAA588DCD12D}" dt="2024-08-14T21:23:49.067" v="930"/>
        <pc:sldMkLst>
          <pc:docMk/>
          <pc:sldMk cId="1285479502" sldId="2147380674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1676586983" sldId="2147380674"/>
        </pc:sldMkLst>
      </pc:sldChg>
      <pc:sldChg chg="add del">
        <pc:chgData name="Domingo Alcantara" userId="75b2bfab-4ad1-4e51-a9e1-091e2847eadd" providerId="ADAL" clId="{61BA9457-0823-4512-BA79-AAA588DCD12D}" dt="2024-08-14T21:23:49.015" v="929"/>
        <pc:sldMkLst>
          <pc:docMk/>
          <pc:sldMk cId="3816311721" sldId="2147380674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0" sldId="2147483648"/>
            <pc:sldLayoutMk cId="4246155388" sldId="2147483949"/>
          </pc:sldLayoutMkLst>
        </pc:sldLayoutChg>
      </pc:sldMasterChg>
      <pc:sldMasterChg chg="del 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672645318" sldId="2147483924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903958188" sldId="214748392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77940740" sldId="214748392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596606141" sldId="214748392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219960476" sldId="214748392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479307328" sldId="214748392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87688764" sldId="214748393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9013819" sldId="214748393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28756" sldId="214748393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63024139" sldId="214748393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127781902" sldId="214748393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1014064" sldId="214748393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658415100" sldId="214748393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371533328" sldId="214748393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668231359" sldId="214748393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839089991" sldId="214748393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17420153" sldId="214748394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424922351" sldId="214748394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867405669" sldId="214748394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664555734" sldId="214748394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014820339" sldId="214748394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1554978" sldId="214748394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7099021" sldId="214748394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452602921" sldId="214748394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55881376" sldId="2147483948"/>
          </pc:sldLayoutMkLst>
        </pc:sldLayoutChg>
      </pc:sldMasterChg>
    </pc:docChg>
  </pc:docChgLst>
  <pc:docChgLst>
    <pc:chgData name="Domingo Alcantara" userId="75b2bfab-4ad1-4e51-a9e1-091e2847eadd" providerId="ADAL" clId="{34ED8CB7-421A-45D3-A361-13F6F4BABFC0}"/>
    <pc:docChg chg="undo custSel delSld modSld">
      <pc:chgData name="Domingo Alcantara" userId="75b2bfab-4ad1-4e51-a9e1-091e2847eadd" providerId="ADAL" clId="{34ED8CB7-421A-45D3-A361-13F6F4BABFC0}" dt="2024-09-04T21:36:33.042" v="595" actId="1035"/>
      <pc:docMkLst>
        <pc:docMk/>
      </pc:docMkLst>
      <pc:sldChg chg="addSp delSp modSp mod">
        <pc:chgData name="Domingo Alcantara" userId="75b2bfab-4ad1-4e51-a9e1-091e2847eadd" providerId="ADAL" clId="{34ED8CB7-421A-45D3-A361-13F6F4BABFC0}" dt="2024-09-04T21:26:05.266" v="16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4ED8CB7-421A-45D3-A361-13F6F4BABFC0}" dt="2024-09-04T21:20:26.033" v="10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ED8CB7-421A-45D3-A361-13F6F4BABFC0}" dt="2024-09-04T21:20:31.100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ED8CB7-421A-45D3-A361-13F6F4BABFC0}" dt="2024-09-04T21:20:36.562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ED8CB7-421A-45D3-A361-13F6F4BABFC0}" dt="2024-09-04T20:54:49.086" v="2" actId="478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  <pc:graphicFrameChg chg="add mod">
          <ac:chgData name="Domingo Alcantara" userId="75b2bfab-4ad1-4e51-a9e1-091e2847eadd" providerId="ADAL" clId="{34ED8CB7-421A-45D3-A361-13F6F4BABFC0}" dt="2024-09-04T21:26:05.266" v="163" actId="692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  <pc:picChg chg="add del mod">
          <ac:chgData name="Domingo Alcantara" userId="75b2bfab-4ad1-4e51-a9e1-091e2847eadd" providerId="ADAL" clId="{34ED8CB7-421A-45D3-A361-13F6F4BABFC0}" dt="2024-09-04T21:21:15.098" v="111" actId="478"/>
          <ac:picMkLst>
            <pc:docMk/>
            <pc:sldMk cId="437425898" sldId="2138104057"/>
            <ac:picMk id="5" creationId="{75967A4A-A0CE-3135-7DB8-87D0D219E5B7}"/>
          </ac:picMkLst>
        </pc:picChg>
        <pc:picChg chg="add del mod modCrop">
          <ac:chgData name="Domingo Alcantara" userId="75b2bfab-4ad1-4e51-a9e1-091e2847eadd" providerId="ADAL" clId="{34ED8CB7-421A-45D3-A361-13F6F4BABFC0}" dt="2024-09-04T21:21:37.007" v="119" actId="21"/>
          <ac:picMkLst>
            <pc:docMk/>
            <pc:sldMk cId="437425898" sldId="2138104057"/>
            <ac:picMk id="7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0:54:36.32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ED8CB7-421A-45D3-A361-13F6F4BABFC0}" dt="2024-09-04T20:54:36.32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ED8CB7-421A-45D3-A361-13F6F4BABFC0}" dt="2024-09-04T21:36:33.042" v="59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4ED8CB7-421A-45D3-A361-13F6F4BABFC0}" dt="2024-09-04T21:36:25.933" v="58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ED8CB7-421A-45D3-A361-13F6F4BABFC0}" dt="2024-09-04T21:24:35.647" v="1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ED8CB7-421A-45D3-A361-13F6F4BABFC0}" dt="2024-09-04T21:24:46.436" v="15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34ED8CB7-421A-45D3-A361-13F6F4BABFC0}" dt="2024-09-04T21:24:43.632" v="155" actId="14100"/>
          <ac:picMkLst>
            <pc:docMk/>
            <pc:sldMk cId="4183346498" sldId="2147380662"/>
            <ac:picMk id="6" creationId="{F393C7EA-590D-B8E6-1D43-FD7F8718E815}"/>
          </ac:picMkLst>
        </pc:picChg>
        <pc:picChg chg="del">
          <ac:chgData name="Domingo Alcantara" userId="75b2bfab-4ad1-4e51-a9e1-091e2847eadd" providerId="ADAL" clId="{34ED8CB7-421A-45D3-A361-13F6F4BABFC0}" dt="2024-09-04T20:55:27.504" v="8" actId="478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21:47.554" v="1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4ED8CB7-421A-45D3-A361-13F6F4BABFC0}" dt="2024-09-04T20:59:36.678" v="39" actId="207"/>
          <ac:spMkLst>
            <pc:docMk/>
            <pc:sldMk cId="43650041" sldId="2147380663"/>
            <ac:spMk id="4" creationId="{6FEEA609-37A1-073D-00C9-C488C95787FF}"/>
          </ac:spMkLst>
        </pc:spChg>
        <pc:spChg chg="add mod">
          <ac:chgData name="Domingo Alcantara" userId="75b2bfab-4ad1-4e51-a9e1-091e2847eadd" providerId="ADAL" clId="{34ED8CB7-421A-45D3-A361-13F6F4BABFC0}" dt="2024-09-04T20:59:37.775" v="40"/>
          <ac:spMkLst>
            <pc:docMk/>
            <pc:sldMk cId="43650041" sldId="2147380663"/>
            <ac:spMk id="6" creationId="{E5BCC1CB-413F-FBBD-237B-03D7A616D152}"/>
          </ac:spMkLst>
        </pc:spChg>
        <pc:picChg chg="del mod">
          <ac:chgData name="Domingo Alcantara" userId="75b2bfab-4ad1-4e51-a9e1-091e2847eadd" providerId="ADAL" clId="{34ED8CB7-421A-45D3-A361-13F6F4BABFC0}" dt="2024-09-04T21:00:55.343" v="48" actId="478"/>
          <ac:picMkLst>
            <pc:docMk/>
            <pc:sldMk cId="43650041" sldId="2147380663"/>
            <ac:picMk id="5" creationId="{D542B773-34F0-387A-75E8-AF3C83293029}"/>
          </ac:picMkLst>
        </pc:picChg>
        <pc:picChg chg="del mod">
          <ac:chgData name="Domingo Alcantara" userId="75b2bfab-4ad1-4e51-a9e1-091e2847eadd" providerId="ADAL" clId="{34ED8CB7-421A-45D3-A361-13F6F4BABFC0}" dt="2024-09-04T21:12:53.213" v="90" actId="478"/>
          <ac:picMkLst>
            <pc:docMk/>
            <pc:sldMk cId="43650041" sldId="2147380663"/>
            <ac:picMk id="8" creationId="{3B55714C-2639-0488-FE0D-3E06F2804D83}"/>
          </ac:picMkLst>
        </pc:picChg>
        <pc:picChg chg="add mod">
          <ac:chgData name="Domingo Alcantara" userId="75b2bfab-4ad1-4e51-a9e1-091e2847eadd" providerId="ADAL" clId="{34ED8CB7-421A-45D3-A361-13F6F4BABFC0}" dt="2024-09-04T20:59:59.801" v="47" actId="1076"/>
          <ac:picMkLst>
            <pc:docMk/>
            <pc:sldMk cId="43650041" sldId="2147380663"/>
            <ac:picMk id="9" creationId="{7ACB1601-4775-4B3C-2F6F-6603AA99B7E5}"/>
          </ac:picMkLst>
        </pc:picChg>
        <pc:picChg chg="add mod">
          <ac:chgData name="Domingo Alcantara" userId="75b2bfab-4ad1-4e51-a9e1-091e2847eadd" providerId="ADAL" clId="{34ED8CB7-421A-45D3-A361-13F6F4BABFC0}" dt="2024-09-04T21:01:09.975" v="53" actId="1076"/>
          <ac:picMkLst>
            <pc:docMk/>
            <pc:sldMk cId="43650041" sldId="2147380663"/>
            <ac:picMk id="11" creationId="{4AD973DE-6D0D-1087-92A8-80183A6C54C4}"/>
          </ac:picMkLst>
        </pc:picChg>
        <pc:picChg chg="del">
          <ac:chgData name="Domingo Alcantara" userId="75b2bfab-4ad1-4e51-a9e1-091e2847eadd" providerId="ADAL" clId="{34ED8CB7-421A-45D3-A361-13F6F4BABFC0}" dt="2024-09-04T21:21:40.503" v="120" actId="478"/>
          <ac:picMkLst>
            <pc:docMk/>
            <pc:sldMk cId="43650041" sldId="2147380663"/>
            <ac:picMk id="13" creationId="{ABE47F5A-2E2A-9A68-800D-B61A58B6D145}"/>
          </ac:picMkLst>
        </pc:picChg>
        <pc:picChg chg="add mod">
          <ac:chgData name="Domingo Alcantara" userId="75b2bfab-4ad1-4e51-a9e1-091e2847eadd" providerId="ADAL" clId="{34ED8CB7-421A-45D3-A361-13F6F4BABFC0}" dt="2024-09-04T21:13:27.295" v="97" actId="208"/>
          <ac:picMkLst>
            <pc:docMk/>
            <pc:sldMk cId="43650041" sldId="2147380663"/>
            <ac:picMk id="14" creationId="{BB162665-B05A-0327-F1D1-62FF008842C0}"/>
          </ac:picMkLst>
        </pc:picChg>
        <pc:picChg chg="add mod">
          <ac:chgData name="Domingo Alcantara" userId="75b2bfab-4ad1-4e51-a9e1-091e2847eadd" providerId="ADAL" clId="{34ED8CB7-421A-45D3-A361-13F6F4BABFC0}" dt="2024-09-04T21:21:47.554" v="123" actId="1076"/>
          <ac:picMkLst>
            <pc:docMk/>
            <pc:sldMk cId="43650041" sldId="2147380663"/>
            <ac:picMk id="15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1:23:26.796" v="15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4ED8CB7-421A-45D3-A361-13F6F4BABFC0}" dt="2024-09-04T21:22:03.460" v="12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4ED8CB7-421A-45D3-A361-13F6F4BABFC0}" dt="2024-09-04T21:23:26.796" v="15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4ED8CB7-421A-45D3-A361-13F6F4BABFC0}" dt="2024-09-04T21:23:02.029" v="1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4ED8CB7-421A-45D3-A361-13F6F4BABFC0}" dt="2024-09-04T21:22:09.047" v="1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4ED8CB7-421A-45D3-A361-13F6F4BABFC0}" dt="2024-09-04T21:22:33.668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4ED8CB7-421A-45D3-A361-13F6F4BABFC0}" dt="2024-09-04T21:23:02.029" v="1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delSp del mod">
        <pc:chgData name="Domingo Alcantara" userId="75b2bfab-4ad1-4e51-a9e1-091e2847eadd" providerId="ADAL" clId="{34ED8CB7-421A-45D3-A361-13F6F4BABFC0}" dt="2024-09-04T21:15:59.666" v="98" actId="2696"/>
        <pc:sldMkLst>
          <pc:docMk/>
          <pc:sldMk cId="557778375" sldId="2147380672"/>
        </pc:sldMkLst>
        <pc:picChg chg="del">
          <ac:chgData name="Domingo Alcantara" userId="75b2bfab-4ad1-4e51-a9e1-091e2847eadd" providerId="ADAL" clId="{34ED8CB7-421A-45D3-A361-13F6F4BABFC0}" dt="2024-09-04T20:58:25.069" v="25" actId="478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34ED8CB7-421A-45D3-A361-13F6F4BABFC0}" dt="2024-09-04T20:58:25.823" v="26" actId="478"/>
          <ac:picMkLst>
            <pc:docMk/>
            <pc:sldMk cId="557778375" sldId="2147380672"/>
            <ac:picMk id="6" creationId="{46FFDACC-EBCF-BCF2-EE2D-F99F2FFC7932}"/>
          </ac:picMkLst>
        </pc:picChg>
        <pc:picChg chg="del">
          <ac:chgData name="Domingo Alcantara" userId="75b2bfab-4ad1-4e51-a9e1-091e2847eadd" providerId="ADAL" clId="{34ED8CB7-421A-45D3-A361-13F6F4BABFC0}" dt="2024-09-04T20:58:26.331" v="27" actId="478"/>
          <ac:picMkLst>
            <pc:docMk/>
            <pc:sldMk cId="557778375" sldId="2147380672"/>
            <ac:picMk id="8" creationId="{F00FE444-8CAB-DAB4-F6DD-78AE4A123454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7:07.537" v="69" actId="14100"/>
        <pc:sldMkLst>
          <pc:docMk/>
          <pc:sldMk cId="1771377235" sldId="2147380674"/>
        </pc:sldMkLst>
        <pc:picChg chg="del">
          <ac:chgData name="Domingo Alcantara" userId="75b2bfab-4ad1-4e51-a9e1-091e2847eadd" providerId="ADAL" clId="{34ED8CB7-421A-45D3-A361-13F6F4BABFC0}" dt="2024-09-04T20:55:54.001" v="21" actId="478"/>
          <ac:picMkLst>
            <pc:docMk/>
            <pc:sldMk cId="1771377235" sldId="2147380674"/>
            <ac:picMk id="3" creationId="{E77B5AF6-CF75-B66A-552A-7293C19EE7C9}"/>
          </ac:picMkLst>
        </pc:picChg>
        <pc:picChg chg="add mod">
          <ac:chgData name="Domingo Alcantara" userId="75b2bfab-4ad1-4e51-a9e1-091e2847eadd" providerId="ADAL" clId="{34ED8CB7-421A-45D3-A361-13F6F4BABFC0}" dt="2024-09-04T21:05:27.805" v="59" actId="1076"/>
          <ac:picMkLst>
            <pc:docMk/>
            <pc:sldMk cId="1771377235" sldId="2147380674"/>
            <ac:picMk id="4" creationId="{0E2CBC53-FBD2-3E9D-B211-97A075DC2392}"/>
          </ac:picMkLst>
        </pc:picChg>
        <pc:picChg chg="del">
          <ac:chgData name="Domingo Alcantara" userId="75b2bfab-4ad1-4e51-a9e1-091e2847eadd" providerId="ADAL" clId="{34ED8CB7-421A-45D3-A361-13F6F4BABFC0}" dt="2024-09-04T20:55:53.518" v="20" actId="478"/>
          <ac:picMkLst>
            <pc:docMk/>
            <pc:sldMk cId="1771377235" sldId="2147380674"/>
            <ac:picMk id="6" creationId="{5B510E98-EE1C-BF22-53BC-66E063DD3513}"/>
          </ac:picMkLst>
        </pc:picChg>
        <pc:picChg chg="add mod">
          <ac:chgData name="Domingo Alcantara" userId="75b2bfab-4ad1-4e51-a9e1-091e2847eadd" providerId="ADAL" clId="{34ED8CB7-421A-45D3-A361-13F6F4BABFC0}" dt="2024-09-04T21:06:23.422" v="63" actId="14100"/>
          <ac:picMkLst>
            <pc:docMk/>
            <pc:sldMk cId="1771377235" sldId="2147380674"/>
            <ac:picMk id="7" creationId="{3F7B8945-7990-5767-C4B8-024A0B57924B}"/>
          </ac:picMkLst>
        </pc:picChg>
        <pc:picChg chg="del">
          <ac:chgData name="Domingo Alcantara" userId="75b2bfab-4ad1-4e51-a9e1-091e2847eadd" providerId="ADAL" clId="{34ED8CB7-421A-45D3-A361-13F6F4BABFC0}" dt="2024-09-04T20:55:52.930" v="19" actId="478"/>
          <ac:picMkLst>
            <pc:docMk/>
            <pc:sldMk cId="1771377235" sldId="2147380674"/>
            <ac:picMk id="9" creationId="{BD8E689F-5671-7FE8-F591-5E3C34992A22}"/>
          </ac:picMkLst>
        </pc:picChg>
        <pc:picChg chg="add mod">
          <ac:chgData name="Domingo Alcantara" userId="75b2bfab-4ad1-4e51-a9e1-091e2847eadd" providerId="ADAL" clId="{34ED8CB7-421A-45D3-A361-13F6F4BABFC0}" dt="2024-09-04T21:07:07.537" v="69" actId="14100"/>
          <ac:picMkLst>
            <pc:docMk/>
            <pc:sldMk cId="1771377235" sldId="2147380674"/>
            <ac:picMk id="10" creationId="{031EDBC5-7FD5-5E4B-FBA1-326CCA8157C5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8:47.270" v="89" actId="1038"/>
        <pc:sldMkLst>
          <pc:docMk/>
          <pc:sldMk cId="3237214870" sldId="2147380675"/>
        </pc:sldMkLst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3" creationId="{D7FD51C9-749A-1435-DF45-472DF2A96689}"/>
          </ac:picMkLst>
        </pc:picChg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5" creationId="{214894A8-99F0-C33F-EB03-3F6E47182431}"/>
          </ac:picMkLst>
        </pc:picChg>
        <pc:picChg chg="del">
          <ac:chgData name="Domingo Alcantara" userId="75b2bfab-4ad1-4e51-a9e1-091e2847eadd" providerId="ADAL" clId="{34ED8CB7-421A-45D3-A361-13F6F4BABFC0}" dt="2024-09-04T20:55:57.594" v="24" actId="478"/>
          <ac:picMkLst>
            <pc:docMk/>
            <pc:sldMk cId="3237214870" sldId="2147380675"/>
            <ac:picMk id="11" creationId="{DD520DF6-81D3-C86E-C19B-10025DA2B90E}"/>
          </ac:picMkLst>
        </pc:picChg>
        <pc:picChg chg="del">
          <ac:chgData name="Domingo Alcantara" userId="75b2bfab-4ad1-4e51-a9e1-091e2847eadd" providerId="ADAL" clId="{34ED8CB7-421A-45D3-A361-13F6F4BABFC0}" dt="2024-09-04T20:55:56.738" v="23" actId="478"/>
          <ac:picMkLst>
            <pc:docMk/>
            <pc:sldMk cId="3237214870" sldId="2147380675"/>
            <ac:picMk id="13" creationId="{AC5D26D4-2415-4696-51E6-279400A3208F}"/>
          </ac:picMkLst>
        </pc:picChg>
        <pc:picChg chg="del">
          <ac:chgData name="Domingo Alcantara" userId="75b2bfab-4ad1-4e51-a9e1-091e2847eadd" providerId="ADAL" clId="{34ED8CB7-421A-45D3-A361-13F6F4BABFC0}" dt="2024-09-04T20:55:56.075" v="22" actId="478"/>
          <ac:picMkLst>
            <pc:docMk/>
            <pc:sldMk cId="3237214870" sldId="2147380675"/>
            <ac:picMk id="17" creationId="{C659BAB3-8E01-4C6D-C360-7996789E7558}"/>
          </ac:picMkLst>
        </pc:picChg>
      </pc:sldChg>
    </pc:docChg>
  </pc:docChgLst>
  <pc:docChgLst>
    <pc:chgData name="Domingo Alcantara" userId="75b2bfab-4ad1-4e51-a9e1-091e2847eadd" providerId="ADAL" clId="{8312F01C-A1E7-4C7F-AE3E-F6EAD85F690F}"/>
    <pc:docChg chg="undo custSel addSld delSld modSld delMainMaster">
      <pc:chgData name="Domingo Alcantara" userId="75b2bfab-4ad1-4e51-a9e1-091e2847eadd" providerId="ADAL" clId="{8312F01C-A1E7-4C7F-AE3E-F6EAD85F690F}" dt="2024-08-19T20:54:02.563" v="991" actId="2085"/>
      <pc:docMkLst>
        <pc:docMk/>
      </pc:docMkLst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312F01C-A1E7-4C7F-AE3E-F6EAD85F690F}" dt="2024-08-19T20:52:14.223" v="97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312F01C-A1E7-4C7F-AE3E-F6EAD85F690F}" dt="2024-08-19T20:46:53.100" v="8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312F01C-A1E7-4C7F-AE3E-F6EAD85F690F}" dt="2024-08-19T20:46:56.900" v="8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312F01C-A1E7-4C7F-AE3E-F6EAD85F690F}" dt="2024-08-19T20:47:45.762" v="8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312F01C-A1E7-4C7F-AE3E-F6EAD85F690F}" dt="2024-08-19T20:14:42.249" v="7" actId="478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add mod">
          <ac:chgData name="Domingo Alcantara" userId="75b2bfab-4ad1-4e51-a9e1-091e2847eadd" providerId="ADAL" clId="{8312F01C-A1E7-4C7F-AE3E-F6EAD85F690F}" dt="2024-08-19T20:52:14.223" v="979" actId="692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14:38.151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312F01C-A1E7-4C7F-AE3E-F6EAD85F690F}" dt="2024-08-19T20:14:38.151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312F01C-A1E7-4C7F-AE3E-F6EAD85F690F}" dt="2024-08-19T20:49:16.084" v="94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8312F01C-A1E7-4C7F-AE3E-F6EAD85F690F}" dt="2024-08-19T20:49:16.084" v="943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312F01C-A1E7-4C7F-AE3E-F6EAD85F690F}" dt="2024-08-19T20:48:41.362" v="892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312F01C-A1E7-4C7F-AE3E-F6EAD85F690F}" dt="2024-08-19T20:37:11.766" v="447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312F01C-A1E7-4C7F-AE3E-F6EAD85F690F}" dt="2024-08-19T20:48:44.455" v="893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312F01C-A1E7-4C7F-AE3E-F6EAD85F690F}" dt="2024-08-19T20:15:35.909" v="28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8312F01C-A1E7-4C7F-AE3E-F6EAD85F690F}" dt="2024-08-19T20:37:11.766" v="447" actId="1036"/>
          <ac:picMkLst>
            <pc:docMk/>
            <pc:sldMk cId="4183346498" sldId="2147380662"/>
            <ac:picMk id="6" creationId="{983FAB44-4968-E6DC-7939-7116D699E7B9}"/>
          </ac:picMkLst>
        </pc:picChg>
        <pc:picChg chg="del">
          <ac:chgData name="Domingo Alcantara" userId="75b2bfab-4ad1-4e51-a9e1-091e2847eadd" providerId="ADAL" clId="{8312F01C-A1E7-4C7F-AE3E-F6EAD85F690F}" dt="2024-08-19T20:14:48.097" v="8" actId="478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8312F01C-A1E7-4C7F-AE3E-F6EAD85F690F}" dt="2024-08-19T20:54:02.563" v="991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8312F01C-A1E7-4C7F-AE3E-F6EAD85F690F}" dt="2024-08-19T20:54:02.563" v="991" actId="2085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graphicFrameChg chg="del">
          <ac:chgData name="Domingo Alcantara" userId="75b2bfab-4ad1-4e51-a9e1-091e2847eadd" providerId="ADAL" clId="{8312F01C-A1E7-4C7F-AE3E-F6EAD85F690F}" dt="2024-08-19T20:15:40.833" v="29" actId="478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5" creationId="{E59D3FAB-5914-6559-0B1C-0EBD9F37AE54}"/>
          </ac:picMkLst>
        </pc:picChg>
        <pc:picChg chg="del">
          <ac:chgData name="Domingo Alcantara" userId="75b2bfab-4ad1-4e51-a9e1-091e2847eadd" providerId="ADAL" clId="{8312F01C-A1E7-4C7F-AE3E-F6EAD85F690F}" dt="2024-08-19T20:16:24.249" v="42" actId="478"/>
          <ac:picMkLst>
            <pc:docMk/>
            <pc:sldMk cId="43650041" sldId="2147380663"/>
            <ac:picMk id="6" creationId="{AEFE5147-16E9-FE3C-12A4-6B9740AF08CC}"/>
          </ac:picMkLst>
        </pc:pic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8" creationId="{3B093C57-CDEB-88EC-EFB9-85AE96BCB124}"/>
          </ac:picMkLst>
        </pc:picChg>
        <pc:picChg chg="del">
          <ac:chgData name="Domingo Alcantara" userId="75b2bfab-4ad1-4e51-a9e1-091e2847eadd" providerId="ADAL" clId="{8312F01C-A1E7-4C7F-AE3E-F6EAD85F690F}" dt="2024-08-19T20:16:32.256" v="44" actId="478"/>
          <ac:picMkLst>
            <pc:docMk/>
            <pc:sldMk cId="43650041" sldId="2147380663"/>
            <ac:picMk id="9" creationId="{3E754BC7-82EC-C0F4-644D-A892AF3EF910}"/>
          </ac:picMkLst>
        </pc:picChg>
      </pc:sldChg>
      <pc:sldChg chg="modSp mod">
        <pc:chgData name="Domingo Alcantara" userId="75b2bfab-4ad1-4e51-a9e1-091e2847eadd" providerId="ADAL" clId="{8312F01C-A1E7-4C7F-AE3E-F6EAD85F690F}" dt="2024-08-19T20:50:37.596" v="96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312F01C-A1E7-4C7F-AE3E-F6EAD85F690F}" dt="2024-08-19T20:50:37.596" v="96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312F01C-A1E7-4C7F-AE3E-F6EAD85F690F}" dt="2024-08-19T20:50:27.490" v="96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50:44.040" v="969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312F01C-A1E7-4C7F-AE3E-F6EAD85F690F}" dt="2024-08-19T20:50:44.040" v="96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312F01C-A1E7-4C7F-AE3E-F6EAD85F690F}" dt="2024-08-19T20:49:49.275" v="9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312F01C-A1E7-4C7F-AE3E-F6EAD85F690F}" dt="2024-08-19T20:50:08.630" v="95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312F01C-A1E7-4C7F-AE3E-F6EAD85F690F}" dt="2024-08-19T20:40:32.722" v="540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8312F01C-A1E7-4C7F-AE3E-F6EAD85F690F}" dt="2024-08-19T20:15:45.584" v="32" actId="47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8312F01C-A1E7-4C7F-AE3E-F6EAD85F690F}" dt="2024-08-19T20:15:44.592" v="30" actId="478"/>
          <ac:picMkLst>
            <pc:docMk/>
            <pc:sldMk cId="557778375" sldId="2147380672"/>
            <ac:picMk id="4" creationId="{DE8626C4-80DD-BA43-905F-9D68F0D659C3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7" creationId="{AEB73739-3687-F03F-489B-FEA71021440F}"/>
          </ac:picMkLst>
        </pc:picChg>
        <pc:picChg chg="del">
          <ac:chgData name="Domingo Alcantara" userId="75b2bfab-4ad1-4e51-a9e1-091e2847eadd" providerId="ADAL" clId="{8312F01C-A1E7-4C7F-AE3E-F6EAD85F690F}" dt="2024-08-19T20:15:45.070" v="31" actId="478"/>
          <ac:picMkLst>
            <pc:docMk/>
            <pc:sldMk cId="557778375" sldId="2147380672"/>
            <ac:picMk id="9" creationId="{BDC0104F-DF10-244D-AE12-8D8F761B321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delSp del mod">
        <pc:chgData name="Domingo Alcantara" userId="75b2bfab-4ad1-4e51-a9e1-091e2847eadd" providerId="ADAL" clId="{8312F01C-A1E7-4C7F-AE3E-F6EAD85F690F}" dt="2024-08-19T20:41:49.805" v="556" actId="2696"/>
        <pc:sldMkLst>
          <pc:docMk/>
          <pc:sldMk cId="879618139" sldId="2147380673"/>
        </pc:sldMkLst>
        <pc:picChg chg="del">
          <ac:chgData name="Domingo Alcantara" userId="75b2bfab-4ad1-4e51-a9e1-091e2847eadd" providerId="ADAL" clId="{8312F01C-A1E7-4C7F-AE3E-F6EAD85F690F}" dt="2024-08-19T20:15:49.240" v="36" actId="47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8312F01C-A1E7-4C7F-AE3E-F6EAD85F690F}" dt="2024-08-19T20:15:48.066" v="34" actId="478"/>
          <ac:picMkLst>
            <pc:docMk/>
            <pc:sldMk cId="879618139" sldId="2147380673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8312F01C-A1E7-4C7F-AE3E-F6EAD85F690F}" dt="2024-08-19T20:15:48.726" v="35" actId="478"/>
          <ac:picMkLst>
            <pc:docMk/>
            <pc:sldMk cId="879618139" sldId="2147380673"/>
            <ac:picMk id="7" creationId="{D5559193-D1E4-627F-6FC6-7A37F0BCF25B}"/>
          </ac:picMkLst>
        </pc:picChg>
        <pc:picChg chg="del">
          <ac:chgData name="Domingo Alcantara" userId="75b2bfab-4ad1-4e51-a9e1-091e2847eadd" providerId="ADAL" clId="{8312F01C-A1E7-4C7F-AE3E-F6EAD85F690F}" dt="2024-08-19T20:15:47.534" v="33" actId="478"/>
          <ac:picMkLst>
            <pc:docMk/>
            <pc:sldMk cId="879618139" sldId="2147380673"/>
            <ac:picMk id="9" creationId="{E72F67B1-C438-B1C3-D2A4-7FBF7BC6AD18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285479502" sldId="2147380674"/>
        </pc:sldMkLst>
      </pc:sldChg>
      <pc:sldChg chg="addSp modSp add mod">
        <pc:chgData name="Domingo Alcantara" userId="75b2bfab-4ad1-4e51-a9e1-091e2847eadd" providerId="ADAL" clId="{8312F01C-A1E7-4C7F-AE3E-F6EAD85F690F}" dt="2024-08-19T20:41:47.321" v="555" actId="1076"/>
        <pc:sldMkLst>
          <pc:docMk/>
          <pc:sldMk cId="2507182748" sldId="2147380674"/>
        </pc:sldMkLst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5" creationId="{250D3496-2D81-EED7-3900-56B377F7BF61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7" creationId="{3E7E48E1-5F4D-8CA8-25A6-812E5F351980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994981073" sldId="2147380911"/>
        </pc:sldMkLst>
      </pc:sldChg>
      <pc:sldMasterChg chg="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0" sldId="2147483648"/>
            <pc:sldLayoutMk cId="1101786639" sldId="2147483949"/>
          </pc:sldLayoutMkLst>
        </pc:sldLayoutChg>
      </pc:sldMasterChg>
      <pc:sldMasterChg chg="del 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495113400" sldId="2147483924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278013867" sldId="214748392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20823128" sldId="214748392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67754698" sldId="214748392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437371714" sldId="214748392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03421275" sldId="214748392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44323905" sldId="214748393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143841619" sldId="214748393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77425093" sldId="214748393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4082652" sldId="214748393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040188364" sldId="214748393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39376698" sldId="214748393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159778435" sldId="214748393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828373367" sldId="214748393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687949669" sldId="214748393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433278717" sldId="214748393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547831740" sldId="214748394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963158198" sldId="214748394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39485508" sldId="214748394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60421600" sldId="214748394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64807681" sldId="214748394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954069487" sldId="214748394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281262660" sldId="214748394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07989659" sldId="214748394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3871618" sldId="2147483948"/>
          </pc:sldLayoutMkLst>
        </pc:sldLayoutChg>
      </pc:sldMasterChg>
    </pc:docChg>
  </pc:docChgLst>
  <pc:docChgLst>
    <pc:chgData name="Domingo Alcantara" userId="75b2bfab-4ad1-4e51-a9e1-091e2847eadd" providerId="ADAL" clId="{ADE6AF2A-FCA6-447B-A554-E8BC84D90754}"/>
    <pc:docChg chg="undo redo custSel addSld delSld modSld sldOrd">
      <pc:chgData name="Domingo Alcantara" userId="75b2bfab-4ad1-4e51-a9e1-091e2847eadd" providerId="ADAL" clId="{ADE6AF2A-FCA6-447B-A554-E8BC84D90754}" dt="2024-04-03T16:49:49.183" v="2279" actId="1076"/>
      <pc:docMkLst>
        <pc:docMk/>
      </pc:docMkLst>
      <pc:sldChg chg="addSp delSp modSp mod">
        <pc:chgData name="Domingo Alcantara" userId="75b2bfab-4ad1-4e51-a9e1-091e2847eadd" providerId="ADAL" clId="{ADE6AF2A-FCA6-447B-A554-E8BC84D90754}" dt="2024-04-03T14:42:51.014" v="1729" actId="478"/>
        <pc:sldMkLst>
          <pc:docMk/>
          <pc:sldMk cId="2124750346" sldId="2206"/>
        </pc:sldMkLst>
        <pc:picChg chg="add del mod">
          <ac:chgData name="Domingo Alcantara" userId="75b2bfab-4ad1-4e51-a9e1-091e2847eadd" providerId="ADAL" clId="{ADE6AF2A-FCA6-447B-A554-E8BC84D90754}" dt="2024-04-03T14:42:51.014" v="1729" actId="478"/>
          <ac:picMkLst>
            <pc:docMk/>
            <pc:sldMk cId="2124750346" sldId="2206"/>
            <ac:picMk id="2" creationId="{4DCFE81A-2D1D-7270-A095-C52735BAFB76}"/>
          </ac:picMkLst>
        </pc:picChg>
        <pc:picChg chg="add del mod">
          <ac:chgData name="Domingo Alcantara" userId="75b2bfab-4ad1-4e51-a9e1-091e2847eadd" providerId="ADAL" clId="{ADE6AF2A-FCA6-447B-A554-E8BC84D90754}" dt="2024-04-03T14:42:10.379" v="1725" actId="478"/>
          <ac:picMkLst>
            <pc:docMk/>
            <pc:sldMk cId="2124750346" sldId="2206"/>
            <ac:picMk id="3" creationId="{0185219F-14D9-5C22-C366-EEF92ED30A70}"/>
          </ac:picMkLst>
        </pc:picChg>
        <pc:picChg chg="add mod">
          <ac:chgData name="Domingo Alcantara" userId="75b2bfab-4ad1-4e51-a9e1-091e2847eadd" providerId="ADAL" clId="{ADE6AF2A-FCA6-447B-A554-E8BC84D90754}" dt="2024-04-03T14:42:34.011" v="1728" actId="962"/>
          <ac:picMkLst>
            <pc:docMk/>
            <pc:sldMk cId="2124750346" sldId="2206"/>
            <ac:picMk id="5" creationId="{45652EF6-00F8-FD3E-6979-8979A8020D57}"/>
          </ac:picMkLst>
        </pc:picChg>
        <pc:picChg chg="del">
          <ac:chgData name="Domingo Alcantara" userId="75b2bfab-4ad1-4e51-a9e1-091e2847eadd" providerId="ADAL" clId="{ADE6AF2A-FCA6-447B-A554-E8BC84D90754}" dt="2024-04-03T14:41:48.538" v="1722" actId="478"/>
          <ac:picMkLst>
            <pc:docMk/>
            <pc:sldMk cId="2124750346" sldId="2206"/>
            <ac:picMk id="10" creationId="{995DEBBF-E76E-B094-8C65-416D2985ADEB}"/>
          </ac:picMkLst>
        </pc:picChg>
        <pc:picChg chg="del">
          <ac:chgData name="Domingo Alcantara" userId="75b2bfab-4ad1-4e51-a9e1-091e2847eadd" providerId="ADAL" clId="{ADE6AF2A-FCA6-447B-A554-E8BC84D90754}" dt="2024-04-03T14:41:47.886" v="1721" actId="478"/>
          <ac:picMkLst>
            <pc:docMk/>
            <pc:sldMk cId="2124750346" sldId="2206"/>
            <ac:picMk id="30" creationId="{B9D157C9-431D-4D56-61B3-FEE7912E50A9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3-27T19:05:58.837" v="58" actId="47"/>
        <pc:sldMkLst>
          <pc:docMk/>
          <pc:sldMk cId="709902688" sldId="2138104053"/>
        </pc:sldMkLst>
        <pc:picChg chg="del">
          <ac:chgData name="Domingo Alcantara" userId="75b2bfab-4ad1-4e51-a9e1-091e2847eadd" providerId="ADAL" clId="{ADE6AF2A-FCA6-447B-A554-E8BC84D90754}" dt="2024-03-27T18:58:16.182" v="9" actId="478"/>
          <ac:picMkLst>
            <pc:docMk/>
            <pc:sldMk cId="709902688" sldId="2138104053"/>
            <ac:picMk id="3" creationId="{DBA73587-B0DC-C863-E21A-A97781B4AF46}"/>
          </ac:picMkLst>
        </pc:picChg>
        <pc:picChg chg="add mod">
          <ac:chgData name="Domingo Alcantara" userId="75b2bfab-4ad1-4e51-a9e1-091e2847eadd" providerId="ADAL" clId="{ADE6AF2A-FCA6-447B-A554-E8BC84D90754}" dt="2024-03-27T18:58:22.171" v="11" actId="27614"/>
          <ac:picMkLst>
            <pc:docMk/>
            <pc:sldMk cId="709902688" sldId="2138104053"/>
            <ac:picMk id="4" creationId="{9264DDC1-DE26-4B04-2DD5-BAE5B98127F4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3:37:12.042" v="965" actId="2696"/>
        <pc:sldMkLst>
          <pc:docMk/>
          <pc:sldMk cId="404103885" sldId="2138104054"/>
        </pc:sldMkLst>
        <pc:spChg chg="add del mod">
          <ac:chgData name="Domingo Alcantara" userId="75b2bfab-4ad1-4e51-a9e1-091e2847eadd" providerId="ADAL" clId="{ADE6AF2A-FCA6-447B-A554-E8BC84D90754}" dt="2024-03-27T19:11:54.802" v="134" actId="478"/>
          <ac:spMkLst>
            <pc:docMk/>
            <pc:sldMk cId="404103885" sldId="2138104054"/>
            <ac:spMk id="2" creationId="{6DB74A44-88D7-90B0-0887-68A2BA3F1348}"/>
          </ac:spMkLst>
        </pc:spChg>
        <pc:spChg chg="del mod">
          <ac:chgData name="Domingo Alcantara" userId="75b2bfab-4ad1-4e51-a9e1-091e2847eadd" providerId="ADAL" clId="{ADE6AF2A-FCA6-447B-A554-E8BC84D90754}" dt="2024-03-27T19:11:54.239" v="133" actId="478"/>
          <ac:spMkLst>
            <pc:docMk/>
            <pc:sldMk cId="404103885" sldId="2138104054"/>
            <ac:spMk id="5" creationId="{B48A7946-509A-8F64-B6B9-D284E2F6E080}"/>
          </ac:spMkLst>
        </pc:spChg>
        <pc:spChg chg="del mod">
          <ac:chgData name="Domingo Alcantara" userId="75b2bfab-4ad1-4e51-a9e1-091e2847eadd" providerId="ADAL" clId="{ADE6AF2A-FCA6-447B-A554-E8BC84D90754}" dt="2024-03-27T19:11:55.519" v="135" actId="478"/>
          <ac:spMkLst>
            <pc:docMk/>
            <pc:sldMk cId="404103885" sldId="2138104054"/>
            <ac:spMk id="12" creationId="{EFB2EA71-1081-5F4F-7C57-31B1CB25212E}"/>
          </ac:spMkLst>
        </pc:spChg>
        <pc:spChg chg="add mod">
          <ac:chgData name="Domingo Alcantara" userId="75b2bfab-4ad1-4e51-a9e1-091e2847eadd" providerId="ADAL" clId="{ADE6AF2A-FCA6-447B-A554-E8BC84D90754}" dt="2024-03-27T19:13:28.397" v="184"/>
          <ac:spMkLst>
            <pc:docMk/>
            <pc:sldMk cId="404103885" sldId="2138104054"/>
            <ac:spMk id="19" creationId="{FE7A659B-5B75-1077-978A-CFE03E7380C8}"/>
          </ac:spMkLst>
        </pc:spChg>
        <pc:spChg chg="mod">
          <ac:chgData name="Domingo Alcantara" userId="75b2bfab-4ad1-4e51-a9e1-091e2847eadd" providerId="ADAL" clId="{ADE6AF2A-FCA6-447B-A554-E8BC84D90754}" dt="2024-03-27T19:12:05.084" v="153" actId="20577"/>
          <ac:spMkLst>
            <pc:docMk/>
            <pc:sldMk cId="404103885" sldId="2138104054"/>
            <ac:spMk id="22" creationId="{945D5532-CABE-1180-95E3-2818F21410BF}"/>
          </ac:spMkLst>
        </pc:spChg>
        <pc:graphicFrameChg chg="del mod">
          <ac:chgData name="Domingo Alcantara" userId="75b2bfab-4ad1-4e51-a9e1-091e2847eadd" providerId="ADAL" clId="{ADE6AF2A-FCA6-447B-A554-E8BC84D90754}" dt="2024-03-27T18:58:26.890" v="16" actId="478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3-27T19:11:51.490" v="128" actId="478"/>
          <ac:graphicFrameMkLst>
            <pc:docMk/>
            <pc:sldMk cId="404103885" sldId="2138104054"/>
            <ac:graphicFrameMk id="4" creationId="{BE97DD9D-0C35-57A3-72AE-DE0F81AFFCC5}"/>
          </ac:graphicFrameMkLst>
        </pc:graphicFrameChg>
        <pc:picChg chg="add del mod">
          <ac:chgData name="Domingo Alcantara" userId="75b2bfab-4ad1-4e51-a9e1-091e2847eadd" providerId="ADAL" clId="{ADE6AF2A-FCA6-447B-A554-E8BC84D90754}" dt="2024-03-27T19:11:53.334" v="132" actId="478"/>
          <ac:picMkLst>
            <pc:docMk/>
            <pc:sldMk cId="404103885" sldId="2138104054"/>
            <ac:picMk id="7" creationId="{F48AEF06-AEA8-10EA-3671-2B28B2A99588}"/>
          </ac:picMkLst>
        </pc:picChg>
        <pc:picChg chg="del">
          <ac:chgData name="Domingo Alcantara" userId="75b2bfab-4ad1-4e51-a9e1-091e2847eadd" providerId="ADAL" clId="{ADE6AF2A-FCA6-447B-A554-E8BC84D90754}" dt="2024-03-27T18:58:23.717" v="12" actId="478"/>
          <ac:picMkLst>
            <pc:docMk/>
            <pc:sldMk cId="404103885" sldId="2138104054"/>
            <ac:picMk id="8" creationId="{355DCC51-3E81-393B-EF20-DDC6109BFA75}"/>
          </ac:picMkLst>
        </pc:picChg>
        <pc:picChg chg="add del mod">
          <ac:chgData name="Domingo Alcantara" userId="75b2bfab-4ad1-4e51-a9e1-091e2847eadd" providerId="ADAL" clId="{ADE6AF2A-FCA6-447B-A554-E8BC84D90754}" dt="2024-03-27T19:11:56.131" v="137" actId="478"/>
          <ac:picMkLst>
            <pc:docMk/>
            <pc:sldMk cId="404103885" sldId="2138104054"/>
            <ac:picMk id="15" creationId="{7008767C-2AF9-D439-7BA3-FE3D866ECB87}"/>
          </ac:picMkLst>
        </pc:picChg>
        <pc:picChg chg="del">
          <ac:chgData name="Domingo Alcantara" userId="75b2bfab-4ad1-4e51-a9e1-091e2847eadd" providerId="ADAL" clId="{ADE6AF2A-FCA6-447B-A554-E8BC84D90754}" dt="2024-03-27T18:58:24.365" v="13" actId="478"/>
          <ac:picMkLst>
            <pc:docMk/>
            <pc:sldMk cId="404103885" sldId="2138104054"/>
            <ac:picMk id="17" creationId="{538BC9FD-4B17-AF76-D00B-50E94D1B1E73}"/>
          </ac:picMkLst>
        </pc:picChg>
        <pc:picChg chg="add del mod">
          <ac:chgData name="Domingo Alcantara" userId="75b2bfab-4ad1-4e51-a9e1-091e2847eadd" providerId="ADAL" clId="{ADE6AF2A-FCA6-447B-A554-E8BC84D90754}" dt="2024-03-27T19:11:52.449" v="130" actId="478"/>
          <ac:picMkLst>
            <pc:docMk/>
            <pc:sldMk cId="404103885" sldId="2138104054"/>
            <ac:picMk id="18" creationId="{519A1724-5834-7FF7-2FB5-DF35CCBC0407}"/>
          </ac:picMkLst>
        </pc:picChg>
        <pc:picChg chg="add mod">
          <ac:chgData name="Domingo Alcantara" userId="75b2bfab-4ad1-4e51-a9e1-091e2847eadd" providerId="ADAL" clId="{ADE6AF2A-FCA6-447B-A554-E8BC84D90754}" dt="2024-03-27T19:13:35.555" v="186" actId="1076"/>
          <ac:picMkLst>
            <pc:docMk/>
            <pc:sldMk cId="404103885" sldId="2138104054"/>
            <ac:picMk id="21" creationId="{6F34FFEB-863A-77EB-0EAC-3F85820E9867}"/>
          </ac:picMkLst>
        </pc:picChg>
      </pc:sldChg>
      <pc:sldChg chg="addSp delSp modSp mod">
        <pc:chgData name="Domingo Alcantara" userId="75b2bfab-4ad1-4e51-a9e1-091e2847eadd" providerId="ADAL" clId="{ADE6AF2A-FCA6-447B-A554-E8BC84D90754}" dt="2024-04-03T16:17:25.309" v="1880" actId="1076"/>
        <pc:sldMkLst>
          <pc:docMk/>
          <pc:sldMk cId="437425898" sldId="2138104057"/>
        </pc:sldMkLst>
        <pc:spChg chg="del">
          <ac:chgData name="Domingo Alcantara" userId="75b2bfab-4ad1-4e51-a9e1-091e2847eadd" providerId="ADAL" clId="{ADE6AF2A-FCA6-447B-A554-E8BC84D90754}" dt="2024-04-03T13:04:54.556" v="541" actId="478"/>
          <ac:spMkLst>
            <pc:docMk/>
            <pc:sldMk cId="437425898" sldId="2138104057"/>
            <ac:spMk id="2" creationId="{2323FCE4-633D-69B4-1A89-E23FB1CA274F}"/>
          </ac:spMkLst>
        </pc:spChg>
        <pc:spChg chg="del mod">
          <ac:chgData name="Domingo Alcantara" userId="75b2bfab-4ad1-4e51-a9e1-091e2847eadd" providerId="ADAL" clId="{ADE6AF2A-FCA6-447B-A554-E8BC84D90754}" dt="2024-04-03T13:04:34.784" v="538" actId="478"/>
          <ac:spMkLst>
            <pc:docMk/>
            <pc:sldMk cId="437425898" sldId="2138104057"/>
            <ac:spMk id="8" creationId="{D57ADA59-758C-4AFA-4779-3AFD9D5C38E0}"/>
          </ac:spMkLst>
        </pc:spChg>
        <pc:spChg chg="del">
          <ac:chgData name="Domingo Alcantara" userId="75b2bfab-4ad1-4e51-a9e1-091e2847eadd" providerId="ADAL" clId="{ADE6AF2A-FCA6-447B-A554-E8BC84D90754}" dt="2024-04-03T12:59:31.565" v="495" actId="478"/>
          <ac:spMkLst>
            <pc:docMk/>
            <pc:sldMk cId="437425898" sldId="2138104057"/>
            <ac:spMk id="9" creationId="{42982D8A-65C0-BE5A-CC93-FD5D43BBD7C5}"/>
          </ac:spMkLst>
        </pc:spChg>
        <pc:spChg chg="add del">
          <ac:chgData name="Domingo Alcantara" userId="75b2bfab-4ad1-4e51-a9e1-091e2847eadd" providerId="ADAL" clId="{ADE6AF2A-FCA6-447B-A554-E8BC84D90754}" dt="2024-04-03T12:59:30.360" v="494" actId="478"/>
          <ac:spMkLst>
            <pc:docMk/>
            <pc:sldMk cId="437425898" sldId="2138104057"/>
            <ac:spMk id="10" creationId="{35644A53-F70C-2806-8B2F-6094793C701D}"/>
          </ac:spMkLst>
        </pc:spChg>
        <pc:spChg chg="del mod">
          <ac:chgData name="Domingo Alcantara" userId="75b2bfab-4ad1-4e51-a9e1-091e2847eadd" providerId="ADAL" clId="{ADE6AF2A-FCA6-447B-A554-E8BC84D90754}" dt="2024-04-03T13:04:29.753" v="534" actId="478"/>
          <ac:spMkLst>
            <pc:docMk/>
            <pc:sldMk cId="437425898" sldId="2138104057"/>
            <ac:spMk id="12" creationId="{81793B5E-DB55-5073-69E5-3E3A693A2FF5}"/>
          </ac:spMkLst>
        </pc:spChg>
        <pc:spChg chg="del mod">
          <ac:chgData name="Domingo Alcantara" userId="75b2bfab-4ad1-4e51-a9e1-091e2847eadd" providerId="ADAL" clId="{ADE6AF2A-FCA6-447B-A554-E8BC84D90754}" dt="2024-04-03T13:04:22.300" v="530" actId="478"/>
          <ac:spMkLst>
            <pc:docMk/>
            <pc:sldMk cId="437425898" sldId="2138104057"/>
            <ac:spMk id="13" creationId="{FFBACDE3-2F78-6E6A-8725-BA1D0DEFCFCA}"/>
          </ac:spMkLst>
        </pc:spChg>
        <pc:spChg chg="del mod">
          <ac:chgData name="Domingo Alcantara" userId="75b2bfab-4ad1-4e51-a9e1-091e2847eadd" providerId="ADAL" clId="{ADE6AF2A-FCA6-447B-A554-E8BC84D90754}" dt="2024-04-03T13:04:20.645" v="529" actId="478"/>
          <ac:spMkLst>
            <pc:docMk/>
            <pc:sldMk cId="437425898" sldId="2138104057"/>
            <ac:spMk id="14" creationId="{E69E4947-1899-03A1-02CC-EB5A3870D1D7}"/>
          </ac:spMkLst>
        </pc:spChg>
        <pc:spChg chg="del">
          <ac:chgData name="Domingo Alcantara" userId="75b2bfab-4ad1-4e51-a9e1-091e2847eadd" providerId="ADAL" clId="{ADE6AF2A-FCA6-447B-A554-E8BC84D90754}" dt="2024-04-03T13:04:28.100" v="533" actId="478"/>
          <ac:spMkLst>
            <pc:docMk/>
            <pc:sldMk cId="437425898" sldId="2138104057"/>
            <ac:spMk id="15" creationId="{E2C392F3-EEF0-3C08-7384-F484EE20ECF3}"/>
          </ac:spMkLst>
        </pc:spChg>
        <pc:spChg chg="del mod">
          <ac:chgData name="Domingo Alcantara" userId="75b2bfab-4ad1-4e51-a9e1-091e2847eadd" providerId="ADAL" clId="{ADE6AF2A-FCA6-447B-A554-E8BC84D90754}" dt="2024-04-03T13:04:33.333" v="537" actId="478"/>
          <ac:spMkLst>
            <pc:docMk/>
            <pc:sldMk cId="437425898" sldId="2138104057"/>
            <ac:spMk id="16" creationId="{86BF61E9-FBE9-5242-1A24-E645C038BF7B}"/>
          </ac:spMkLst>
        </pc:spChg>
        <pc:spChg chg="del mod">
          <ac:chgData name="Domingo Alcantara" userId="75b2bfab-4ad1-4e51-a9e1-091e2847eadd" providerId="ADAL" clId="{ADE6AF2A-FCA6-447B-A554-E8BC84D90754}" dt="2024-04-03T13:04:15.420" v="525" actId="478"/>
          <ac:spMkLst>
            <pc:docMk/>
            <pc:sldMk cId="437425898" sldId="2138104057"/>
            <ac:spMk id="17" creationId="{02C08736-7A12-82D7-0B53-49D89809EE29}"/>
          </ac:spMkLst>
        </pc:spChg>
        <pc:spChg chg="del mod">
          <ac:chgData name="Domingo Alcantara" userId="75b2bfab-4ad1-4e51-a9e1-091e2847eadd" providerId="ADAL" clId="{ADE6AF2A-FCA6-447B-A554-E8BC84D90754}" dt="2024-03-27T19:05:10.543" v="41" actId="478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ADE6AF2A-FCA6-447B-A554-E8BC84D90754}" dt="2024-04-03T13:07:30.211" v="561" actId="478"/>
          <ac:spMkLst>
            <pc:docMk/>
            <pc:sldMk cId="437425898" sldId="2138104057"/>
            <ac:spMk id="21" creationId="{F9217DF5-BF49-9B69-8156-7EEDB31CDB8D}"/>
          </ac:spMkLst>
        </pc:spChg>
        <pc:spChg chg="add del mod">
          <ac:chgData name="Domingo Alcantara" userId="75b2bfab-4ad1-4e51-a9e1-091e2847eadd" providerId="ADAL" clId="{ADE6AF2A-FCA6-447B-A554-E8BC84D90754}" dt="2024-04-03T13:07:41.558" v="565" actId="478"/>
          <ac:spMkLst>
            <pc:docMk/>
            <pc:sldMk cId="437425898" sldId="2138104057"/>
            <ac:spMk id="22" creationId="{2CD9F992-B563-5B5E-5577-99B56E005DBA}"/>
          </ac:spMkLst>
        </pc:spChg>
        <pc:spChg chg="add del mod">
          <ac:chgData name="Domingo Alcantara" userId="75b2bfab-4ad1-4e51-a9e1-091e2847eadd" providerId="ADAL" clId="{ADE6AF2A-FCA6-447B-A554-E8BC84D90754}" dt="2024-04-03T13:04:18.391" v="527" actId="478"/>
          <ac:spMkLst>
            <pc:docMk/>
            <pc:sldMk cId="437425898" sldId="2138104057"/>
            <ac:spMk id="23" creationId="{9C0D23BA-AD15-353D-C1C4-74A5FA97E802}"/>
          </ac:spMkLst>
        </pc:spChg>
        <pc:spChg chg="del">
          <ac:chgData name="Domingo Alcantara" userId="75b2bfab-4ad1-4e51-a9e1-091e2847eadd" providerId="ADAL" clId="{ADE6AF2A-FCA6-447B-A554-E8BC84D90754}" dt="2024-04-03T13:04:01.884" v="522" actId="478"/>
          <ac:spMkLst>
            <pc:docMk/>
            <pc:sldMk cId="437425898" sldId="2138104057"/>
            <ac:spMk id="25" creationId="{A6CEDA83-4CCE-21BA-3825-C84169D59359}"/>
          </ac:spMkLst>
        </pc:spChg>
        <pc:spChg chg="add del mod">
          <ac:chgData name="Domingo Alcantara" userId="75b2bfab-4ad1-4e51-a9e1-091e2847eadd" providerId="ADAL" clId="{ADE6AF2A-FCA6-447B-A554-E8BC84D90754}" dt="2024-04-03T13:07:30.831" v="562" actId="478"/>
          <ac:spMkLst>
            <pc:docMk/>
            <pc:sldMk cId="437425898" sldId="2138104057"/>
            <ac:spMk id="26" creationId="{EE4A4827-0F50-B4BB-82FB-3E4EFE1C73A4}"/>
          </ac:spMkLst>
        </pc:spChg>
        <pc:spChg chg="add mod">
          <ac:chgData name="Domingo Alcantara" userId="75b2bfab-4ad1-4e51-a9e1-091e2847eadd" providerId="ADAL" clId="{ADE6AF2A-FCA6-447B-A554-E8BC84D90754}" dt="2024-04-03T13:09:08.603" v="609" actId="1076"/>
          <ac:spMkLst>
            <pc:docMk/>
            <pc:sldMk cId="437425898" sldId="2138104057"/>
            <ac:spMk id="27" creationId="{E469790C-4404-BF8F-617F-E113E48FBF03}"/>
          </ac:spMkLst>
        </pc:spChg>
        <pc:spChg chg="add mod topLvl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28" creationId="{C62001FE-3DB6-BE59-0CD1-9F9AB92DDEF0}"/>
          </ac:spMkLst>
        </pc:spChg>
        <pc:spChg chg="add del mod">
          <ac:chgData name="Domingo Alcantara" userId="75b2bfab-4ad1-4e51-a9e1-091e2847eadd" providerId="ADAL" clId="{ADE6AF2A-FCA6-447B-A554-E8BC84D90754}" dt="2024-04-03T13:15:03.263" v="670" actId="478"/>
          <ac:spMkLst>
            <pc:docMk/>
            <pc:sldMk cId="437425898" sldId="2138104057"/>
            <ac:spMk id="29" creationId="{DFFF76D5-1B62-3EC3-43C6-2E11AE76D431}"/>
          </ac:spMkLst>
        </pc:spChg>
        <pc:spChg chg="add del mod">
          <ac:chgData name="Domingo Alcantara" userId="75b2bfab-4ad1-4e51-a9e1-091e2847eadd" providerId="ADAL" clId="{ADE6AF2A-FCA6-447B-A554-E8BC84D90754}" dt="2024-04-03T13:15:01.427" v="669" actId="478"/>
          <ac:spMkLst>
            <pc:docMk/>
            <pc:sldMk cId="437425898" sldId="2138104057"/>
            <ac:spMk id="30" creationId="{4325FA58-AAF4-E1F4-815D-102A05871F93}"/>
          </ac:spMkLst>
        </pc:spChg>
        <pc:spChg chg="add mod ord topLvl">
          <ac:chgData name="Domingo Alcantara" userId="75b2bfab-4ad1-4e51-a9e1-091e2847eadd" providerId="ADAL" clId="{ADE6AF2A-FCA6-447B-A554-E8BC84D90754}" dt="2024-04-03T13:31:33.363" v="882" actId="207"/>
          <ac:spMkLst>
            <pc:docMk/>
            <pc:sldMk cId="437425898" sldId="2138104057"/>
            <ac:spMk id="31" creationId="{8908197A-6D54-AB3D-4828-0D49E6B6095D}"/>
          </ac:spMkLst>
        </pc:spChg>
        <pc:spChg chg="mod">
          <ac:chgData name="Domingo Alcantara" userId="75b2bfab-4ad1-4e51-a9e1-091e2847eadd" providerId="ADAL" clId="{ADE6AF2A-FCA6-447B-A554-E8BC84D90754}" dt="2024-04-03T13:31:41.153" v="883" actId="207"/>
          <ac:spMkLst>
            <pc:docMk/>
            <pc:sldMk cId="437425898" sldId="2138104057"/>
            <ac:spMk id="34" creationId="{BE9B9BDF-0B3E-AC7A-A772-94EC177C93CA}"/>
          </ac:spMkLst>
        </pc:spChg>
        <pc:spChg chg="mod">
          <ac:chgData name="Domingo Alcantara" userId="75b2bfab-4ad1-4e51-a9e1-091e2847eadd" providerId="ADAL" clId="{ADE6AF2A-FCA6-447B-A554-E8BC84D90754}" dt="2024-04-03T13:14:47.945" v="668" actId="1076"/>
          <ac:spMkLst>
            <pc:docMk/>
            <pc:sldMk cId="437425898" sldId="2138104057"/>
            <ac:spMk id="35" creationId="{70D6F7DB-5AC4-FC42-4EB3-E65C23534928}"/>
          </ac:spMkLst>
        </pc:spChg>
        <pc:spChg chg="add mod">
          <ac:chgData name="Domingo Alcantara" userId="75b2bfab-4ad1-4e51-a9e1-091e2847eadd" providerId="ADAL" clId="{ADE6AF2A-FCA6-447B-A554-E8BC84D90754}" dt="2024-04-03T13:31:45.682" v="884" actId="207"/>
          <ac:spMkLst>
            <pc:docMk/>
            <pc:sldMk cId="437425898" sldId="2138104057"/>
            <ac:spMk id="36" creationId="{E93F9C47-5E9D-03F9-D59A-DFB8CAA4C4DE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37" creationId="{3C16081E-289E-AFDC-6D6D-88285A0816C3}"/>
          </ac:spMkLst>
        </pc:spChg>
        <pc:spChg chg="add mod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38" creationId="{18B212E2-F80E-F630-4E3E-BA674C758A38}"/>
          </ac:spMkLst>
        </pc:spChg>
        <pc:spChg chg="add mod">
          <ac:chgData name="Domingo Alcantara" userId="75b2bfab-4ad1-4e51-a9e1-091e2847eadd" providerId="ADAL" clId="{ADE6AF2A-FCA6-447B-A554-E8BC84D90754}" dt="2024-04-03T13:26:30.138" v="750" actId="164"/>
          <ac:spMkLst>
            <pc:docMk/>
            <pc:sldMk cId="437425898" sldId="2138104057"/>
            <ac:spMk id="39" creationId="{2FBDFDF2-7C8C-FC14-7943-2221238E9C53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40" creationId="{654F46D7-8704-028C-E7E9-ADE0E1C94930}"/>
          </ac:spMkLst>
        </pc:spChg>
        <pc:spChg chg="add mod">
          <ac:chgData name="Domingo Alcantara" userId="75b2bfab-4ad1-4e51-a9e1-091e2847eadd" providerId="ADAL" clId="{ADE6AF2A-FCA6-447B-A554-E8BC84D90754}" dt="2024-04-03T16:17:05.208" v="1877" actId="1076"/>
          <ac:spMkLst>
            <pc:docMk/>
            <pc:sldMk cId="437425898" sldId="2138104057"/>
            <ac:spMk id="41" creationId="{3E10266A-DC11-9093-95AD-A8E0F65CA9C2}"/>
          </ac:spMkLst>
        </pc:spChg>
        <pc:spChg chg="add mod">
          <ac:chgData name="Domingo Alcantara" userId="75b2bfab-4ad1-4e51-a9e1-091e2847eadd" providerId="ADAL" clId="{ADE6AF2A-FCA6-447B-A554-E8BC84D90754}" dt="2024-04-03T16:17:10.004" v="1878" actId="1076"/>
          <ac:spMkLst>
            <pc:docMk/>
            <pc:sldMk cId="437425898" sldId="2138104057"/>
            <ac:spMk id="42" creationId="{CF16235D-E7AE-4439-BCDD-286CF32030FC}"/>
          </ac:spMkLst>
        </pc:spChg>
        <pc:spChg chg="add mod">
          <ac:chgData name="Domingo Alcantara" userId="75b2bfab-4ad1-4e51-a9e1-091e2847eadd" providerId="ADAL" clId="{ADE6AF2A-FCA6-447B-A554-E8BC84D90754}" dt="2024-04-03T16:17:25.309" v="1880" actId="1076"/>
          <ac:spMkLst>
            <pc:docMk/>
            <pc:sldMk cId="437425898" sldId="2138104057"/>
            <ac:spMk id="47" creationId="{F4B4C89F-431F-D981-4110-6A36443B86FC}"/>
          </ac:spMkLst>
        </pc:spChg>
        <pc:grpChg chg="add del mod">
          <ac:chgData name="Domingo Alcantara" userId="75b2bfab-4ad1-4e51-a9e1-091e2847eadd" providerId="ADAL" clId="{ADE6AF2A-FCA6-447B-A554-E8BC84D90754}" dt="2024-04-03T13:14:15.980" v="664" actId="165"/>
          <ac:grpSpMkLst>
            <pc:docMk/>
            <pc:sldMk cId="437425898" sldId="2138104057"/>
            <ac:grpSpMk id="32" creationId="{36C56609-6A5D-16FE-93B8-EB50F83532DA}"/>
          </ac:grpSpMkLst>
        </pc:grpChg>
        <pc:grpChg chg="add mod">
          <ac:chgData name="Domingo Alcantara" userId="75b2bfab-4ad1-4e51-a9e1-091e2847eadd" providerId="ADAL" clId="{ADE6AF2A-FCA6-447B-A554-E8BC84D90754}" dt="2024-04-03T13:26:24.036" v="747" actId="164"/>
          <ac:grpSpMkLst>
            <pc:docMk/>
            <pc:sldMk cId="437425898" sldId="2138104057"/>
            <ac:grpSpMk id="33" creationId="{A918800F-9E10-64BD-F3DF-64A7DD27252D}"/>
          </ac:grpSpMkLst>
        </pc:grpChg>
        <pc:grpChg chg="add mod">
          <ac:chgData name="Domingo Alcantara" userId="75b2bfab-4ad1-4e51-a9e1-091e2847eadd" providerId="ADAL" clId="{ADE6AF2A-FCA6-447B-A554-E8BC84D90754}" dt="2024-04-03T13:26:15.489" v="745" actId="164"/>
          <ac:grpSpMkLst>
            <pc:docMk/>
            <pc:sldMk cId="437425898" sldId="2138104057"/>
            <ac:grpSpMk id="43" creationId="{5529735B-64ED-ABF5-BBF3-7FA86D4169F9}"/>
          </ac:grpSpMkLst>
        </pc:grpChg>
        <pc:grpChg chg="add mod">
          <ac:chgData name="Domingo Alcantara" userId="75b2bfab-4ad1-4e51-a9e1-091e2847eadd" providerId="ADAL" clId="{ADE6AF2A-FCA6-447B-A554-E8BC84D90754}" dt="2024-04-03T13:28:34.078" v="7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add mod">
          <ac:chgData name="Domingo Alcantara" userId="75b2bfab-4ad1-4e51-a9e1-091e2847eadd" providerId="ADAL" clId="{ADE6AF2A-FCA6-447B-A554-E8BC84D90754}" dt="2024-04-03T13:26:30.138" v="750" actId="164"/>
          <ac:grpSpMkLst>
            <pc:docMk/>
            <pc:sldMk cId="437425898" sldId="2138104057"/>
            <ac:grpSpMk id="45" creationId="{79257335-4B97-836E-A91D-43809C48B8E3}"/>
          </ac:grpSpMkLst>
        </pc:grpChg>
        <pc:grpChg chg="add mod">
          <ac:chgData name="Domingo Alcantara" userId="75b2bfab-4ad1-4e51-a9e1-091e2847eadd" providerId="ADAL" clId="{ADE6AF2A-FCA6-447B-A554-E8BC84D90754}" dt="2024-04-03T13:28:20.889" v="76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add mod">
          <ac:chgData name="Domingo Alcantara" userId="75b2bfab-4ad1-4e51-a9e1-091e2847eadd" providerId="ADAL" clId="{ADE6AF2A-FCA6-447B-A554-E8BC84D90754}" dt="2024-04-03T13:28:02.722" v="759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ADE6AF2A-FCA6-447B-A554-E8BC84D90754}" dt="2024-03-27T18:57:46.320" v="6" actId="478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3:37:35.551" v="967" actId="14100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  <pc:picChg chg="del">
          <ac:chgData name="Domingo Alcantara" userId="75b2bfab-4ad1-4e51-a9e1-091e2847eadd" providerId="ADAL" clId="{ADE6AF2A-FCA6-447B-A554-E8BC84D90754}" dt="2024-04-03T13:04:23.894" v="531" actId="478"/>
          <ac:picMkLst>
            <pc:docMk/>
            <pc:sldMk cId="437425898" sldId="2138104057"/>
            <ac:picMk id="3" creationId="{A1A74FB9-D221-A0A7-72FA-78FF87270C8F}"/>
          </ac:picMkLst>
        </pc:picChg>
        <pc:picChg chg="add del mod">
          <ac:chgData name="Domingo Alcantara" userId="75b2bfab-4ad1-4e51-a9e1-091e2847eadd" providerId="ADAL" clId="{ADE6AF2A-FCA6-447B-A554-E8BC84D90754}" dt="2024-04-03T13:05:39.073" v="548" actId="478"/>
          <ac:picMkLst>
            <pc:docMk/>
            <pc:sldMk cId="437425898" sldId="2138104057"/>
            <ac:picMk id="5" creationId="{B3F8D126-8FFB-9F42-889A-E6DDE6E4F293}"/>
          </ac:picMkLst>
        </pc:picChg>
        <pc:picChg chg="del">
          <ac:chgData name="Domingo Alcantara" userId="75b2bfab-4ad1-4e51-a9e1-091e2847eadd" providerId="ADAL" clId="{ADE6AF2A-FCA6-447B-A554-E8BC84D90754}" dt="2024-04-03T13:04:31.920" v="535" actId="47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ADE6AF2A-FCA6-447B-A554-E8BC84D90754}" dt="2024-04-03T13:04:26.224" v="532" actId="478"/>
          <ac:picMkLst>
            <pc:docMk/>
            <pc:sldMk cId="437425898" sldId="2138104057"/>
            <ac:picMk id="7" creationId="{8C81AF47-DA71-DB2D-1BFB-93EC71169D1C}"/>
          </ac:picMkLst>
        </pc:picChg>
        <pc:picChg chg="del">
          <ac:chgData name="Domingo Alcantara" userId="75b2bfab-4ad1-4e51-a9e1-091e2847eadd" providerId="ADAL" clId="{ADE6AF2A-FCA6-447B-A554-E8BC84D90754}" dt="2024-04-03T13:03:59.940" v="521" actId="478"/>
          <ac:picMkLst>
            <pc:docMk/>
            <pc:sldMk cId="437425898" sldId="2138104057"/>
            <ac:picMk id="11" creationId="{EAA3ABAC-AE62-0C85-5291-56C63D8A8E55}"/>
          </ac:picMkLst>
        </pc:picChg>
        <pc:picChg chg="add mod">
          <ac:chgData name="Domingo Alcantara" userId="75b2bfab-4ad1-4e51-a9e1-091e2847eadd" providerId="ADAL" clId="{ADE6AF2A-FCA6-447B-A554-E8BC84D90754}" dt="2024-04-03T13:04:09.106" v="524" actId="1076"/>
          <ac:picMkLst>
            <pc:docMk/>
            <pc:sldMk cId="437425898" sldId="2138104057"/>
            <ac:picMk id="19" creationId="{084C17B7-DDE4-50F9-D0E0-73A7625B5D2C}"/>
          </ac:picMkLst>
        </pc:picChg>
        <pc:picChg chg="add del mod">
          <ac:chgData name="Domingo Alcantara" userId="75b2bfab-4ad1-4e51-a9e1-091e2847eadd" providerId="ADAL" clId="{ADE6AF2A-FCA6-447B-A554-E8BC84D90754}" dt="2024-03-27T19:12:09.979" v="154" actId="21"/>
          <ac:picMkLst>
            <pc:docMk/>
            <pc:sldMk cId="437425898" sldId="2138104057"/>
            <ac:picMk id="21" creationId="{6F34FFEB-863A-77EB-0EAC-3F85820E9867}"/>
          </ac:picMkLst>
        </pc:picChg>
        <pc:cxnChg chg="del mod">
          <ac:chgData name="Domingo Alcantara" userId="75b2bfab-4ad1-4e51-a9e1-091e2847eadd" providerId="ADAL" clId="{ADE6AF2A-FCA6-447B-A554-E8BC84D90754}" dt="2024-03-27T19:05:11.908" v="42" actId="478"/>
          <ac:cxnSpMkLst>
            <pc:docMk/>
            <pc:sldMk cId="437425898" sldId="2138104057"/>
            <ac:cxnSpMk id="22" creationId="{924FC1A2-8D38-234B-58BB-A77B0BE3548F}"/>
          </ac:cxnSpMkLst>
        </pc:cxnChg>
        <pc:cxnChg chg="add del mod">
          <ac:chgData name="Domingo Alcantara" userId="75b2bfab-4ad1-4e51-a9e1-091e2847eadd" providerId="ADAL" clId="{ADE6AF2A-FCA6-447B-A554-E8BC84D90754}" dt="2024-04-03T13:04:16.845" v="526" actId="478"/>
          <ac:cxnSpMkLst>
            <pc:docMk/>
            <pc:sldMk cId="437425898" sldId="2138104057"/>
            <ac:cxnSpMk id="24" creationId="{DE9B1AB3-41E7-57CF-7A14-53E80AC22107}"/>
          </ac:cxnSpMkLst>
        </pc:cxnChg>
      </pc:sldChg>
      <pc:sldChg chg="addSp delSp modSp mod">
        <pc:chgData name="Domingo Alcantara" userId="75b2bfab-4ad1-4e51-a9e1-091e2847eadd" providerId="ADAL" clId="{ADE6AF2A-FCA6-447B-A554-E8BC84D90754}" dt="2024-04-03T16:02:54.189" v="1805" actId="122"/>
        <pc:sldMkLst>
          <pc:docMk/>
          <pc:sldMk cId="1442877810" sldId="2147380656"/>
        </pc:sldMkLst>
        <pc:spChg chg="add mod">
          <ac:chgData name="Domingo Alcantara" userId="75b2bfab-4ad1-4e51-a9e1-091e2847eadd" providerId="ADAL" clId="{ADE6AF2A-FCA6-447B-A554-E8BC84D90754}" dt="2024-04-03T16:02:54.189" v="1805" actId="122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ADE6AF2A-FCA6-447B-A554-E8BC84D90754}" dt="2024-04-03T13:01:42.438" v="506" actId="1076"/>
          <ac:spMkLst>
            <pc:docMk/>
            <pc:sldMk cId="1442877810" sldId="2147380656"/>
            <ac:spMk id="4" creationId="{67D2CD57-44C6-D156-3832-2D1E99B86F48}"/>
          </ac:spMkLst>
        </pc:spChg>
        <pc:spChg chg="add mod">
          <ac:chgData name="Domingo Alcantara" userId="75b2bfab-4ad1-4e51-a9e1-091e2847eadd" providerId="ADAL" clId="{ADE6AF2A-FCA6-447B-A554-E8BC84D90754}" dt="2024-04-03T14:44:53.979" v="1755" actId="1076"/>
          <ac:spMkLst>
            <pc:docMk/>
            <pc:sldMk cId="1442877810" sldId="2147380656"/>
            <ac:spMk id="8" creationId="{8CC45133-1BC0-7089-5F8A-4F1D84E08621}"/>
          </ac:spMkLst>
        </pc:spChg>
        <pc:spChg chg="add">
          <ac:chgData name="Domingo Alcantara" userId="75b2bfab-4ad1-4e51-a9e1-091e2847eadd" providerId="ADAL" clId="{ADE6AF2A-FCA6-447B-A554-E8BC84D90754}" dt="2024-04-03T13:02:55.941" v="508"/>
          <ac:spMkLst>
            <pc:docMk/>
            <pc:sldMk cId="1442877810" sldId="2147380656"/>
            <ac:spMk id="9" creationId="{5E37AA23-80E5-78DB-DAC8-956B09DF6CBD}"/>
          </ac:spMkLst>
        </pc:spChg>
        <pc:grpChg chg="add mod">
          <ac:chgData name="Domingo Alcantara" userId="75b2bfab-4ad1-4e51-a9e1-091e2847eadd" providerId="ADAL" clId="{ADE6AF2A-FCA6-447B-A554-E8BC84D90754}" dt="2024-04-03T16:02:08.656" v="1797" actId="1076"/>
          <ac:grpSpMkLst>
            <pc:docMk/>
            <pc:sldMk cId="1442877810" sldId="2147380656"/>
            <ac:grpSpMk id="12" creationId="{D8477682-FE7B-0E52-7669-C99EFCDE1AF3}"/>
          </ac:grpSpMkLst>
        </pc:grpChg>
        <pc:picChg chg="mod">
          <ac:chgData name="Domingo Alcantara" userId="75b2bfab-4ad1-4e51-a9e1-091e2847eadd" providerId="ADAL" clId="{ADE6AF2A-FCA6-447B-A554-E8BC84D90754}" dt="2024-04-03T12:54:27.779" v="452" actId="1076"/>
          <ac:picMkLst>
            <pc:docMk/>
            <pc:sldMk cId="1442877810" sldId="2147380656"/>
            <ac:picMk id="3" creationId="{5AB0AB07-199E-CF7B-D27D-6E5E0AE1CD69}"/>
          </ac:picMkLst>
        </pc:picChg>
        <pc:picChg chg="add mod">
          <ac:chgData name="Domingo Alcantara" userId="75b2bfab-4ad1-4e51-a9e1-091e2847eadd" providerId="ADAL" clId="{ADE6AF2A-FCA6-447B-A554-E8BC84D90754}" dt="2024-04-03T12:53:44.956" v="448" actId="1076"/>
          <ac:picMkLst>
            <pc:docMk/>
            <pc:sldMk cId="1442877810" sldId="2147380656"/>
            <ac:picMk id="5" creationId="{5571B332-97BE-07CB-9C6B-2ACDDAEF21BD}"/>
          </ac:picMkLst>
        </pc:picChg>
        <pc:picChg chg="add mod modCrop">
          <ac:chgData name="Domingo Alcantara" userId="75b2bfab-4ad1-4e51-a9e1-091e2847eadd" providerId="ADAL" clId="{ADE6AF2A-FCA6-447B-A554-E8BC84D90754}" dt="2024-04-03T12:57:08.556" v="476" actId="14100"/>
          <ac:picMkLst>
            <pc:docMk/>
            <pc:sldMk cId="1442877810" sldId="2147380656"/>
            <ac:picMk id="7" creationId="{05C0EAD4-261A-57C9-27D1-9B5540C001CF}"/>
          </ac:picMkLst>
        </pc:picChg>
        <pc:picChg chg="del">
          <ac:chgData name="Domingo Alcantara" userId="75b2bfab-4ad1-4e51-a9e1-091e2847eadd" providerId="ADAL" clId="{ADE6AF2A-FCA6-447B-A554-E8BC84D90754}" dt="2024-04-03T12:54:08.458" v="449" actId="478"/>
          <ac:picMkLst>
            <pc:docMk/>
            <pc:sldMk cId="1442877810" sldId="2147380656"/>
            <ac:picMk id="10" creationId="{995DEBBF-E76E-B094-8C65-416D2985ADEB}"/>
          </ac:picMkLst>
        </pc:picChg>
        <pc:picChg chg="add mod modCrop">
          <ac:chgData name="Domingo Alcantara" userId="75b2bfab-4ad1-4e51-a9e1-091e2847eadd" providerId="ADAL" clId="{ADE6AF2A-FCA6-447B-A554-E8BC84D90754}" dt="2024-04-03T13:03:43.057" v="519" actId="164"/>
          <ac:picMkLst>
            <pc:docMk/>
            <pc:sldMk cId="1442877810" sldId="2147380656"/>
            <ac:picMk id="11" creationId="{758D0067-334D-1130-67A2-647C5B15EF63}"/>
          </ac:picMkLst>
        </pc:picChg>
        <pc:picChg chg="del">
          <ac:chgData name="Domingo Alcantara" userId="75b2bfab-4ad1-4e51-a9e1-091e2847eadd" providerId="ADAL" clId="{ADE6AF2A-FCA6-447B-A554-E8BC84D90754}" dt="2024-04-03T12:53:26.384" v="445" actId="478"/>
          <ac:picMkLst>
            <pc:docMk/>
            <pc:sldMk cId="1442877810" sldId="2147380656"/>
            <ac:picMk id="32" creationId="{BDA7BCE5-ABEF-E938-9E6C-DFED74B252C6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4:41:28.403" v="1720" actId="2696"/>
        <pc:sldMkLst>
          <pc:docMk/>
          <pc:sldMk cId="3076667955" sldId="2147380659"/>
        </pc:sldMkLst>
        <pc:spChg chg="del">
          <ac:chgData name="Domingo Alcantara" userId="75b2bfab-4ad1-4e51-a9e1-091e2847eadd" providerId="ADAL" clId="{ADE6AF2A-FCA6-447B-A554-E8BC84D90754}" dt="2024-03-27T19:16:30.121" v="398" actId="478"/>
          <ac:spMkLst>
            <pc:docMk/>
            <pc:sldMk cId="3076667955" sldId="2147380659"/>
            <ac:spMk id="14" creationId="{D3E951A8-1233-EA0D-D360-2436CFC02148}"/>
          </ac:spMkLst>
        </pc:spChg>
        <pc:picChg chg="add mod">
          <ac:chgData name="Domingo Alcantara" userId="75b2bfab-4ad1-4e51-a9e1-091e2847eadd" providerId="ADAL" clId="{ADE6AF2A-FCA6-447B-A554-E8BC84D90754}" dt="2024-03-27T19:18:56.346" v="424" actId="1076"/>
          <ac:picMkLst>
            <pc:docMk/>
            <pc:sldMk cId="3076667955" sldId="2147380659"/>
            <ac:picMk id="6" creationId="{E2A189EB-1387-241C-3BD8-1FDEB5FDD6D5}"/>
          </ac:picMkLst>
        </pc:picChg>
        <pc:picChg chg="del">
          <ac:chgData name="Domingo Alcantara" userId="75b2bfab-4ad1-4e51-a9e1-091e2847eadd" providerId="ADAL" clId="{ADE6AF2A-FCA6-447B-A554-E8BC84D90754}" dt="2024-03-27T18:58:28.582" v="17" actId="478"/>
          <ac:picMkLst>
            <pc:docMk/>
            <pc:sldMk cId="3076667955" sldId="2147380659"/>
            <ac:picMk id="7" creationId="{6F0DF8FD-6AE0-CB80-8AA4-6ACBC735B95A}"/>
          </ac:picMkLst>
        </pc:picChg>
        <pc:picChg chg="add mod">
          <ac:chgData name="Domingo Alcantara" userId="75b2bfab-4ad1-4e51-a9e1-091e2847eadd" providerId="ADAL" clId="{ADE6AF2A-FCA6-447B-A554-E8BC84D90754}" dt="2024-03-27T19:19:00.765" v="425" actId="1076"/>
          <ac:picMkLst>
            <pc:docMk/>
            <pc:sldMk cId="3076667955" sldId="2147380659"/>
            <ac:picMk id="12" creationId="{57136462-635C-43C7-F22B-38AF529F5136}"/>
          </ac:picMkLst>
        </pc:picChg>
        <pc:picChg chg="add mod">
          <ac:chgData name="Domingo Alcantara" userId="75b2bfab-4ad1-4e51-a9e1-091e2847eadd" providerId="ADAL" clId="{ADE6AF2A-FCA6-447B-A554-E8BC84D90754}" dt="2024-03-27T19:19:22.703" v="432" actId="1440"/>
          <ac:picMkLst>
            <pc:docMk/>
            <pc:sldMk cId="3076667955" sldId="2147380659"/>
            <ac:picMk id="15" creationId="{63383FDA-7FE4-0C0C-FB10-BB04F5BCC0DB}"/>
          </ac:picMkLst>
        </pc:picChg>
        <pc:picChg chg="add mod">
          <ac:chgData name="Domingo Alcantara" userId="75b2bfab-4ad1-4e51-a9e1-091e2847eadd" providerId="ADAL" clId="{ADE6AF2A-FCA6-447B-A554-E8BC84D90754}" dt="2024-03-27T19:19:14.499" v="430" actId="1440"/>
          <ac:picMkLst>
            <pc:docMk/>
            <pc:sldMk cId="3076667955" sldId="2147380659"/>
            <ac:picMk id="17" creationId="{A0CC3BEF-0F77-940B-8B62-0F0BDAD418F5}"/>
          </ac:picMkLst>
        </pc:picChg>
      </pc:sldChg>
      <pc:sldChg chg="add del">
        <pc:chgData name="Domingo Alcantara" userId="75b2bfab-4ad1-4e51-a9e1-091e2847eadd" providerId="ADAL" clId="{ADE6AF2A-FCA6-447B-A554-E8BC84D90754}" dt="2024-03-27T19:05:57.460" v="57" actId="2890"/>
        <pc:sldMkLst>
          <pc:docMk/>
          <pc:sldMk cId="1516356835" sldId="2147380660"/>
        </pc:sldMkLst>
      </pc:sldChg>
      <pc:sldChg chg="add del">
        <pc:chgData name="Domingo Alcantara" userId="75b2bfab-4ad1-4e51-a9e1-091e2847eadd" providerId="ADAL" clId="{ADE6AF2A-FCA6-447B-A554-E8BC84D90754}" dt="2024-04-03T13:41:57.124" v="1013" actId="2696"/>
        <pc:sldMkLst>
          <pc:docMk/>
          <pc:sldMk cId="3647505252" sldId="2147380660"/>
        </pc:sldMkLst>
      </pc:sldChg>
      <pc:sldChg chg="delSp add del mod">
        <pc:chgData name="Domingo Alcantara" userId="75b2bfab-4ad1-4e51-a9e1-091e2847eadd" providerId="ADAL" clId="{ADE6AF2A-FCA6-447B-A554-E8BC84D90754}" dt="2024-04-03T13:37:08.662" v="964" actId="2696"/>
        <pc:sldMkLst>
          <pc:docMk/>
          <pc:sldMk cId="897949568" sldId="2147380661"/>
        </pc:sldMkLst>
        <pc:graphicFrameChg chg="del">
          <ac:chgData name="Domingo Alcantara" userId="75b2bfab-4ad1-4e51-a9e1-091e2847eadd" providerId="ADAL" clId="{ADE6AF2A-FCA6-447B-A554-E8BC84D90754}" dt="2024-04-03T13:32:11.577" v="887" actId="478"/>
          <ac:graphicFrameMkLst>
            <pc:docMk/>
            <pc:sldMk cId="897949568" sldId="2147380661"/>
            <ac:graphicFrameMk id="20" creationId="{F290F877-D357-3111-1006-DCE996ABF091}"/>
          </ac:graphicFrameMkLst>
        </pc:graphicFrameChg>
      </pc:sldChg>
      <pc:sldChg chg="addSp delSp modSp add mod">
        <pc:chgData name="Domingo Alcantara" userId="75b2bfab-4ad1-4e51-a9e1-091e2847eadd" providerId="ADAL" clId="{ADE6AF2A-FCA6-447B-A554-E8BC84D90754}" dt="2024-04-03T16:49:49.183" v="2279" actId="1076"/>
        <pc:sldMkLst>
          <pc:docMk/>
          <pc:sldMk cId="4183346498" sldId="2147380662"/>
        </pc:sldMkLst>
        <pc:spChg chg="add mod">
          <ac:chgData name="Domingo Alcantara" userId="75b2bfab-4ad1-4e51-a9e1-091e2847eadd" providerId="ADAL" clId="{ADE6AF2A-FCA6-447B-A554-E8BC84D90754}" dt="2024-04-03T16:49:49.183" v="2279" actId="1076"/>
          <ac:spMkLst>
            <pc:docMk/>
            <pc:sldMk cId="4183346498" sldId="2147380662"/>
            <ac:spMk id="2" creationId="{E7C9EC13-EC56-4CC6-CB5E-CF99DBBC4AF8}"/>
          </ac:spMkLst>
        </pc:spChg>
        <pc:spChg chg="add mod">
          <ac:chgData name="Domingo Alcantara" userId="75b2bfab-4ad1-4e51-a9e1-091e2847eadd" providerId="ADAL" clId="{ADE6AF2A-FCA6-447B-A554-E8BC84D90754}" dt="2024-04-03T16:15:07.340" v="1858" actId="13926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ADE6AF2A-FCA6-447B-A554-E8BC84D90754}" dt="2024-04-03T16:15:20.729" v="1863" actId="1076"/>
          <ac:spMkLst>
            <pc:docMk/>
            <pc:sldMk cId="4183346498" sldId="2147380662"/>
            <ac:spMk id="9" creationId="{F383CB46-55F0-632A-E83B-8F7D447D460C}"/>
          </ac:spMkLst>
        </pc:spChg>
        <pc:grpChg chg="del">
          <ac:chgData name="Domingo Alcantara" userId="75b2bfab-4ad1-4e51-a9e1-091e2847eadd" providerId="ADAL" clId="{ADE6AF2A-FCA6-447B-A554-E8BC84D90754}" dt="2024-04-03T13:32:22.742" v="889" actId="478"/>
          <ac:grpSpMkLst>
            <pc:docMk/>
            <pc:sldMk cId="4183346498" sldId="2147380662"/>
            <ac:grpSpMk id="44" creationId="{9B83A968-9ECF-999E-4CBD-D5854656CEB6}"/>
          </ac:grpSpMkLst>
        </pc:grpChg>
        <pc:grpChg chg="del">
          <ac:chgData name="Domingo Alcantara" userId="75b2bfab-4ad1-4e51-a9e1-091e2847eadd" providerId="ADAL" clId="{ADE6AF2A-FCA6-447B-A554-E8BC84D90754}" dt="2024-04-03T13:32:25.642" v="890" actId="478"/>
          <ac:grpSpMkLst>
            <pc:docMk/>
            <pc:sldMk cId="4183346498" sldId="2147380662"/>
            <ac:grpSpMk id="46" creationId="{91C903F5-7DD0-A9D1-942A-96B55B16E7DD}"/>
          </ac:grpSpMkLst>
        </pc:grpChg>
        <pc:grpChg chg="del">
          <ac:chgData name="Domingo Alcantara" userId="75b2bfab-4ad1-4e51-a9e1-091e2847eadd" providerId="ADAL" clId="{ADE6AF2A-FCA6-447B-A554-E8BC84D90754}" dt="2024-04-03T13:32:27.257" v="891" actId="478"/>
          <ac:grpSpMkLst>
            <pc:docMk/>
            <pc:sldMk cId="4183346498" sldId="2147380662"/>
            <ac:grpSpMk id="48" creationId="{C90E4535-6F04-8886-6A97-8C58CDE4E925}"/>
          </ac:grpSpMkLst>
        </pc:grpChg>
        <pc:graphicFrameChg chg="del">
          <ac:chgData name="Domingo Alcantara" userId="75b2bfab-4ad1-4e51-a9e1-091e2847eadd" providerId="ADAL" clId="{ADE6AF2A-FCA6-447B-A554-E8BC84D90754}" dt="2024-04-03T13:32:20.670" v="888" actId="478"/>
          <ac:graphicFrameMkLst>
            <pc:docMk/>
            <pc:sldMk cId="4183346498" sldId="2147380662"/>
            <ac:graphicFrameMk id="20" creationId="{4A176D6E-263E-906A-CBED-6A50648D1544}"/>
          </ac:graphicFrameMkLst>
        </pc:graphicFrameChg>
        <pc:picChg chg="add mod">
          <ac:chgData name="Domingo Alcantara" userId="75b2bfab-4ad1-4e51-a9e1-091e2847eadd" providerId="ADAL" clId="{ADE6AF2A-FCA6-447B-A554-E8BC84D90754}" dt="2024-04-03T13:34:05.448" v="914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ADE6AF2A-FCA6-447B-A554-E8BC84D90754}" dt="2024-04-03T13:34:48.160" v="923" actId="478"/>
          <ac:picMkLst>
            <pc:docMk/>
            <pc:sldMk cId="4183346498" sldId="2147380662"/>
            <ac:picMk id="6" creationId="{5B600FB2-1149-4A32-0E55-D7378FED7704}"/>
          </ac:picMkLst>
        </pc:picChg>
        <pc:picChg chg="add mod modCrop">
          <ac:chgData name="Domingo Alcantara" userId="75b2bfab-4ad1-4e51-a9e1-091e2847eadd" providerId="ADAL" clId="{ADE6AF2A-FCA6-447B-A554-E8BC84D90754}" dt="2024-04-03T13:35:39.762" v="931" actId="1076"/>
          <ac:picMkLst>
            <pc:docMk/>
            <pc:sldMk cId="4183346498" sldId="2147380662"/>
            <ac:picMk id="8" creationId="{F1093BA3-B43B-25DD-8BFD-D1524DE11020}"/>
          </ac:picMkLst>
        </pc:picChg>
        <pc:cxnChg chg="add del mod">
          <ac:chgData name="Domingo Alcantara" userId="75b2bfab-4ad1-4e51-a9e1-091e2847eadd" providerId="ADAL" clId="{ADE6AF2A-FCA6-447B-A554-E8BC84D90754}" dt="2024-04-03T13:32:58.593" v="894" actId="478"/>
          <ac:cxnSpMkLst>
            <pc:docMk/>
            <pc:sldMk cId="4183346498" sldId="2147380662"/>
            <ac:cxnSpMk id="4" creationId="{8C26280D-4243-7938-C2EC-51F07026B6FE}"/>
          </ac:cxnSpMkLst>
        </pc:cxnChg>
      </pc:sldChg>
      <pc:sldChg chg="addSp delSp modSp add mod">
        <pc:chgData name="Domingo Alcantara" userId="75b2bfab-4ad1-4e51-a9e1-091e2847eadd" providerId="ADAL" clId="{ADE6AF2A-FCA6-447B-A554-E8BC84D90754}" dt="2024-04-03T16:44:35.345" v="2096" actId="1036"/>
        <pc:sldMkLst>
          <pc:docMk/>
          <pc:sldMk cId="43650041" sldId="2147380663"/>
        </pc:sldMkLst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2" creationId="{AA279880-F02C-778C-B7F8-54487784F7A7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3" creationId="{1D37EE3E-45D9-904A-D61C-A6661ACB1301}"/>
          </ac:spMkLst>
        </pc:spChg>
        <pc:spChg chg="add mod">
          <ac:chgData name="Domingo Alcantara" userId="75b2bfab-4ad1-4e51-a9e1-091e2847eadd" providerId="ADAL" clId="{ADE6AF2A-FCA6-447B-A554-E8BC84D90754}" dt="2024-04-03T16:44:16.173" v="2092" actId="2085"/>
          <ac:spMkLst>
            <pc:docMk/>
            <pc:sldMk cId="43650041" sldId="2147380663"/>
            <ac:spMk id="4" creationId="{04721DC6-D8ED-F302-D87F-B4EFCE4F0FD4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6" creationId="{4D111E86-B322-2689-16B3-BC39C3DFBB2D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7" creationId="{CD4A1295-F538-6C24-1D93-00A553BE960B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9" creationId="{86CD8D29-02ED-6D20-BC99-B8A741CB3152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0" creationId="{D5BEDEEB-4108-71F8-1BEC-B56639333531}"/>
          </ac:spMkLst>
        </pc:spChg>
        <pc:spChg chg="add mod">
          <ac:chgData name="Domingo Alcantara" userId="75b2bfab-4ad1-4e51-a9e1-091e2847eadd" providerId="ADAL" clId="{ADE6AF2A-FCA6-447B-A554-E8BC84D90754}" dt="2024-04-03T16:44:35.345" v="2096" actId="1036"/>
          <ac:spMkLst>
            <pc:docMk/>
            <pc:sldMk cId="43650041" sldId="2147380663"/>
            <ac:spMk id="11" creationId="{15975E0B-D28E-FA0F-2AC9-D248A827E3F3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2" creationId="{A2354C1B-5A4E-CE12-F936-674148B87A68}"/>
          </ac:spMkLst>
        </pc:spChg>
        <pc:spChg chg="add del mod">
          <ac:chgData name="Domingo Alcantara" userId="75b2bfab-4ad1-4e51-a9e1-091e2847eadd" providerId="ADAL" clId="{ADE6AF2A-FCA6-447B-A554-E8BC84D90754}" dt="2024-04-03T13:40:53.503" v="1004" actId="478"/>
          <ac:spMkLst>
            <pc:docMk/>
            <pc:sldMk cId="43650041" sldId="2147380663"/>
            <ac:spMk id="13" creationId="{2D75CFE7-FA85-BCEB-4698-70436ED53F62}"/>
          </ac:spMkLst>
        </pc:spChg>
        <pc:spChg chg="mod">
          <ac:chgData name="Domingo Alcantara" userId="75b2bfab-4ad1-4e51-a9e1-091e2847eadd" providerId="ADAL" clId="{ADE6AF2A-FCA6-447B-A554-E8BC84D90754}" dt="2024-04-03T13:38:22.968" v="974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ADE6AF2A-FCA6-447B-A554-E8BC84D90754}" dt="2024-04-03T16:16:20.737" v="1874" actId="1076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07:16.301" v="1808" actId="478"/>
          <ac:graphicFrameMkLst>
            <pc:docMk/>
            <pc:sldMk cId="43650041" sldId="2147380663"/>
            <ac:graphicFrameMk id="14" creationId="{36718DB3-E6F5-2B79-E231-88C037853D6A}"/>
          </ac:graphicFrameMkLst>
        </pc:graphicFrameChg>
        <pc:picChg chg="add mod modCrop">
          <ac:chgData name="Domingo Alcantara" userId="75b2bfab-4ad1-4e51-a9e1-091e2847eadd" providerId="ADAL" clId="{ADE6AF2A-FCA6-447B-A554-E8BC84D90754}" dt="2024-04-03T16:16:41.010" v="1876"/>
          <ac:picMkLst>
            <pc:docMk/>
            <pc:sldMk cId="43650041" sldId="2147380663"/>
            <ac:picMk id="5" creationId="{4A58504C-9B5D-441A-FD1E-421C3A386008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5" creationId="{625A6C77-2ECE-1532-47A5-4EF413E4D44F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8" creationId="{20FEA2D5-4E8C-0882-A8D4-0A0BAA8B46D7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21:01.830" v="1938" actId="1038"/>
        <pc:sldMkLst>
          <pc:docMk/>
          <pc:sldMk cId="2772680001" sldId="2147380664"/>
        </pc:sldMkLst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4" creationId="{514A88EF-C5B0-BA03-93E2-B535086AE665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6" creationId="{BF956F98-93BC-49A3-70D9-FDDD441F11D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7" creationId="{2096D611-52BF-2943-B511-E3DBD5CF3CAE}"/>
          </ac:spMkLst>
        </pc:spChg>
        <pc:spChg chg="add mod ord">
          <ac:chgData name="Domingo Alcantara" userId="75b2bfab-4ad1-4e51-a9e1-091e2847eadd" providerId="ADAL" clId="{ADE6AF2A-FCA6-447B-A554-E8BC84D90754}" dt="2024-04-03T13:51:21.393" v="1062" actId="164"/>
          <ac:spMkLst>
            <pc:docMk/>
            <pc:sldMk cId="2772680001" sldId="2147380664"/>
            <ac:spMk id="9" creationId="{C539B2B1-D172-922E-8DEE-4EE73030852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0" creationId="{5ECF67AB-8002-D914-F032-65D680B749C6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1" creationId="{E2A41F10-0030-3292-908A-59594AB4B9EA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2" creationId="{E53555EB-CFAC-230E-786E-4D6F4C616EB4}"/>
          </ac:spMkLst>
        </pc:spChg>
        <pc:spChg chg="add mod ord">
          <ac:chgData name="Domingo Alcantara" userId="75b2bfab-4ad1-4e51-a9e1-091e2847eadd" providerId="ADAL" clId="{ADE6AF2A-FCA6-447B-A554-E8BC84D90754}" dt="2024-04-03T13:51:18.220" v="1061" actId="164"/>
          <ac:spMkLst>
            <pc:docMk/>
            <pc:sldMk cId="2772680001" sldId="2147380664"/>
            <ac:spMk id="13" creationId="{CAEADC22-B0A5-33FB-8DEE-39F3E817852D}"/>
          </ac:spMkLst>
        </pc:spChg>
        <pc:spChg chg="add mod">
          <ac:chgData name="Domingo Alcantara" userId="75b2bfab-4ad1-4e51-a9e1-091e2847eadd" providerId="ADAL" clId="{ADE6AF2A-FCA6-447B-A554-E8BC84D90754}" dt="2024-04-03T14:18:26.420" v="1292" actId="14100"/>
          <ac:spMkLst>
            <pc:docMk/>
            <pc:sldMk cId="2772680001" sldId="2147380664"/>
            <ac:spMk id="17" creationId="{F671B179-B2EB-C709-6865-DFECC327840D}"/>
          </ac:spMkLst>
        </pc:spChg>
        <pc:spChg chg="add mod">
          <ac:chgData name="Domingo Alcantara" userId="75b2bfab-4ad1-4e51-a9e1-091e2847eadd" providerId="ADAL" clId="{ADE6AF2A-FCA6-447B-A554-E8BC84D90754}" dt="2024-04-03T13:53:13.815" v="1140" actId="164"/>
          <ac:spMkLst>
            <pc:docMk/>
            <pc:sldMk cId="2772680001" sldId="2147380664"/>
            <ac:spMk id="20" creationId="{6C74D65C-A237-5043-F1EF-6EE4D113E07D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3" creationId="{6C104682-F2E3-448D-ACF3-6D8282F77CEF}"/>
          </ac:spMkLst>
        </pc:spChg>
        <pc:spChg chg="add mod">
          <ac:chgData name="Domingo Alcantara" userId="75b2bfab-4ad1-4e51-a9e1-091e2847eadd" providerId="ADAL" clId="{ADE6AF2A-FCA6-447B-A554-E8BC84D90754}" dt="2024-04-03T14:25:07.706" v="1556" actId="1037"/>
          <ac:spMkLst>
            <pc:docMk/>
            <pc:sldMk cId="2772680001" sldId="2147380664"/>
            <ac:spMk id="24" creationId="{3185491A-8AE0-9FB6-4FB6-EAD4642A6CB6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DE6AF2A-FCA6-447B-A554-E8BC84D90754}" dt="2024-04-03T13:54:15.623" v="1198" actId="6549"/>
          <ac:spMkLst>
            <pc:docMk/>
            <pc:sldMk cId="2772680001" sldId="2147380664"/>
            <ac:spMk id="27" creationId="{1E33B879-3236-6F0A-EEAE-A7C6953BF890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8" creationId="{2DF310FE-CC1D-4C91-1939-728E6C8F05EC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0" creationId="{CBBE8CA1-8177-B11D-0CB5-A03B4A71EE8B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1" creationId="{4FE1602B-15D5-B8A4-6400-B6203BB00C32}"/>
          </ac:spMkLst>
        </pc:spChg>
        <pc:spChg chg="add mod">
          <ac:chgData name="Domingo Alcantara" userId="75b2bfab-4ad1-4e51-a9e1-091e2847eadd" providerId="ADAL" clId="{ADE6AF2A-FCA6-447B-A554-E8BC84D90754}" dt="2024-04-03T14:21:54.376" v="1384" actId="571"/>
          <ac:spMkLst>
            <pc:docMk/>
            <pc:sldMk cId="2772680001" sldId="2147380664"/>
            <ac:spMk id="32" creationId="{1CCC1E1D-13B3-6B59-3BDD-025E5EE88B08}"/>
          </ac:spMkLst>
        </pc:spChg>
        <pc:spChg chg="add mod">
          <ac:chgData name="Domingo Alcantara" userId="75b2bfab-4ad1-4e51-a9e1-091e2847eadd" providerId="ADAL" clId="{ADE6AF2A-FCA6-447B-A554-E8BC84D90754}" dt="2024-04-03T14:25:24.425" v="1581" actId="20577"/>
          <ac:spMkLst>
            <pc:docMk/>
            <pc:sldMk cId="2772680001" sldId="2147380664"/>
            <ac:spMk id="35" creationId="{C935D2C9-89A8-11F0-34E0-94EBB6C2AB41}"/>
          </ac:spMkLst>
        </pc:spChg>
        <pc:spChg chg="add mod">
          <ac:chgData name="Domingo Alcantara" userId="75b2bfab-4ad1-4e51-a9e1-091e2847eadd" providerId="ADAL" clId="{ADE6AF2A-FCA6-447B-A554-E8BC84D90754}" dt="2024-04-03T14:25:51.457" v="1583" actId="20577"/>
          <ac:spMkLst>
            <pc:docMk/>
            <pc:sldMk cId="2772680001" sldId="2147380664"/>
            <ac:spMk id="36" creationId="{0DA1EFF8-7D23-15FC-990E-32CFB037F648}"/>
          </ac:spMkLst>
        </pc:spChg>
        <pc:spChg chg="add mod">
          <ac:chgData name="Domingo Alcantara" userId="75b2bfab-4ad1-4e51-a9e1-091e2847eadd" providerId="ADAL" clId="{ADE6AF2A-FCA6-447B-A554-E8BC84D90754}" dt="2024-04-03T14:26:04.092" v="1586" actId="20577"/>
          <ac:spMkLst>
            <pc:docMk/>
            <pc:sldMk cId="2772680001" sldId="2147380664"/>
            <ac:spMk id="37" creationId="{03084B8F-9C98-BF88-7D6F-3F83C945EF0C}"/>
          </ac:spMkLst>
        </pc:spChg>
        <pc:grpChg chg="add mod">
          <ac:chgData name="Domingo Alcantara" userId="75b2bfab-4ad1-4e51-a9e1-091e2847eadd" providerId="ADAL" clId="{ADE6AF2A-FCA6-447B-A554-E8BC84D90754}" dt="2024-04-03T13:53:13.815" v="1140" actId="164"/>
          <ac:grpSpMkLst>
            <pc:docMk/>
            <pc:sldMk cId="2772680001" sldId="2147380664"/>
            <ac:grpSpMk id="15" creationId="{6430FADE-4469-34F7-1231-FAE03E7BE71A}"/>
          </ac:grpSpMkLst>
        </pc:grpChg>
        <pc:grpChg chg="add mod">
          <ac:chgData name="Domingo Alcantara" userId="75b2bfab-4ad1-4e51-a9e1-091e2847eadd" providerId="ADAL" clId="{ADE6AF2A-FCA6-447B-A554-E8BC84D90754}" dt="2024-04-03T13:53:16.362" v="1141" actId="164"/>
          <ac:grpSpMkLst>
            <pc:docMk/>
            <pc:sldMk cId="2772680001" sldId="2147380664"/>
            <ac:grpSpMk id="16" creationId="{52D1453B-7448-0A09-DCEB-E1E84DBD5753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1" creationId="{C2FB1176-683D-0327-A03F-BA6DEC2508C4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3:42:24.879" v="1015" actId="478"/>
          <ac:graphicFrameMkLst>
            <pc:docMk/>
            <pc:sldMk cId="2772680001" sldId="2147380664"/>
            <ac:graphicFrameMk id="14" creationId="{C5CBC727-A8C5-4D05-6C5B-4374B4C3D34D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19:59.692" v="1882" actId="478"/>
          <ac:graphicFrameMkLst>
            <pc:docMk/>
            <pc:sldMk cId="2772680001" sldId="2147380664"/>
            <ac:graphicFrameMk id="25" creationId="{B33300BB-6899-192F-0592-0027AC5CA53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0:28.433" v="1916" actId="478"/>
          <ac:graphicFrameMkLst>
            <pc:docMk/>
            <pc:sldMk cId="2772680001" sldId="2147380664"/>
            <ac:graphicFrameMk id="29" creationId="{63B25B83-73B8-0018-7F5A-FA7704DBEDE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3" creationId="{AC6DB812-1DA6-460E-8B07-DCE43749C64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4" creationId="{41443248-E5BA-084F-881C-976932F34C52}"/>
          </ac:graphicFrameMkLst>
        </pc:graphicFrameChg>
        <pc:picChg chg="add mod">
          <ac:chgData name="Domingo Alcantara" userId="75b2bfab-4ad1-4e51-a9e1-091e2847eadd" providerId="ADAL" clId="{ADE6AF2A-FCA6-447B-A554-E8BC84D90754}" dt="2024-04-03T13:51:21.393" v="1062" actId="164"/>
          <ac:picMkLst>
            <pc:docMk/>
            <pc:sldMk cId="2772680001" sldId="2147380664"/>
            <ac:picMk id="3" creationId="{C3D0F6AE-DAD8-A8E4-3341-C62CA619D647}"/>
          </ac:picMkLst>
        </pc:picChg>
        <pc:picChg chg="add mod">
          <ac:chgData name="Domingo Alcantara" userId="75b2bfab-4ad1-4e51-a9e1-091e2847eadd" providerId="ADAL" clId="{ADE6AF2A-FCA6-447B-A554-E8BC84D90754}" dt="2024-04-03T13:51:18.220" v="1061" actId="164"/>
          <ac:picMkLst>
            <pc:docMk/>
            <pc:sldMk cId="2772680001" sldId="2147380664"/>
            <ac:picMk id="8" creationId="{15BA1EA9-B3DE-3394-EED5-E9D2E3615E08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4:39:04.955" v="1683" actId="2696"/>
        <pc:sldMkLst>
          <pc:docMk/>
          <pc:sldMk cId="4248185692" sldId="2147380665"/>
        </pc:sldMkLst>
        <pc:spChg chg="mod">
          <ac:chgData name="Domingo Alcantara" userId="75b2bfab-4ad1-4e51-a9e1-091e2847eadd" providerId="ADAL" clId="{ADE6AF2A-FCA6-447B-A554-E8BC84D90754}" dt="2024-04-03T14:31:27.118" v="1597" actId="478"/>
          <ac:spMkLst>
            <pc:docMk/>
            <pc:sldMk cId="4248185692" sldId="2147380665"/>
            <ac:spMk id="9" creationId="{56ADA730-4CFE-1D46-7732-8E47D9C7A738}"/>
          </ac:spMkLst>
        </pc:spChg>
        <pc:spChg chg="mod">
          <ac:chgData name="Domingo Alcantara" userId="75b2bfab-4ad1-4e51-a9e1-091e2847eadd" providerId="ADAL" clId="{ADE6AF2A-FCA6-447B-A554-E8BC84D90754}" dt="2024-04-03T14:31:26.473" v="1596" actId="478"/>
          <ac:spMkLst>
            <pc:docMk/>
            <pc:sldMk cId="4248185692" sldId="2147380665"/>
            <ac:spMk id="13" creationId="{3D230B85-F259-98C8-1155-1890AFE4AEF5}"/>
          </ac:spMkLst>
        </pc:spChg>
        <pc:spChg chg="mod">
          <ac:chgData name="Domingo Alcantara" userId="75b2bfab-4ad1-4e51-a9e1-091e2847eadd" providerId="ADAL" clId="{ADE6AF2A-FCA6-447B-A554-E8BC84D90754}" dt="2024-04-03T14:26:36.373" v="1591" actId="20577"/>
          <ac:spMkLst>
            <pc:docMk/>
            <pc:sldMk cId="4248185692" sldId="2147380665"/>
            <ac:spMk id="27" creationId="{37E91A4F-2B6D-D55A-2A3A-595E28D53D6B}"/>
          </ac:spMkLst>
        </pc:spChg>
        <pc:grpChg chg="add del">
          <ac:chgData name="Domingo Alcantara" userId="75b2bfab-4ad1-4e51-a9e1-091e2847eadd" providerId="ADAL" clId="{ADE6AF2A-FCA6-447B-A554-E8BC84D90754}" dt="2024-04-03T14:31:26.473" v="1596" actId="478"/>
          <ac:grpSpMkLst>
            <pc:docMk/>
            <pc:sldMk cId="4248185692" sldId="2147380665"/>
            <ac:grpSpMk id="15" creationId="{9D601142-22E3-D380-DB64-E06B2BE287E4}"/>
          </ac:grpSpMkLst>
        </pc:grpChg>
        <pc:grpChg chg="add del">
          <ac:chgData name="Domingo Alcantara" userId="75b2bfab-4ad1-4e51-a9e1-091e2847eadd" providerId="ADAL" clId="{ADE6AF2A-FCA6-447B-A554-E8BC84D90754}" dt="2024-04-03T14:31:27.118" v="1597" actId="478"/>
          <ac:grpSpMkLst>
            <pc:docMk/>
            <pc:sldMk cId="4248185692" sldId="2147380665"/>
            <ac:grpSpMk id="16" creationId="{ADE489E6-5FF5-3A70-C6A0-928BD3419F6F}"/>
          </ac:grpSpMkLst>
        </pc:grpChg>
        <pc:grpChg chg="add del mod">
          <ac:chgData name="Domingo Alcantara" userId="75b2bfab-4ad1-4e51-a9e1-091e2847eadd" providerId="ADAL" clId="{ADE6AF2A-FCA6-447B-A554-E8BC84D90754}" dt="2024-04-03T14:31:34.452" v="1598" actId="1076"/>
          <ac:grpSpMkLst>
            <pc:docMk/>
            <pc:sldMk cId="4248185692" sldId="2147380665"/>
            <ac:grpSpMk id="21" creationId="{6AE80D45-7B1A-E5BE-0859-B2C09363B0D5}"/>
          </ac:grpSpMkLst>
        </pc:grpChg>
        <pc:grpChg chg="del">
          <ac:chgData name="Domingo Alcantara" userId="75b2bfab-4ad1-4e51-a9e1-091e2847eadd" providerId="ADAL" clId="{ADE6AF2A-FCA6-447B-A554-E8BC84D90754}" dt="2024-04-03T14:32:03.376" v="1602" actId="478"/>
          <ac:grpSpMkLst>
            <pc:docMk/>
            <pc:sldMk cId="4248185692" sldId="2147380665"/>
            <ac:grpSpMk id="22" creationId="{CA6ED654-D3CA-D1DE-F160-26A8F2902BCE}"/>
          </ac:grpSpMkLst>
        </pc:grpChg>
        <pc:picChg chg="add del mod">
          <ac:chgData name="Domingo Alcantara" userId="75b2bfab-4ad1-4e51-a9e1-091e2847eadd" providerId="ADAL" clId="{ADE6AF2A-FCA6-447B-A554-E8BC84D90754}" dt="2024-04-03T14:31:27.118" v="1597" actId="478"/>
          <ac:picMkLst>
            <pc:docMk/>
            <pc:sldMk cId="4248185692" sldId="2147380665"/>
            <ac:picMk id="3" creationId="{A123863A-0116-88B7-7859-B4F51353D1E2}"/>
          </ac:picMkLst>
        </pc:picChg>
        <pc:picChg chg="add del mod">
          <ac:chgData name="Domingo Alcantara" userId="75b2bfab-4ad1-4e51-a9e1-091e2847eadd" providerId="ADAL" clId="{ADE6AF2A-FCA6-447B-A554-E8BC84D90754}" dt="2024-04-03T14:31:26.473" v="1596" actId="478"/>
          <ac:picMkLst>
            <pc:docMk/>
            <pc:sldMk cId="4248185692" sldId="2147380665"/>
            <ac:picMk id="8" creationId="{703A435A-26AE-CB79-CB2E-0D7579FEB86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31:40.287" v="20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ADE6AF2A-FCA6-447B-A554-E8BC84D90754}" dt="2024-04-03T14:34:51.530" v="1643" actId="20577"/>
          <ac:spMkLst>
            <pc:docMk/>
            <pc:sldMk cId="1600274290" sldId="2147380666"/>
            <ac:spMk id="5" creationId="{41CD4EEF-E5D7-42E4-4A9D-B6E914448486}"/>
          </ac:spMkLst>
        </pc:spChg>
        <pc:spChg chg="mod">
          <ac:chgData name="Domingo Alcantara" userId="75b2bfab-4ad1-4e51-a9e1-091e2847eadd" providerId="ADAL" clId="{ADE6AF2A-FCA6-447B-A554-E8BC84D90754}" dt="2024-04-03T14:35:01.323" v="1645" actId="1076"/>
          <ac:spMkLst>
            <pc:docMk/>
            <pc:sldMk cId="1600274290" sldId="2147380666"/>
            <ac:spMk id="6" creationId="{705589F7-1E89-41F4-42D7-D8886FEEFAB6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7" creationId="{DE3A5596-FEA7-4EC9-BB67-CF5C52F0EF2D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8" creationId="{3244C1B2-4A2A-F22B-A4AD-1C7AA97BC49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1" creationId="{B3ACF2B6-A073-226D-F0E2-071E2DDC1C6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2" creationId="{F13B8598-1D9B-DE0D-F15B-B6F574CBEDE0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15" creationId="{E134C084-6146-8312-6006-2D2FDB9CBD71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0" creationId="{88ED04CD-6D5C-C1CE-B782-162AC12EA8D0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3" creationId="{AEFE21D7-C4C8-D403-BBFE-D7495EB02BF2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4" creationId="{4316DAE6-66E4-D642-B857-8BDF4AE04810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26" creationId="{258CF58A-C4B9-1D5B-48A3-7855C3D7DFD7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8" creationId="{31CE07A5-BF5E-AD98-3BF3-954C61288AA0}"/>
          </ac:spMkLst>
        </pc:spChg>
        <pc:spChg chg="del">
          <ac:chgData name="Domingo Alcantara" userId="75b2bfab-4ad1-4e51-a9e1-091e2847eadd" providerId="ADAL" clId="{ADE6AF2A-FCA6-447B-A554-E8BC84D90754}" dt="2024-04-03T14:33:07.018" v="1615" actId="478"/>
          <ac:spMkLst>
            <pc:docMk/>
            <pc:sldMk cId="1600274290" sldId="2147380666"/>
            <ac:spMk id="28" creationId="{5CB0DD5E-2768-E37A-8EAE-8D87155F4F9B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9" creationId="{E2BBA170-7B7E-2B38-FCF7-FAFB182DAA8B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0" creationId="{CF771F61-6CDD-05BA-F6E3-A4C029077447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1" creationId="{1501364E-33F2-A6B9-1DAD-96AFF24C94E4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3" creationId="{FB1B636C-22D6-7E27-8D40-10AFBF1E9620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4" creationId="{6F9C0986-B31A-6158-6B47-6619EBA5B935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35" creationId="{BC27B181-41F7-B2F8-EAFD-3FDBEDEEE85E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6" creationId="{0D70D081-F7AE-50EA-5A5D-9B44735F38E9}"/>
          </ac:spMkLst>
        </pc:spChg>
        <pc:spChg chg="del">
          <ac:chgData name="Domingo Alcantara" userId="75b2bfab-4ad1-4e51-a9e1-091e2847eadd" providerId="ADAL" clId="{ADE6AF2A-FCA6-447B-A554-E8BC84D90754}" dt="2024-04-03T14:33:08.345" v="1616" actId="478"/>
          <ac:spMkLst>
            <pc:docMk/>
            <pc:sldMk cId="1600274290" sldId="2147380666"/>
            <ac:spMk id="37" creationId="{F64C3EFF-5D86-053D-312F-E9FE42644FB9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39" creationId="{4725BE65-0A29-19B8-6DCE-08664227C54A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40" creationId="{4BE0E91B-92C1-97B0-7650-BDA96BB02B9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2" creationId="{8808B241-B037-670F-7CB9-360D26EB8D8E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3" creationId="{21067970-C850-4F83-AC10-A713CBF68DF6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5" creationId="{B34A832A-3787-1B4A-5C29-B8714108BA2E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6" creationId="{AE48D8D3-23D1-9CC8-0BE9-D29D717C9403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8" creationId="{D8E5821F-80CA-4E63-83E8-68E38C6D1239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9" creationId="{0E976828-8048-85E2-CE63-4B96FEE48B72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1" creationId="{492DF87E-6137-7E09-7123-022B2FDB52B9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2" creationId="{B170497B-679B-6CA8-9DA2-84DD176F9AB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4" creationId="{82AFF65D-A943-4040-6462-05B9EE68FB3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5" creationId="{DE49A705-B672-BF76-E488-DB98AA6FAD20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7" creationId="{183075EA-4784-A28F-789D-51974C3F3F44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8" creationId="{B2EF6244-C07E-1916-C10A-CE5F14EAA52B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0" creationId="{B2E12CEA-217A-6928-9654-78B91A0A4AE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1" creationId="{DB192163-58DB-AC02-18D3-3A07B1A5453E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3" creationId="{C00D700E-9BE8-4C25-9F87-23E7AEBF22CB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4" creationId="{073A133D-A043-16C5-DDA8-9F7A57F00C41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5" creationId="{246EBEAB-6740-904D-F15B-6AAF7E8C3D40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5" creationId="{DB09D780-B029-AEB4-6F45-F286394E63B9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6" creationId="{71E885C8-1A87-8C5B-8967-8635398E6B44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6" creationId="{E1CDC5CD-1B62-5D07-4351-F2DC6FDFF6AE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8" creationId="{D5C01CDC-1D2B-4FB0-E15C-49FF3328765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8" creationId="{FC719B03-DC7F-4041-AEAC-6D9ABFC42D7B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9" creationId="{05AE2EB5-6823-4BA8-F89E-83399EC10DC7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9" creationId="{E911EE4F-3901-D0A2-AD0E-41DE3C6A50F3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0" creationId="{EED10F79-ACF4-F424-EC96-C5F690C01EDB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1" creationId="{6BA255DB-178E-C488-484A-21155090B8FE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1" creationId="{7F0D6A47-19EB-D75D-3137-253F3FB0A837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2" creationId="{D23F5786-9B43-4E5B-5011-5611E111DC6D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3" creationId="{7DFFE7A4-0721-9156-E96E-746A23C37A40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4" creationId="{577A095D-6697-DB45-C54C-32DE5D94751C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4" creationId="{8168FC69-8984-8026-88B0-D303D0344B8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5" creationId="{51F9B62B-E35E-BE9A-780B-44EE2FE3706F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6" creationId="{56AF3F5F-762F-43E6-75DE-2248BCC95DC0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7" creationId="{5F1D5B89-14DB-EBC0-5819-1807EC728ABC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7" creationId="{F1032279-C46B-EB6C-87FC-A845684F6B0E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8" creationId="{04F67939-614E-A57B-058D-41E7ADE52E5E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9" creationId="{C4EEEEB8-0001-3E90-F3C7-922B93CCC059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0" creationId="{104A9E21-871F-7A9E-3D88-D662C95044AB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0" creationId="{91E105FD-0CC3-2CC5-854C-BAF73DEBAF71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1" creationId="{C21A62E4-946A-1667-0C93-E83E9932CDB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2" creationId="{9BAEEE2B-1875-AC37-E184-E814F4AB9934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3" creationId="{454671DB-B9E6-E001-CF25-BF51AD714CB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3" creationId="{5780F0BC-6A1D-5418-A9FC-599A8E8BBB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4" creationId="{05CB6338-AC56-ABB9-C651-DD178C518181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5" creationId="{7C6A7C1C-C668-C146-4272-7684570FA2C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6" creationId="{929F457C-B8EB-5BCF-19B6-B4254EB76CB6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6" creationId="{FD2B4766-364F-98E7-D727-FA9B33BD8644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7" creationId="{5CAEC9C4-3941-CA48-9DDB-EF1C706D642C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8" creationId="{26944EC6-DEF6-2C59-6CB1-0944C872FD8E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9" creationId="{665354EF-E3ED-64EB-612F-03F1E9A71B15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9" creationId="{7DBD7AC7-0893-055C-670C-74F8348D1FE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0" creationId="{11065CE3-C9A6-A568-84FA-EDF7CBEC0CD7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1" creationId="{A890DFB8-7143-80AC-EBA6-9F6A8F3D3949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2" creationId="{0435297C-8387-C360-3E06-B0C7529CA77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2" creationId="{26098BA9-C79F-5BC5-6B0C-4D626CBFCB9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3" creationId="{34D93C2E-2BCF-C347-B060-A0882A3E7E88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4" creationId="{02D0221E-F19E-5393-F806-8582FB936C07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5" creationId="{0208C5EA-17AE-5310-2B24-6F8553B006BC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5" creationId="{2E118498-6B4C-4469-A94F-662E21C42D2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6" creationId="{045A5158-A9AE-3A07-AF01-FB12C94F8043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7" creationId="{53715E97-5538-743A-D0D0-48115907F92B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8" creationId="{C129B56B-FDF2-9A57-7D81-1AF19A8012C5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8" creationId="{CC7082F8-998F-0330-72FC-BCBEA1DC1D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9" creationId="{D9AED3DB-1389-B2BB-AAEE-92457997987D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0" creationId="{CAFB53BF-5240-9A62-6FBC-ACF9A140D9FD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1" creationId="{1251BD7A-CECD-02FA-2558-9264C07C8F0F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1" creationId="{669CBC07-CDB8-DB95-2422-1EC4E6186DC9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2" creationId="{DB2FAE57-A9FE-8A17-A5B6-55FA33C31E22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4" creationId="{0630EC53-635E-F71B-A7C9-E7AD72AD100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4" creationId="{C2A42BB3-B26B-54FD-301B-96E88F36A241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5" creationId="{3777A5C9-DA8F-01A5-CBFC-6E01EDF6E120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5" creationId="{DB614BF6-DBA9-DDAE-1C36-848A08FD19F0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7" creationId="{30D8D509-24D7-EAD1-8A63-6164C44903C3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7" creationId="{CA0DAEE9-F095-DF1B-B6B4-FC151F931BD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8" creationId="{08B84153-B420-ED22-0685-84791F09F46A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8" creationId="{E4C17E87-A902-A40C-EFF2-675E7F0D1BBB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0" creationId="{12F1AC78-841C-0031-E10C-2BA473533620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0" creationId="{D1B89B46-9202-D897-3CE4-88A5FDBB9AFE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1" creationId="{066F487C-E833-5D4C-D752-FB490594F66F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1" creationId="{44DDB064-C6FE-70CC-FDB2-F7624E12DF0E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2" creationId="{D04A4CAF-0DEF-9E25-4B0B-57854691692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3" creationId="{8B448BE6-9A0A-EC11-7B36-70A55F59B47D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4" creationId="{033F7231-90DB-189C-A269-4DD5C5F112C0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4" creationId="{E5B32BB5-68B3-333D-1629-17974D9C609B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5" creationId="{7B10AADA-0142-BAE9-E350-F5B7C205F193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6" creationId="{8EF87795-1ADB-7432-9322-9A0ECE8A76F5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6" creationId="{E9E571EE-50B3-D23E-2765-B3439E94362B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7" creationId="{1C489E91-EF35-0D5A-121D-08A8D837C2ED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8" creationId="{D3470B72-AC93-BED1-D1C7-88887B39C23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9" creationId="{04BBED5D-93CB-5884-451A-81DC3B554E0A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9" creationId="{A11E0224-422F-730C-B852-2441431327B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20" creationId="{18AB511E-6625-3A97-E2AC-4854B96CFFF7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0" creationId="{E15B844F-DF5E-A584-9BD9-5CC2BD4AE1F8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1" creationId="{9F93CF55-872C-FBA2-7CB4-0D3548AD0E21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2" creationId="{716B5DA8-80B7-B8E7-A03D-11DF7872E59F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2" creationId="{E0315D6D-284B-49B8-FC5D-724DC5B811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3" creationId="{8708A7B1-0A15-8A77-F779-951D9FEC5B9A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4" creationId="{235C6A8F-F1C9-4111-ED16-EADD3E477CA2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4" creationId="{FB963F2D-9BA5-C177-85E6-24C2F1F3CF0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5" creationId="{A1C230F2-C3B9-0111-3BC5-99BDC71D5409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6" creationId="{1D1671F9-6C3E-D7BB-859C-BF2BFF57D5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6" creationId="{A17D74AA-4EBD-AE90-2508-BC0F7FDB0664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7" creationId="{149EF3AB-4994-1147-A32A-E4B1320679C6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7" creationId="{B66C855D-2F82-361E-347C-B30D3C0C198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9" creationId="{7544E653-E0AE-800D-B8C2-203A12F4DCC1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30" creationId="{53831820-ABED-DC96-4892-2A455AED8D50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2" creationId="{BECCD115-0593-9697-1899-FC8F8387321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3" creationId="{C2F3915A-1FF6-A495-F805-A08994326C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5" creationId="{912465A6-BA93-60E2-48C1-AED6C864CE2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6" creationId="{71859014-2603-E957-0F34-49FD608437E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8" creationId="{F256E616-3EF6-825C-8925-46764D1C8EAE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9" creationId="{157A2222-4B92-8A76-5B39-E15CA5657490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1" creationId="{54430016-149B-F48A-1562-8DE1F786D40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2" creationId="{A133C8E2-2F30-F804-8019-AF14776354B6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4" creationId="{94B86D44-2388-15DF-61FB-A475EA85B217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5" creationId="{99710A2F-8A2D-9F2C-BFD3-D6F6A7C8EAD4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7" creationId="{2FAA7C70-D581-243D-0ECD-696A9DED7D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8" creationId="{9D447156-F8F8-7DB8-CD9F-DFA6170A3831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9" creationId="{2EC0009A-8778-8DE1-29CC-B68853A2A241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1" creationId="{0722C218-A2C0-A238-C56A-E62199665BA3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2" creationId="{5F55ACB7-2A92-4B91-0B45-B49147304C94}"/>
          </ac:spMkLst>
        </pc:s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2" creationId="{075EC30E-CAC2-3E51-4E53-2C08C90A2E20}"/>
          </ac:grpSpMkLst>
        </pc:grpChg>
        <pc:grpChg chg="del mod">
          <ac:chgData name="Domingo Alcantara" userId="75b2bfab-4ad1-4e51-a9e1-091e2847eadd" providerId="ADAL" clId="{ADE6AF2A-FCA6-447B-A554-E8BC84D90754}" dt="2024-04-03T14:33:39.874" v="1620" actId="478"/>
          <ac:grpSpMkLst>
            <pc:docMk/>
            <pc:sldMk cId="1600274290" sldId="2147380666"/>
            <ac:grpSpMk id="4" creationId="{C0CAE5C9-DD19-E84A-6BD8-4F72CA897847}"/>
          </ac:grpSpMkLst>
        </pc:grpChg>
        <pc:grpChg chg="add mod">
          <ac:chgData name="Domingo Alcantara" userId="75b2bfab-4ad1-4e51-a9e1-091e2847eadd" providerId="ADAL" clId="{ADE6AF2A-FCA6-447B-A554-E8BC84D90754}" dt="2024-04-03T16:21:26.773" v="1944" actId="571"/>
          <ac:grpSpMkLst>
            <pc:docMk/>
            <pc:sldMk cId="1600274290" sldId="2147380666"/>
            <ac:grpSpMk id="13" creationId="{B3C0B953-768F-121F-F463-5EB9574CF604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14" creationId="{CA1D8CCA-4E42-1781-D46F-5E12B6C9E5C8}"/>
          </ac:grpSpMkLst>
        </pc:grpChg>
        <pc:grpChg chg="del">
          <ac:chgData name="Domingo Alcantara" userId="75b2bfab-4ad1-4e51-a9e1-091e2847eadd" providerId="ADAL" clId="{ADE6AF2A-FCA6-447B-A554-E8BC84D90754}" dt="2024-04-03T14:31:55.897" v="1601" actId="478"/>
          <ac:grpSpMkLst>
            <pc:docMk/>
            <pc:sldMk cId="1600274290" sldId="2147380666"/>
            <ac:grpSpMk id="21" creationId="{EB04DA20-8409-662B-F3D0-F9D46F076EC9}"/>
          </ac:grpSpMkLst>
        </pc:grpChg>
        <pc:grpChg chg="mod">
          <ac:chgData name="Domingo Alcantara" userId="75b2bfab-4ad1-4e51-a9e1-091e2847eadd" providerId="ADAL" clId="{ADE6AF2A-FCA6-447B-A554-E8BC84D90754}" dt="2024-04-03T14:31:53.502" v="1600" actId="1076"/>
          <ac:grpSpMkLst>
            <pc:docMk/>
            <pc:sldMk cId="1600274290" sldId="2147380666"/>
            <ac:grpSpMk id="22" creationId="{8DF405DA-8725-AE7D-52EA-B0FDB9AB24F6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38" creationId="{EF6DB4D1-1D50-0D16-A14D-05A9915FC932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44" creationId="{24CD892C-7037-E782-A8AF-AD813EE47C6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0" creationId="{8CF905A8-3FB9-9812-C152-B67575C60E17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6" creationId="{939763B2-6391-86F0-6BAD-0A9D6BF79DB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62" creationId="{A15687A3-DE2A-9B21-1807-1268375B6150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67" creationId="{3CCFE14A-0DDC-85BE-D1F4-40FC496CC58C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67" creationId="{4BDBEA33-6078-7E52-FF90-29277B93324B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72" creationId="{63173956-5A48-62E7-B774-20BB37ED5EA4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73" creationId="{DB28C49C-EACA-FF4B-9A94-E8F470034183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78" creationId="{0F11E7C7-8119-05F0-C115-E37C271DEA4E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2" creationId="{90C50232-51F6-B574-FCBB-1A85EBB15F4F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5" creationId="{527334EA-DEB6-B343-B9A9-4CF93E908B3C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87" creationId="{FD82308F-8E92-033B-D99D-6B3CED3EF849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8" creationId="{2D47414F-F7E5-79EF-063D-4C7ADF635037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1" creationId="{048585C7-A57F-28A9-F217-AA9B3967AEBE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3" creationId="{54A7F984-0945-0A00-8231-884E0A7F4FED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4" creationId="{2B0F2863-EF9E-FE39-A01C-A2BC177DE9EC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7" creationId="{93AAC3D3-12B3-EBFB-F5A1-8B91DD7D5161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9" creationId="{AA342AAC-737E-61A1-D8A8-FA634CCFE495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103" creationId="{4BDE9426-73C7-0EC6-5D20-4F04D00FF7F9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06" creationId="{7DF8F25D-371F-B011-9929-D69FB1D486CB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2" creationId="{A40FFD45-170D-64E7-FE60-08BAD75663E7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3" creationId="{DF18B2F8-E13D-D4D3-F9C7-82667C3C4FFD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7" creationId="{AC01208F-1AD9-413E-EEAC-45EEFF70CD5A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8" creationId="{9DE51F95-CEA6-3513-665E-9CB7EC3FF708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1" creationId="{3FB04D10-4257-512A-F7DD-40468E5DB352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3" creationId="{B7BB4680-54AB-833D-2DB3-0CEBC29B00F6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5" creationId="{A9A67930-4D08-F393-7DB3-88C2B64F966E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8" creationId="{2A5A8D45-6A9E-940E-D3AE-83E19ACCDECF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34" creationId="{886DABAC-764C-F8C2-B3CE-38E0C8A3D704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0" creationId="{CA82A8DC-4FB6-BB99-A1AC-836A980D3EB3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3" creationId="{EB4CC974-62B2-B486-D314-CBDE4790FEB5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6" creationId="{7304B49E-E01C-407B-9C90-D50C95674566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50" creationId="{328C1A75-ECF5-DC38-8977-6E3C27F10AF9}"/>
          </ac:grpSpMkLst>
        </pc:grp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4" creationId="{17E5D1BC-D30B-6B05-4A77-B861C97BBF20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10" creationId="{D4BC9483-261D-4087-8736-8A15D3BB2E3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21" creationId="{80FB5011-F835-E108-364D-270B4C5E5362}"/>
          </ac:graphicFrameMkLst>
        </pc:graphicFrameChg>
        <pc:graphicFrameChg chg="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25" creationId="{BDEA5B3F-CF05-61EF-180D-DEC9DB9F4BE9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3:09.717" v="1617" actId="478"/>
          <ac:graphicFrameMkLst>
            <pc:docMk/>
            <pc:sldMk cId="1600274290" sldId="2147380666"/>
            <ac:graphicFrameMk id="29" creationId="{8D9085F6-A395-2976-1E8E-335A722B3FE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32" creationId="{532F6E8A-62D2-ABC2-34D3-1B4EF6E9CB6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37" creationId="{56752E87-AA40-814F-6C4F-03C3DA98ECE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1" creationId="{619D6811-75FC-6BCE-6229-87E7DC617953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7" creationId="{E2C341CE-1E11-49CD-3946-4599C7E25D7C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3" creationId="{D65D955B-C741-EA83-6AB9-C40BEF65925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9" creationId="{49078588-332B-FA8B-178F-D21A4CD585D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0" creationId="{85EA280E-58AA-7623-98B2-867ABA3DAD8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75" creationId="{A0B7F2F7-5A0F-83F7-B56F-D98B7773A48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6" creationId="{69524039-42E8-0E74-42A8-841820A950C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9" creationId="{07EEAE8F-6682-8816-6637-19909550F1D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1" creationId="{219379DC-14D3-62B4-0E9D-76FB3CA7CD7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4" creationId="{C5B5A9E7-E562-8230-BBCE-7A4F303B5C7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0" creationId="{14948988-D35E-6953-6B1B-C65F75C7119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6" creationId="{702A9961-5924-7528-CBFA-4067608B7F7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0" creationId="{91034D80-ABB8-0E09-9F62-3D7017B95A2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2" creationId="{EF041FD7-9413-96EE-C987-5F3B4465088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3" creationId="{E0C6C3F9-DDC8-37CE-6D8B-9133F95615B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6" creationId="{9D72D323-E4C5-4386-CCCE-9A54962F3DD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9" creationId="{0DE773B6-70C5-956C-0994-F129CEFB076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9" creationId="{D89156C3-720F-5580-B331-1C52CFCE50D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15" creationId="{9F57A0AD-1065-BB82-BDCB-3034C1172A14}"/>
          </ac:graphicFrameMkLst>
        </pc:graphicFrameChg>
        <pc:graphicFrameChg chg="add mod modGraphic">
          <ac:chgData name="Domingo Alcantara" userId="75b2bfab-4ad1-4e51-a9e1-091e2847eadd" providerId="ADAL" clId="{ADE6AF2A-FCA6-447B-A554-E8BC84D90754}" dt="2024-04-03T16:28:17.598" v="2015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2.077" v="2044" actId="1076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9.373" v="2045" actId="571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36.478" v="2048" actId="1076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1" creationId="{A697E52E-786F-2DB4-9B9A-A79DFF6FAE7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40.287" v="2049" actId="1076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7" creationId="{200984B9-41A6-7B92-FBBC-4CC98325D479}"/>
          </ac:graphicFrameMkLst>
        </pc:graphicFrameChg>
        <pc:picChg chg="del mod">
          <ac:chgData name="Domingo Alcantara" userId="75b2bfab-4ad1-4e51-a9e1-091e2847eadd" providerId="ADAL" clId="{ADE6AF2A-FCA6-447B-A554-E8BC84D90754}" dt="2024-04-03T14:33:39.874" v="1620" actId="478"/>
          <ac:picMkLst>
            <pc:docMk/>
            <pc:sldMk cId="1600274290" sldId="2147380666"/>
            <ac:picMk id="7" creationId="{CC02BC91-B23A-DF8B-332B-5B2EFD40A8B1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6:28:53.501" v="2019" actId="2696"/>
        <pc:sldMkLst>
          <pc:docMk/>
          <pc:sldMk cId="1058982357" sldId="2147380667"/>
        </pc:sldMkLst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4" creationId="{0B397C2E-9117-AC0C-0A60-D3AF3FC5CE21}"/>
          </ac:spMkLst>
        </pc:spChg>
        <pc:spChg chg="mod">
          <ac:chgData name="Domingo Alcantara" userId="75b2bfab-4ad1-4e51-a9e1-091e2847eadd" providerId="ADAL" clId="{ADE6AF2A-FCA6-447B-A554-E8BC84D90754}" dt="2024-04-03T14:39:10.643" v="1684" actId="207"/>
          <ac:spMkLst>
            <pc:docMk/>
            <pc:sldMk cId="1058982357" sldId="2147380667"/>
            <ac:spMk id="6" creationId="{0BFF1D96-8698-516E-1492-1D3AEF3E4E3E}"/>
          </ac:spMkLst>
        </pc:spChg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7" creationId="{41A84A75-208D-F1E4-2BA2-4E1E9ACC971D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8" creationId="{FC4D2386-F4D4-4EE6-F8A4-31AD3E8F75A8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9" creationId="{78F5CD6D-E3EF-C6A0-7FFB-53E7FFB68640}"/>
          </ac:spMkLst>
        </pc:spChg>
        <pc:spChg chg="del">
          <ac:chgData name="Domingo Alcantara" userId="75b2bfab-4ad1-4e51-a9e1-091e2847eadd" providerId="ADAL" clId="{ADE6AF2A-FCA6-447B-A554-E8BC84D90754}" dt="2024-04-03T16:27:20.735" v="2006" actId="478"/>
          <ac:spMkLst>
            <pc:docMk/>
            <pc:sldMk cId="1058982357" sldId="2147380667"/>
            <ac:spMk id="11" creationId="{B026175D-3D57-4A00-F256-DA25D6C6A1AC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13" creationId="{6D1F4F23-3EE6-F719-748C-65DA7584ACFA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13" creationId="{DC3BB14E-C065-1B7F-C43E-C262B584059D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5" creationId="{3973F60D-0AD8-4DBD-5350-DB254B7A5B29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6" creationId="{D263F2AF-69BE-B188-F8DD-E51393EE0FEA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22" creationId="{73551F93-796F-93AC-A637-BCDA97FDDB50}"/>
          </ac:spMkLst>
        </pc:spChg>
        <pc:spChg chg="del">
          <ac:chgData name="Domingo Alcantara" userId="75b2bfab-4ad1-4e51-a9e1-091e2847eadd" providerId="ADAL" clId="{ADE6AF2A-FCA6-447B-A554-E8BC84D90754}" dt="2024-04-03T16:27:22.092" v="2008" actId="478"/>
          <ac:spMkLst>
            <pc:docMk/>
            <pc:sldMk cId="1058982357" sldId="2147380667"/>
            <ac:spMk id="26" creationId="{EC99F628-E8B5-4363-264C-0BB6F36B2E8D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8" creationId="{2E518C48-270C-662B-5B75-0026761D8869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9" creationId="{74667ED0-7D33-7E2D-672B-D14BEBA9FF52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0" creationId="{1E442543-FA90-FED9-E27F-7C2E8A1BF7B8}"/>
          </ac:spMkLst>
        </pc:spChg>
        <pc:spChg chg="del">
          <ac:chgData name="Domingo Alcantara" userId="75b2bfab-4ad1-4e51-a9e1-091e2847eadd" providerId="ADAL" clId="{ADE6AF2A-FCA6-447B-A554-E8BC84D90754}" dt="2024-04-03T16:27:21.309" v="2007" actId="478"/>
          <ac:spMkLst>
            <pc:docMk/>
            <pc:sldMk cId="1058982357" sldId="2147380667"/>
            <ac:spMk id="33" creationId="{4B829231-DC48-1D23-B073-21F8CAD9B41C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8" creationId="{F34BA4BB-F25E-5F0D-D52D-89C98FFAB993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9" creationId="{BBB36FB1-1092-3325-1827-E2EE8EBF87BA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2" creationId="{5EC122CE-9C53-EBD8-5124-3DF44E3B85D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5" creationId="{5C92F664-41A8-9C2B-0F46-9C43C823720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6" creationId="{DF38035B-1AB6-330B-608C-58301611AD00}"/>
          </ac:spMkLst>
        </pc:spChg>
        <pc:spChg chg="del">
          <ac:chgData name="Domingo Alcantara" userId="75b2bfab-4ad1-4e51-a9e1-091e2847eadd" providerId="ADAL" clId="{ADE6AF2A-FCA6-447B-A554-E8BC84D90754}" dt="2024-04-03T16:27:15.264" v="1999" actId="478"/>
          <ac:spMkLst>
            <pc:docMk/>
            <pc:sldMk cId="1058982357" sldId="2147380667"/>
            <ac:spMk id="48" creationId="{C1226448-1A30-7B6B-9159-3C5B937A94DC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9" creationId="{DFB4FEAD-C56B-8E78-02DD-E263819D4D1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0" creationId="{CE4BFD1E-9DF8-AD01-599F-B6C8ADB4992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1" creationId="{94929A4F-20BA-EFA1-22F5-3B379751995F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2" creationId="{9023E803-FA43-ECFF-4D2A-E08DE509DD19}"/>
          </ac:spMkLst>
        </pc:spChg>
        <pc:spChg chg="del">
          <ac:chgData name="Domingo Alcantara" userId="75b2bfab-4ad1-4e51-a9e1-091e2847eadd" providerId="ADAL" clId="{ADE6AF2A-FCA6-447B-A554-E8BC84D90754}" dt="2024-04-03T16:27:16.773" v="2000" actId="478"/>
          <ac:spMkLst>
            <pc:docMk/>
            <pc:sldMk cId="1058982357" sldId="2147380667"/>
            <ac:spMk id="54" creationId="{0B369E1F-C1AD-B434-F1EA-27B0564FF3F3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55" creationId="{ED79873F-08E3-B9C5-D9A8-D1ABF37C9F8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7" creationId="{93B6B533-8519-854B-8F75-6B08E28BC62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8" creationId="{A4FE3A70-EA39-C507-9807-23404276D1C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0" creationId="{0F6C8E91-E8F8-9D0A-FC89-1C716E13962D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0" creationId="{3F649FE4-C324-78E4-669E-E73065837845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1" creationId="{07429BC9-0F82-7A88-A707-C967A912C21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1" creationId="{FB7F88E8-6CEB-869D-5DE5-3151033ABB35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3" creationId="{97256477-487C-3677-E034-F0E121D857E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4" creationId="{E2A8F6AB-E1E5-AD35-3B68-EC47A1FE7644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6" creationId="{945CD8B7-5A79-25C3-0163-07C92B8295BD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6" creationId="{A7C63E10-FED2-0F5C-32D8-04D980E0DD9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7" creationId="{82A20DB7-56C2-6937-25FD-52FAA95CC32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7" creationId="{83AC76EE-C857-6D1F-8495-C56216EAA3E1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9" creationId="{13821650-9FBE-86AE-6D62-556F871705A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9" creationId="{26A3BF89-52D5-BD2C-BC4C-CA27D1508007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70" creationId="{58BF13CA-D425-5586-2F78-A16419D0DC0C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0" creationId="{EF93CAC6-0BB7-7481-A5BB-412080DABD69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1" creationId="{DF03432B-B5FD-A3FF-B8C7-786202E87A08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2" creationId="{D85D8063-892A-6AF9-4082-0C7FF2F408C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3" creationId="{0A948225-8924-5193-162B-77825A551152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3" creationId="{B6538C4C-962F-321C-9F47-25ECD538661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4" creationId="{EFE97ADD-2683-25F2-3E87-7573C5A780A7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5" creationId="{6DFC17DF-E9F9-19A0-2923-D96689E7F7EF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5" creationId="{F2ED330D-35AF-8806-319F-2E12B91CB74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6" creationId="{3B48E394-27E0-FBE7-3AE3-55CA744BFA1C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6" creationId="{AFA7314E-077F-CC1D-DFF3-8D1B5F54554D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7" creationId="{2D080A8C-FC84-459E-4D23-B02FB47CC03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8" creationId="{6094113B-B409-F305-6A74-18A3FFAAE586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8" creationId="{6370CFEA-CE92-948E-0880-99DF22FA9140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9" creationId="{407B5634-0872-CD7D-78CA-67BF32299D59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9" creationId="{4A59B813-93A6-7A4C-61BB-F92B67E2A2FF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1" creationId="{0C934B35-AC3C-EC2B-F0D6-0E766E752120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2" creationId="{C7B05CE6-2433-5B00-2F8D-C04FA8555354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4" creationId="{FD8FA3F8-FEA6-6939-AADC-2FACEB01BF1A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5" creationId="{A105B63D-7FEB-8099-107B-89D05D9EB01F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7" creationId="{768B82F4-1C63-2EE4-3A1D-251809F87E5D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8" creationId="{B30FADBC-95D8-34E2-3DF2-970A9B90CAEE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0" creationId="{844AFBF7-576A-0128-18BE-348C96F274A9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1" creationId="{1B345825-771C-DCAE-05C0-A2CC6B50900A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3" creationId="{7DDC00EB-E9D2-F3FB-195F-4974D17AF03E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4" creationId="{867DBF0D-0EF0-0FE2-648D-13601B14994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6" creationId="{4504662A-4E70-DD18-1D43-4D1E0DF8DC0D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6" creationId="{5D7B4C46-B0BE-A27D-92F3-D7889534B16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7" creationId="{87A5B73C-E0F0-65E6-1FE9-478E8E3D3129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7" creationId="{EE84C479-F0D1-4ACD-8ABC-414AB14CBCA3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9" creationId="{79333190-33FB-2F72-8137-EAD700D766A9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0" creationId="{91DCBD13-C31C-01A6-6483-64FC3993770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2" creationId="{34624B5F-09FB-9158-3A71-0DF041728BFB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3" creationId="{02266DCC-8FC3-8DDD-29BB-47F6E065B11A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5" creationId="{3898F933-6F83-A9F2-E7EE-64C550AB180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6" creationId="{648427BA-F947-F4D4-6F6A-35B4AFA1BDA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8" creationId="{B88AD11E-A5AF-5AA0-4D36-BF732E232A9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9" creationId="{C7E20E98-BB99-CF2F-82B7-E08108702AAA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1" creationId="{AFFBAE53-2D1A-E03C-B431-9AB03C22DBEE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2" creationId="{7D0B5973-2AFA-D478-6553-E655591D12A3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4" creationId="{8669C3C3-634E-E57B-7C8D-02B3DFD26B48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5" creationId="{6CD4386E-94ED-1B8E-BA0C-66F30CCE2B77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7" creationId="{FFEA79CF-6468-4522-D5F6-00D1D3BBBC64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8" creationId="{43058CBA-9E99-75F5-D4E3-DD78CC5330CE}"/>
          </ac:spMkLst>
        </pc:spChg>
        <pc:spChg chg="add del mod">
          <ac:chgData name="Domingo Alcantara" userId="75b2bfab-4ad1-4e51-a9e1-091e2847eadd" providerId="ADAL" clId="{ADE6AF2A-FCA6-447B-A554-E8BC84D90754}" dt="2024-04-03T16:27:19.781" v="2005" actId="478"/>
          <ac:spMkLst>
            <pc:docMk/>
            <pc:sldMk cId="1058982357" sldId="2147380667"/>
            <ac:spMk id="119" creationId="{19650CC7-494D-BA9E-84D5-C3E1BBBDBE1D}"/>
          </ac:spMkLst>
        </pc:spChg>
        <pc:spChg chg="add del mod">
          <ac:chgData name="Domingo Alcantara" userId="75b2bfab-4ad1-4e51-a9e1-091e2847eadd" providerId="ADAL" clId="{ADE6AF2A-FCA6-447B-A554-E8BC84D90754}" dt="2024-04-03T16:27:22.606" v="2009" actId="478"/>
          <ac:spMkLst>
            <pc:docMk/>
            <pc:sldMk cId="1058982357" sldId="2147380667"/>
            <ac:spMk id="120" creationId="{AD2DBC44-5DB4-319B-63B8-34715CA93EAB}"/>
          </ac:spMkLst>
        </pc:spChg>
        <pc:spChg chg="add del mod">
          <ac:chgData name="Domingo Alcantara" userId="75b2bfab-4ad1-4e51-a9e1-091e2847eadd" providerId="ADAL" clId="{ADE6AF2A-FCA6-447B-A554-E8BC84D90754}" dt="2024-04-03T16:27:18.934" v="2002" actId="478"/>
          <ac:spMkLst>
            <pc:docMk/>
            <pc:sldMk cId="1058982357" sldId="2147380667"/>
            <ac:spMk id="121" creationId="{C5F3CBA3-F4D9-4900-83C9-ACC1024CAD6A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2" creationId="{A211F1CF-DBD6-0FA2-971A-270B11D8722B}"/>
          </ac:spMkLst>
        </pc:spChg>
        <pc:spChg chg="add del mod">
          <ac:chgData name="Domingo Alcantara" userId="75b2bfab-4ad1-4e51-a9e1-091e2847eadd" providerId="ADAL" clId="{ADE6AF2A-FCA6-447B-A554-E8BC84D90754}" dt="2024-04-03T16:27:18.936" v="2004"/>
          <ac:spMkLst>
            <pc:docMk/>
            <pc:sldMk cId="1058982357" sldId="2147380667"/>
            <ac:spMk id="123" creationId="{AAF44DA2-D42A-29AC-7B99-A646F61CFBDE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4" creationId="{268DD28E-AE55-2E0A-E521-076ECCCFF133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6" creationId="{93572B98-7E2B-8476-E4AA-427301A53B45}"/>
          </ac:spMkLst>
        </pc:spChg>
        <pc:spChg chg="add del mod">
          <ac:chgData name="Domingo Alcantara" userId="75b2bfab-4ad1-4e51-a9e1-091e2847eadd" providerId="ADAL" clId="{ADE6AF2A-FCA6-447B-A554-E8BC84D90754}" dt="2024-04-03T16:27:13.327" v="1998" actId="478"/>
          <ac:spMkLst>
            <pc:docMk/>
            <pc:sldMk cId="1058982357" sldId="2147380667"/>
            <ac:spMk id="127" creationId="{FBA18426-B24A-0C8C-7EC3-DD04EDF72CB1}"/>
          </ac:spMkLst>
        </pc:spChg>
        <pc:spChg chg="add del mod">
          <ac:chgData name="Domingo Alcantara" userId="75b2bfab-4ad1-4e51-a9e1-091e2847eadd" providerId="ADAL" clId="{ADE6AF2A-FCA6-447B-A554-E8BC84D90754}" dt="2024-04-03T16:27:11.702" v="1997" actId="478"/>
          <ac:spMkLst>
            <pc:docMk/>
            <pc:sldMk cId="1058982357" sldId="2147380667"/>
            <ac:spMk id="128" creationId="{9AC2EA89-5FE2-BEE9-F91F-2C7BA82DEB7B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0" creationId="{54D0DE82-0D54-7420-AC27-8ADC839402B0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1" creationId="{52CF3DE6-4B92-D3C4-B624-CB05C6255B5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3" creationId="{ABD8BD5C-AEAD-2633-CF0A-0B9F99225942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4" creationId="{3CCB669E-DE46-676E-6584-EE14568793E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6" creationId="{AD2849A0-5F39-CDA9-EB1E-35AC70C39209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7" creationId="{C17C579E-F427-C018-1308-3557467857B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39" creationId="{2FD90584-1124-FB99-B59C-610BB643A76E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0" creationId="{62FEA257-8F0C-FBD1-E8F9-83391E4D651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1" creationId="{C0432272-E2CF-AE35-336A-87D4C137393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2" creationId="{704A7FDB-6204-212B-CC99-850F80651A99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3" creationId="{497E6DE6-90B9-A89F-664A-E692848B05B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4" creationId="{AC245975-BE2F-EA8E-A2F7-F34AAA210C1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6" creationId="{BA6DB986-E8CB-5849-E599-ADFD5B9DEE4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7" creationId="{69113628-33CB-905D-36BC-D3F789122ACC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8" creationId="{BBE9DBEB-4988-4DD3-219D-A572FD381F86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0" creationId="{432C1A26-2830-11D7-A389-CFB4F2FE9BE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1" creationId="{61A44887-BCAE-FB90-3E5C-7C4EA6C4BF1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3" creationId="{E49A8460-21FD-E95C-1CE1-84FEFADE403B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4" creationId="{6EE2909F-CB38-326C-FEBF-95F7A1F96B5E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6" creationId="{C1858DA0-D838-8790-CAD2-58D28E49C18C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7" creationId="{A527FD6D-FE77-0007-7F8A-469F1DD20DE9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1" creationId="{7E41049B-9891-CBCE-B12A-CB41D6A9A048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2" creationId="{DD72F8B3-DB26-0A1C-91F7-14568DE13D7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3" creationId="{BB382777-A346-55ED-D0C6-E879EBB59AB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4" creationId="{F3B71183-39B9-7E81-EC3B-5F8C2D6CBC43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5" creationId="{AF2DCA36-5BEE-08C4-AF3F-B60DE7F7741E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6" creationId="{30E0F2A0-6334-6324-18D3-C2D80F895B9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8" creationId="{E33991B4-EA2F-E0B3-F1FB-F3099AA4FD2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9" creationId="{98894938-9598-8BB4-3F4F-78DC0FB79F4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0" creationId="{606EA29E-500B-770F-72D9-4005E7C18E4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2" creationId="{0CF8E7C2-AA88-842A-8313-6671DC12C297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3" creationId="{F56DC5C0-BA54-864B-C2BC-DF18CDA9A0AC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5" creationId="{97FBE1CF-7680-B9D5-03D3-D5963E53B52E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6" creationId="{731AA4B2-C30C-00DC-0A65-266B159FCA2B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8" creationId="{CE6DF6C8-DB97-ADAD-973A-EAA70859B23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9" creationId="{08FEF84A-43C6-B54B-0EAD-E572439784E0}"/>
          </ac:spMkLst>
        </pc:spChg>
        <pc:grpChg chg="del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2" creationId="{B67E52B5-C778-85B4-A31E-F9483EE12675}"/>
          </ac:grpSpMkLst>
        </pc:grpChg>
        <pc:grpChg chg="add del mod ord">
          <ac:chgData name="Domingo Alcantara" userId="75b2bfab-4ad1-4e51-a9e1-091e2847eadd" providerId="ADAL" clId="{ADE6AF2A-FCA6-447B-A554-E8BC84D90754}" dt="2024-04-03T14:38:40.608" v="1678" actId="478"/>
          <ac:grpSpMkLst>
            <pc:docMk/>
            <pc:sldMk cId="1058982357" sldId="2147380667"/>
            <ac:grpSpMk id="4" creationId="{67A2F52F-3553-E179-939E-43EF195E3DAD}"/>
          </ac:grpSpMkLst>
        </pc:grpChg>
        <pc:grpChg chg="mod">
          <ac:chgData name="Domingo Alcantara" userId="75b2bfab-4ad1-4e51-a9e1-091e2847eadd" providerId="ADAL" clId="{ADE6AF2A-FCA6-447B-A554-E8BC84D90754}" dt="2024-04-03T14:38:14.442" v="1670"/>
          <ac:grpSpMkLst>
            <pc:docMk/>
            <pc:sldMk cId="1058982357" sldId="2147380667"/>
            <ac:grpSpMk id="7" creationId="{52BE8FE2-7F9D-E307-ED94-AADEA05123E1}"/>
          </ac:grpSpMkLst>
        </pc:grpChg>
        <pc:grpChg chg="add mod">
          <ac:chgData name="Domingo Alcantara" userId="75b2bfab-4ad1-4e51-a9e1-091e2847eadd" providerId="ADAL" clId="{ADE6AF2A-FCA6-447B-A554-E8BC84D90754}" dt="2024-04-03T16:26:18.459" v="1974" actId="571"/>
          <ac:grpSpMkLst>
            <pc:docMk/>
            <pc:sldMk cId="1058982357" sldId="2147380667"/>
            <ac:grpSpMk id="8" creationId="{B252BE11-F927-FFD3-5FBD-CA8E9AA796EB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14" creationId="{073BED37-4507-04B4-3027-B9D8066B8473}"/>
          </ac:grpSpMkLst>
        </pc:grpChg>
        <pc:grpChg chg="add 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0" creationId="{BC5F5D53-FA7D-087A-6FAE-95B3FD303594}"/>
          </ac:grpSpMkLst>
        </pc:grpChg>
        <pc:grpChg chg="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1" creationId="{B70313BB-B4FA-8113-438D-0A0BF51ACBF3}"/>
          </ac:grpSpMkLst>
        </pc:grpChg>
        <pc:grpChg chg="add del">
          <ac:chgData name="Domingo Alcantara" userId="75b2bfab-4ad1-4e51-a9e1-091e2847eadd" providerId="ADAL" clId="{ADE6AF2A-FCA6-447B-A554-E8BC84D90754}" dt="2024-04-03T14:39:01.219" v="1681" actId="478"/>
          <ac:grpSpMkLst>
            <pc:docMk/>
            <pc:sldMk cId="1058982357" sldId="2147380667"/>
            <ac:grpSpMk id="22" creationId="{C305C15A-65EF-0773-D252-2821E144C47F}"/>
          </ac:grpSpMkLst>
        </pc:grpChg>
        <pc:grpChg chg="add mod">
          <ac:chgData name="Domingo Alcantara" userId="75b2bfab-4ad1-4e51-a9e1-091e2847eadd" providerId="ADAL" clId="{ADE6AF2A-FCA6-447B-A554-E8BC84D90754}" dt="2024-04-03T16:26:17.531" v="1973" actId="571"/>
          <ac:grpSpMkLst>
            <pc:docMk/>
            <pc:sldMk cId="1058982357" sldId="2147380667"/>
            <ac:grpSpMk id="31" creationId="{2137241C-B5E6-6D31-8D1C-93BC86C5AF9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38" creationId="{B1D4C7C4-B140-3E36-5D20-4D1C9A378D3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44" creationId="{9D49C4FA-A818-EED3-2BD5-93CFC32AAB2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44" creationId="{DF471054-523F-322F-AAB6-C01BAEDDCB7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0" creationId="{4860B0D2-C3E6-3771-E9B7-8A65621A081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6" creationId="{08C772F3-94D0-CF94-44F4-4FF61811CC6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6" creationId="{E842C25D-A88F-33FD-8705-7B8B2539E7F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9" creationId="{E29CA948-31CB-5AA2-039A-23F7C00E2CD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2" creationId="{CCEE3EA2-E76C-2578-DFE7-9E1CFE35AFED}"/>
          </ac:grpSpMkLst>
        </pc:grpChg>
        <pc:grpChg chg="del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2" creationId="{F7273B5C-F095-8101-9572-39A8B2DA7235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5" creationId="{0A49CA19-ADE9-654E-E2DA-57F4127CC117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5" creationId="{8F61E7D6-3FF3-515A-3537-0A678489E39C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8" creationId="{5A9FECC6-7531-458A-40B8-C66BAB02853D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8" creationId="{9484846B-C13B-0337-4FC4-60EF6D65E892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1" creationId="{4D8176E1-D1FC-6E06-2D84-172B7145C74C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72" creationId="{FF56B4F4-89E1-4BF9-A342-C0404C4CDA6B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4" creationId="{DCF23C98-1F52-D963-40E9-E608895F5403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7" creationId="{CF8DE375-DC01-964B-53FC-E154EC13A5AD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0" creationId="{22912C9B-3173-2D9E-2C73-4D7A134E1B71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3" creationId="{1D530F40-A046-1CEB-9BE1-FE2A7FED29E6}"/>
          </ac:grpSpMkLst>
        </pc:grpChg>
        <pc:grpChg chg="add del mod">
          <ac:chgData name="Domingo Alcantara" userId="75b2bfab-4ad1-4e51-a9e1-091e2847eadd" providerId="ADAL" clId="{ADE6AF2A-FCA6-447B-A554-E8BC84D90754}" dt="2024-04-03T16:27:10.699" v="1996" actId="478"/>
          <ac:grpSpMkLst>
            <pc:docMk/>
            <pc:sldMk cId="1058982357" sldId="2147380667"/>
            <ac:grpSpMk id="86" creationId="{C944F256-B49E-9BFA-A0F2-72ABA9DD9922}"/>
          </ac:grpSpMkLst>
        </pc:grpChg>
        <pc:grpChg chg="add del mod">
          <ac:chgData name="Domingo Alcantara" userId="75b2bfab-4ad1-4e51-a9e1-091e2847eadd" providerId="ADAL" clId="{ADE6AF2A-FCA6-447B-A554-E8BC84D90754}" dt="2024-04-03T16:27:09.558" v="1994" actId="478"/>
          <ac:grpSpMkLst>
            <pc:docMk/>
            <pc:sldMk cId="1058982357" sldId="2147380667"/>
            <ac:grpSpMk id="89" creationId="{8BBEB649-8EB6-C2A6-D533-705C7FDCEC59}"/>
          </ac:grpSpMkLst>
        </pc:grpChg>
        <pc:grpChg chg="add del mod">
          <ac:chgData name="Domingo Alcantara" userId="75b2bfab-4ad1-4e51-a9e1-091e2847eadd" providerId="ADAL" clId="{ADE6AF2A-FCA6-447B-A554-E8BC84D90754}" dt="2024-04-03T16:27:10.190" v="1995" actId="478"/>
          <ac:grpSpMkLst>
            <pc:docMk/>
            <pc:sldMk cId="1058982357" sldId="2147380667"/>
            <ac:grpSpMk id="92" creationId="{2A2C3AB2-D6DA-9261-0834-198426A43D67}"/>
          </ac:grpSpMkLst>
        </pc:grpChg>
        <pc:grpChg chg="add del mod">
          <ac:chgData name="Domingo Alcantara" userId="75b2bfab-4ad1-4e51-a9e1-091e2847eadd" providerId="ADAL" clId="{ADE6AF2A-FCA6-447B-A554-E8BC84D90754}" dt="2024-04-03T14:39:56.914" v="1694" actId="478"/>
          <ac:grpSpMkLst>
            <pc:docMk/>
            <pc:sldMk cId="1058982357" sldId="2147380667"/>
            <ac:grpSpMk id="95" creationId="{22D81A75-C6F4-DEC8-42A5-D6C2B3CA8289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5" creationId="{48860E36-28E2-663A-35E4-7080CED9FACE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8" creationId="{E2FD08A1-C6C9-EED1-851D-D7E973930155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1" creationId="{AE99478F-0627-E0C4-08BD-AFC422ECB48F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4" creationId="{86022213-EBCB-EBE0-2507-A7179DF51973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7" creationId="{FD7DB401-8928-2F0D-A959-FF65E70E821C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0" creationId="{1E7546E8-C76B-D627-9255-AABCF37EE4E7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3" creationId="{200AA782-887B-BA84-8B8F-1C81EEAE854A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6" creationId="{0D8A1EE6-4F14-E1C3-4C0D-91DB0AF23E4F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29" creationId="{0A28A6B5-1379-934D-DD8A-77FAB758BFAB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2" creationId="{3DFF344B-EEE8-4F32-DD07-C9704BF12166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5" creationId="{9E7F96C6-BAD2-2C5A-87E2-5AD5236C962D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49" creationId="{6BC9C249-413A-5A0C-B736-8168A0643285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2" creationId="{102C0F51-EC4C-3C65-49CF-7AEE5010F3E0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5" creationId="{EA528954-E277-B586-4974-59F6CBF7A902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1" creationId="{F0C6B32E-B7E8-7B3C-4939-8878718B408A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4" creationId="{9754FEE3-2CD2-0E6E-903D-CA98A47E2FC6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7" creationId="{6E3A2C37-1339-0105-E857-F85B854C57BB}"/>
          </ac:grpSpMkLst>
        </pc:grp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3" creationId="{C7B13B9D-7DCB-B206-4CB0-6EDFF301992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28.579" v="2012" actId="478"/>
          <ac:graphicFrameMkLst>
            <pc:docMk/>
            <pc:sldMk cId="1058982357" sldId="2147380667"/>
            <ac:graphicFrameMk id="10" creationId="{01F0101B-0EBB-B563-B699-82EC972714F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14" creationId="{BB7578A2-E520-8E6E-FD54-57B2D5FE641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17" creationId="{C456BB32-DD14-108C-3F76-5B151F0F77F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02.315" v="1990" actId="478"/>
          <ac:graphicFrameMkLst>
            <pc:docMk/>
            <pc:sldMk cId="1058982357" sldId="2147380667"/>
            <ac:graphicFrameMk id="25" creationId="{F9209DFD-F2FA-A0BA-2D74-3B9CE014C3A1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32" creationId="{F48C1339-593F-A5A9-0D20-769A7C60B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40" creationId="{76964A06-528C-6AC3-CBFE-921FBC6AA024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26.727" v="2010" actId="478"/>
          <ac:graphicFrameMkLst>
            <pc:docMk/>
            <pc:sldMk cId="1058982357" sldId="2147380667"/>
            <ac:graphicFrameMk id="47" creationId="{5DE58E60-D872-D06A-3851-56B056FB512D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53" creationId="{88CC040D-D43A-1595-8B8E-06D9CBC1CB40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9:56.914" v="1694" actId="478"/>
          <ac:graphicFrameMkLst>
            <pc:docMk/>
            <pc:sldMk cId="1058982357" sldId="2147380667"/>
            <ac:graphicFrameMk id="59" creationId="{AF6F10AC-AC37-218B-8D40-FA02F61CAA42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27.456" v="2011" actId="478"/>
          <ac:graphicFrameMkLst>
            <pc:docMk/>
            <pc:sldMk cId="1058982357" sldId="2147380667"/>
            <ac:graphicFrameMk id="125" creationId="{18F98018-28F8-D9BD-E5FE-5047D636BE17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38" creationId="{D14D5E59-F1E7-4BA7-1266-252A004FBED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45" creationId="{3636F7AB-A110-49BC-F31D-4CA53AC3DA08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8" creationId="{F65EF06F-CB06-D879-F70B-273D5289F626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9" creationId="{C4FCDAE0-274B-BBCE-A3FC-0C431290C709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0" creationId="{561D6ED3-70A0-299D-D069-AFA51560AF34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7" creationId="{038A0E53-B617-F364-6B19-C96EDC272E08}"/>
          </ac:graphicFrameMkLst>
        </pc:graphicFrameChg>
        <pc:picChg chg="mod">
          <ac:chgData name="Domingo Alcantara" userId="75b2bfab-4ad1-4e51-a9e1-091e2847eadd" providerId="ADAL" clId="{ADE6AF2A-FCA6-447B-A554-E8BC84D90754}" dt="2024-04-03T14:38:14.442" v="1670"/>
          <ac:picMkLst>
            <pc:docMk/>
            <pc:sldMk cId="1058982357" sldId="2147380667"/>
            <ac:picMk id="15" creationId="{FB146911-AA6A-0B40-7078-C3213DC894C4}"/>
          </ac:picMkLst>
        </pc:picChg>
        <pc:picChg chg="mod">
          <ac:chgData name="Domingo Alcantara" userId="75b2bfab-4ad1-4e51-a9e1-091e2847eadd" providerId="ADAL" clId="{ADE6AF2A-FCA6-447B-A554-E8BC84D90754}" dt="2024-04-03T14:39:01.690" v="1682"/>
          <ac:picMkLst>
            <pc:docMk/>
            <pc:sldMk cId="1058982357" sldId="2147380667"/>
            <ac:picMk id="37" creationId="{CEC3E97E-136F-07E1-6629-D5F0C592DCC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43:52.724" v="2090" actId="208"/>
        <pc:sldMkLst>
          <pc:docMk/>
          <pc:sldMk cId="2323949207" sldId="2147380668"/>
        </pc:sldMkLst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3" creationId="{FB3B634E-0CC0-B8C1-6B47-A22EFB05139D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4" creationId="{C4E73DBA-3E08-C2FB-7265-444494E81DCA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6" creationId="{43FB6EE4-4A13-A456-DB41-F2586F032D47}"/>
          </ac:spMkLst>
        </pc:spChg>
        <pc:spChg chg="mod">
          <ac:chgData name="Domingo Alcantara" userId="75b2bfab-4ad1-4e51-a9e1-091e2847eadd" providerId="ADAL" clId="{ADE6AF2A-FCA6-447B-A554-E8BC84D90754}" dt="2024-04-03T14:40:32.017" v="1708" actId="20577"/>
          <ac:spMkLst>
            <pc:docMk/>
            <pc:sldMk cId="2323949207" sldId="2147380668"/>
            <ac:spMk id="27" creationId="{66BCF8A8-C985-259C-79B1-9C9F94B2946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8" creationId="{73709582-AAD8-0F9D-8C79-5E3C0ED331F4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5" creationId="{29156754-A775-7E5E-9434-08D767F8A87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6" creationId="{DC55CF14-3D2D-11B7-A6C0-80B4606E203E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7" creationId="{891144C2-A15C-3B75-F275-CBF5A10F44E6}"/>
          </ac:spMkLst>
        </pc:s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1" creationId="{AF9BD578-669F-935F-BE6A-4EEADECEA60A}"/>
          </ac:grpSpMkLst>
        </pc:gr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2" creationId="{72579DF5-C7E0-3B2E-3811-E168693E67A6}"/>
          </ac:grpSpMkLst>
        </pc:grp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5" creationId="{C0374641-4351-0CA0-BF78-73887EF0EEF2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9" creationId="{52268BF3-6983-E4D7-1568-F42887A5E890}"/>
          </ac:graphicFrameMkLst>
        </pc:graphicFrame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2" creationId="{C7D81CCF-B3AD-9F3B-3D78-1089CD16B8F7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4" creationId="{D064CDD8-75E7-6212-BF37-10D374A0D1B3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5" creationId="{DB840EEB-5863-E720-7667-178366FC1C0F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6" creationId="{BEE46562-D304-0F05-57FE-406C6E9A4A61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7" creationId="{C42D6DCA-E8EB-8615-78FB-78C87B22B1A0}"/>
          </ac:picMkLst>
        </pc:picChg>
        <pc:picChg chg="add mod modCrop">
          <ac:chgData name="Domingo Alcantara" userId="75b2bfab-4ad1-4e51-a9e1-091e2847eadd" providerId="ADAL" clId="{ADE6AF2A-FCA6-447B-A554-E8BC84D90754}" dt="2024-04-03T16:39:46.274" v="2066" actId="1076"/>
          <ac:picMkLst>
            <pc:docMk/>
            <pc:sldMk cId="2323949207" sldId="2147380668"/>
            <ac:picMk id="8" creationId="{7D42C1D1-06E9-A38E-82E6-B8BCE3AA62AF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0" creationId="{17F74A8E-D143-40D7-9E60-56EC54688F2C}"/>
          </ac:picMkLst>
        </pc:picChg>
        <pc:picChg chg="add mod">
          <ac:chgData name="Domingo Alcantara" userId="75b2bfab-4ad1-4e51-a9e1-091e2847eadd" providerId="ADAL" clId="{ADE6AF2A-FCA6-447B-A554-E8BC84D90754}" dt="2024-04-03T16:42:17.424" v="2083" actId="208"/>
          <ac:picMkLst>
            <pc:docMk/>
            <pc:sldMk cId="2323949207" sldId="2147380668"/>
            <ac:picMk id="10" creationId="{DFBB0802-4564-856B-566D-112451B0A19E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1" creationId="{33605603-61CF-8163-FC33-1F18AEA3C497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2" creationId="{7AA31441-82E4-1188-FF7F-7A7EB5DD7A81}"/>
          </ac:picMkLst>
        </pc:picChg>
        <pc:picChg chg="add mod">
          <ac:chgData name="Domingo Alcantara" userId="75b2bfab-4ad1-4e51-a9e1-091e2847eadd" providerId="ADAL" clId="{ADE6AF2A-FCA6-447B-A554-E8BC84D90754}" dt="2024-04-03T16:42:13.591" v="2082" actId="208"/>
          <ac:picMkLst>
            <pc:docMk/>
            <pc:sldMk cId="2323949207" sldId="2147380668"/>
            <ac:picMk id="12" creationId="{D3E83347-296C-1B3B-7964-3E2A64B1DC69}"/>
          </ac:picMkLst>
        </pc:picChg>
        <pc:picChg chg="add mod">
          <ac:chgData name="Domingo Alcantara" userId="75b2bfab-4ad1-4e51-a9e1-091e2847eadd" providerId="ADAL" clId="{ADE6AF2A-FCA6-447B-A554-E8BC84D90754}" dt="2024-04-03T16:43:52.724" v="2090" actId="20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32:31.994" v="2057"/>
        <pc:sldMkLst>
          <pc:docMk/>
          <pc:sldMk cId="4107707069" sldId="2147380669"/>
        </pc:sldMkLst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6" creationId="{9BC14217-9D1C-AE54-4411-8E28DD044099}"/>
          </ac:spMkLst>
        </pc:spChg>
        <pc:grpChg chg="add 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4" creationId="{23049CF4-94CC-7C9D-E3EC-523937536FC1}"/>
          </ac:grpSpMkLst>
        </pc:grpChg>
        <pc:grpChg chg="del">
          <ac:chgData name="Domingo Alcantara" userId="75b2bfab-4ad1-4e51-a9e1-091e2847eadd" providerId="ADAL" clId="{ADE6AF2A-FCA6-447B-A554-E8BC84D90754}" dt="2024-04-03T16:28:49.037" v="2017" actId="478"/>
          <ac:grpSpMkLst>
            <pc:docMk/>
            <pc:sldMk cId="4107707069" sldId="2147380669"/>
            <ac:grpSpMk id="22" creationId="{0923A60B-4AB1-4050-B864-5FB82008B402}"/>
          </ac:grpSpMkLst>
        </pc:grpChg>
        <pc:graphicFrameChg chg="add mod">
          <ac:chgData name="Domingo Alcantara" userId="75b2bfab-4ad1-4e51-a9e1-091e2847eadd" providerId="ADAL" clId="{ADE6AF2A-FCA6-447B-A554-E8BC84D90754}" dt="2024-04-03T16:29:46.170" v="2025"/>
          <ac:graphicFrameMkLst>
            <pc:docMk/>
            <pc:sldMk cId="4107707069" sldId="2147380669"/>
            <ac:graphicFrameMk id="8" creationId="{7AE211DA-39B9-E52B-ACCC-5DB8E850A15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32:27.002" v="2056" actId="478"/>
          <ac:graphicFrameMkLst>
            <pc:docMk/>
            <pc:sldMk cId="4107707069" sldId="2147380669"/>
            <ac:graphicFrameMk id="13" creationId="{6ACC22D9-80B5-5C1E-5595-C968490B2979}"/>
          </ac:graphicFrameMkLst>
        </pc:graphicFrameChg>
        <pc:graphicFrameChg chg="mod modGraphic">
          <ac:chgData name="Domingo Alcantara" userId="75b2bfab-4ad1-4e51-a9e1-091e2847eadd" providerId="ADAL" clId="{ADE6AF2A-FCA6-447B-A554-E8BC84D90754}" dt="2024-04-03T16:32:31.994" v="2057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  <pc:picChg chg="mod">
          <ac:chgData name="Domingo Alcantara" userId="75b2bfab-4ad1-4e51-a9e1-091e2847eadd" providerId="ADAL" clId="{ADE6AF2A-FCA6-447B-A554-E8BC84D90754}" dt="2024-04-03T16:28:50.291" v="2018"/>
          <ac:picMkLst>
            <pc:docMk/>
            <pc:sldMk cId="4107707069" sldId="2147380669"/>
            <ac:picMk id="7" creationId="{D7D0C65A-D4FB-A4F2-389D-8EE3CA1E88D7}"/>
          </ac:picMkLst>
        </pc:picChg>
      </pc:sldChg>
    </pc:docChg>
  </pc:docChgLst>
  <pc:docChgLst>
    <pc:chgData name="Domingo Alcantara" userId="75b2bfab-4ad1-4e51-a9e1-091e2847eadd" providerId="ADAL" clId="{3D3FA0E4-C7FF-4E9A-A62A-0024A667A19C}"/>
    <pc:docChg chg="undo redo custSel addSld modSld">
      <pc:chgData name="Domingo Alcantara" userId="75b2bfab-4ad1-4e51-a9e1-091e2847eadd" providerId="ADAL" clId="{3D3FA0E4-C7FF-4E9A-A62A-0024A667A19C}" dt="2024-08-01T16:35:11.916" v="575" actId="1076"/>
      <pc:docMkLst>
        <pc:docMk/>
      </pc:docMkLst>
      <pc:sldChg chg="addSp delSp modSp mod">
        <pc:chgData name="Domingo Alcantara" userId="75b2bfab-4ad1-4e51-a9e1-091e2847eadd" providerId="ADAL" clId="{3D3FA0E4-C7FF-4E9A-A62A-0024A667A19C}" dt="2024-08-01T16:34:26.714" v="56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D3FA0E4-C7FF-4E9A-A62A-0024A667A19C}" dt="2024-08-01T15:50:49.903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D3FA0E4-C7FF-4E9A-A62A-0024A667A19C}" dt="2024-08-01T15:50:53.154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D3FA0E4-C7FF-4E9A-A62A-0024A667A19C}" dt="2024-08-01T15:50:57.303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D3FA0E4-C7FF-4E9A-A62A-0024A667A19C}" dt="2024-08-01T16:34:26.714" v="563" actId="14100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del">
          <ac:chgData name="Domingo Alcantara" userId="75b2bfab-4ad1-4e51-a9e1-091e2847eadd" providerId="ADAL" clId="{3D3FA0E4-C7FF-4E9A-A62A-0024A667A19C}" dt="2024-08-01T15:38:27.548" v="9" actId="478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38:12.90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D3FA0E4-C7FF-4E9A-A62A-0024A667A19C}" dt="2024-08-01T15:38:12.90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D3FA0E4-C7FF-4E9A-A62A-0024A667A19C}" dt="2024-08-01T16:35:11.916" v="57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D3FA0E4-C7FF-4E9A-A62A-0024A667A19C}" dt="2024-08-01T16:33:47.733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D3FA0E4-C7FF-4E9A-A62A-0024A667A19C}" dt="2024-08-01T16:35:11.916" v="57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D3FA0E4-C7FF-4E9A-A62A-0024A667A19C}" dt="2024-08-01T16:34:52.932" v="57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D3FA0E4-C7FF-4E9A-A62A-0024A667A19C}" dt="2024-08-01T16:33:43.413" v="555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3D3FA0E4-C7FF-4E9A-A62A-0024A667A19C}" dt="2024-08-01T16:34:52.932" v="572" actId="1036"/>
          <ac:picMkLst>
            <pc:docMk/>
            <pc:sldMk cId="4183346498" sldId="2147380662"/>
            <ac:picMk id="6" creationId="{2C6DCC8C-8AEF-D3E9-6029-6930D4BF99B3}"/>
          </ac:picMkLst>
        </pc:picChg>
        <pc:picChg chg="del">
          <ac:chgData name="Domingo Alcantara" userId="75b2bfab-4ad1-4e51-a9e1-091e2847eadd" providerId="ADAL" clId="{3D3FA0E4-C7FF-4E9A-A62A-0024A667A19C}" dt="2024-08-01T15:38:30.497" v="10" actId="478"/>
          <ac:picMkLst>
            <pc:docMk/>
            <pc:sldMk cId="4183346498" sldId="2147380662"/>
            <ac:picMk id="7" creationId="{B1E9D9EF-3EF8-3A72-8D9F-C27294BFFD6F}"/>
          </ac:picMkLst>
        </pc:picChg>
      </pc:sldChg>
      <pc:sldChg chg="addSp delSp modSp mod">
        <pc:chgData name="Domingo Alcantara" userId="75b2bfab-4ad1-4e51-a9e1-091e2847eadd" providerId="ADAL" clId="{3D3FA0E4-C7FF-4E9A-A62A-0024A667A19C}" dt="2024-08-01T15:44:08.686" v="75" actId="11530"/>
        <pc:sldMkLst>
          <pc:docMk/>
          <pc:sldMk cId="43650041" sldId="2147380663"/>
        </pc:sldMkLst>
        <pc:spChg chg="mod">
          <ac:chgData name="Domingo Alcantara" userId="75b2bfab-4ad1-4e51-a9e1-091e2847eadd" providerId="ADAL" clId="{3D3FA0E4-C7FF-4E9A-A62A-0024A667A19C}" dt="2024-08-01T15:43:39.986" v="62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D3FA0E4-C7FF-4E9A-A62A-0024A667A19C}" dt="2024-08-01T15:43:40.519" v="63" actId="14100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D3FA0E4-C7FF-4E9A-A62A-0024A667A19C}" dt="2024-08-01T15:43:39.605" v="61" actId="14100"/>
          <ac:spMkLst>
            <pc:docMk/>
            <pc:sldMk cId="43650041" sldId="2147380663"/>
            <ac:spMk id="14" creationId="{A92338A3-F10C-072A-E62A-66DD5E7523A3}"/>
          </ac:spMkLst>
        </pc:spChg>
        <pc:picChg chg="add mod">
          <ac:chgData name="Domingo Alcantara" userId="75b2bfab-4ad1-4e51-a9e1-091e2847eadd" providerId="ADAL" clId="{3D3FA0E4-C7FF-4E9A-A62A-0024A667A19C}" dt="2024-08-01T15:44:08.686" v="75" actId="11530"/>
          <ac:picMkLst>
            <pc:docMk/>
            <pc:sldMk cId="43650041" sldId="2147380663"/>
            <ac:picMk id="5" creationId="{DDD1A0E7-F6C6-3129-3A37-10A13B317EF1}"/>
          </ac:picMkLst>
        </pc:picChg>
        <pc:picChg chg="del">
          <ac:chgData name="Domingo Alcantara" userId="75b2bfab-4ad1-4e51-a9e1-091e2847eadd" providerId="ADAL" clId="{3D3FA0E4-C7FF-4E9A-A62A-0024A667A19C}" dt="2024-08-01T15:40:34.767" v="22" actId="478"/>
          <ac:picMkLst>
            <pc:docMk/>
            <pc:sldMk cId="43650041" sldId="2147380663"/>
            <ac:picMk id="6" creationId="{3B5F56EC-C259-748B-A5FE-33ED4A52A39F}"/>
          </ac:picMkLst>
        </pc:picChg>
        <pc:picChg chg="add mod">
          <ac:chgData name="Domingo Alcantara" userId="75b2bfab-4ad1-4e51-a9e1-091e2847eadd" providerId="ADAL" clId="{3D3FA0E4-C7FF-4E9A-A62A-0024A667A19C}" dt="2024-08-01T15:41:38.922" v="36" actId="1036"/>
          <ac:picMkLst>
            <pc:docMk/>
            <pc:sldMk cId="43650041" sldId="2147380663"/>
            <ac:picMk id="8" creationId="{9F58A192-321E-5C1F-4C49-2FC8BCCDA197}"/>
          </ac:picMkLst>
        </pc:picChg>
        <pc:picChg chg="del">
          <ac:chgData name="Domingo Alcantara" userId="75b2bfab-4ad1-4e51-a9e1-091e2847eadd" providerId="ADAL" clId="{3D3FA0E4-C7FF-4E9A-A62A-0024A667A19C}" dt="2024-08-01T15:38:37.281" v="12" actId="478"/>
          <ac:picMkLst>
            <pc:docMk/>
            <pc:sldMk cId="43650041" sldId="2147380663"/>
            <ac:picMk id="9" creationId="{85DA4F15-A671-AFEA-BCA3-93AF3E5C372C}"/>
          </ac:picMkLst>
        </pc:picChg>
        <pc:picChg chg="del">
          <ac:chgData name="Domingo Alcantara" userId="75b2bfab-4ad1-4e51-a9e1-091e2847eadd" providerId="ADAL" clId="{3D3FA0E4-C7FF-4E9A-A62A-0024A667A19C}" dt="2024-08-01T15:38:36.523" v="11" actId="478"/>
          <ac:picMkLst>
            <pc:docMk/>
            <pc:sldMk cId="43650041" sldId="2147380663"/>
            <ac:picMk id="11" creationId="{C81CDE16-440D-F513-2EE5-B20C439F1EA6}"/>
          </ac:picMkLst>
        </pc:picChg>
        <pc:picChg chg="add mod">
          <ac:chgData name="Domingo Alcantara" userId="75b2bfab-4ad1-4e51-a9e1-091e2847eadd" providerId="ADAL" clId="{3D3FA0E4-C7FF-4E9A-A62A-0024A667A19C}" dt="2024-08-01T15:44:06.802" v="73" actId="108"/>
          <ac:picMkLst>
            <pc:docMk/>
            <pc:sldMk cId="43650041" sldId="2147380663"/>
            <ac:picMk id="12" creationId="{A61AFFD9-D586-2B98-646C-0F27ABD272CB}"/>
          </ac:picMkLst>
        </pc:picChg>
        <pc:picChg chg="add mod">
          <ac:chgData name="Domingo Alcantara" userId="75b2bfab-4ad1-4e51-a9e1-091e2847eadd" providerId="ADAL" clId="{3D3FA0E4-C7FF-4E9A-A62A-0024A667A19C}" dt="2024-08-01T15:44:06.524" v="72" actId="10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3D3FA0E4-C7FF-4E9A-A62A-0024A667A19C}" dt="2024-08-01T15:52:42.871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D3FA0E4-C7FF-4E9A-A62A-0024A667A19C}" dt="2024-08-01T15:51:34.405" v="9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D3FA0E4-C7FF-4E9A-A62A-0024A667A19C}" dt="2024-08-01T15:52:42.871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52:21.58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D3FA0E4-C7FF-4E9A-A62A-0024A667A19C}" dt="2024-08-01T15:51:18.290" v="85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D3FA0E4-C7FF-4E9A-A62A-0024A667A19C}" dt="2024-08-01T15:51:27.781" v="8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D3FA0E4-C7FF-4E9A-A62A-0024A667A19C}" dt="2024-08-01T15:51:57.175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D3FA0E4-C7FF-4E9A-A62A-0024A667A19C}" dt="2024-08-01T15:52:21.58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D3FA0E4-C7FF-4E9A-A62A-0024A667A19C}" dt="2024-08-01T16:29:51.807" v="461" actId="108"/>
        <pc:sldMkLst>
          <pc:docMk/>
          <pc:sldMk cId="557778375" sldId="2147380672"/>
        </pc:sldMkLst>
        <pc:grpChg chg="del">
          <ac:chgData name="Domingo Alcantara" userId="75b2bfab-4ad1-4e51-a9e1-091e2847eadd" providerId="ADAL" clId="{3D3FA0E4-C7FF-4E9A-A62A-0024A667A19C}" dt="2024-08-01T15:38:43.388" v="15" actId="478"/>
          <ac:grpSpMkLst>
            <pc:docMk/>
            <pc:sldMk cId="557778375" sldId="2147380672"/>
            <ac:grpSpMk id="13" creationId="{ED2150D1-D3E1-C8F4-AC0B-DF37944EC875}"/>
          </ac:grpSpMkLst>
        </pc:grpChg>
        <pc:picChg chg="del">
          <ac:chgData name="Domingo Alcantara" userId="75b2bfab-4ad1-4e51-a9e1-091e2847eadd" providerId="ADAL" clId="{3D3FA0E4-C7FF-4E9A-A62A-0024A667A19C}" dt="2024-08-01T15:38:41.743" v="13" actId="478"/>
          <ac:picMkLst>
            <pc:docMk/>
            <pc:sldMk cId="557778375" sldId="2147380672"/>
            <ac:picMk id="3" creationId="{8AAB9860-89AE-595F-515B-853B058D9E98}"/>
          </ac:picMkLst>
        </pc:picChg>
        <pc:picChg chg="add mod">
          <ac:chgData name="Domingo Alcantara" userId="75b2bfab-4ad1-4e51-a9e1-091e2847eadd" providerId="ADAL" clId="{3D3FA0E4-C7FF-4E9A-A62A-0024A667A19C}" dt="2024-08-01T16:29:51.807" v="461" actId="108"/>
          <ac:picMkLst>
            <pc:docMk/>
            <pc:sldMk cId="557778375" sldId="2147380672"/>
            <ac:picMk id="4" creationId="{CA471AE0-4E48-AD1C-9090-C488C2E48F75}"/>
          </ac:picMkLst>
        </pc:picChg>
        <pc:picChg chg="del">
          <ac:chgData name="Domingo Alcantara" userId="75b2bfab-4ad1-4e51-a9e1-091e2847eadd" providerId="ADAL" clId="{3D3FA0E4-C7FF-4E9A-A62A-0024A667A19C}" dt="2024-08-01T15:38:42.724" v="14" actId="478"/>
          <ac:picMkLst>
            <pc:docMk/>
            <pc:sldMk cId="557778375" sldId="2147380672"/>
            <ac:picMk id="5" creationId="{7345A52E-941C-2EEF-13C3-48A59A5AAA1D}"/>
          </ac:picMkLst>
        </pc:picChg>
        <pc:picChg chg="add mod">
          <ac:chgData name="Domingo Alcantara" userId="75b2bfab-4ad1-4e51-a9e1-091e2847eadd" providerId="ADAL" clId="{3D3FA0E4-C7FF-4E9A-A62A-0024A667A19C}" dt="2024-08-01T16:29:48.543" v="460" actId="108"/>
          <ac:picMkLst>
            <pc:docMk/>
            <pc:sldMk cId="557778375" sldId="2147380672"/>
            <ac:picMk id="7" creationId="{AB17D5D4-238A-C366-B406-49C98B1C097A}"/>
          </ac:picMkLst>
        </pc:picChg>
        <pc:picChg chg="del">
          <ac:chgData name="Domingo Alcantara" userId="75b2bfab-4ad1-4e51-a9e1-091e2847eadd" providerId="ADAL" clId="{3D3FA0E4-C7FF-4E9A-A62A-0024A667A19C}" dt="2024-08-01T15:38:44.129" v="16" actId="478"/>
          <ac:picMkLst>
            <pc:docMk/>
            <pc:sldMk cId="557778375" sldId="2147380672"/>
            <ac:picMk id="8" creationId="{40D1DE92-5117-4020-6B0D-7FA3580D4084}"/>
          </ac:picMkLst>
        </pc:picChg>
        <pc:picChg chg="add del mod">
          <ac:chgData name="Domingo Alcantara" userId="75b2bfab-4ad1-4e51-a9e1-091e2847eadd" providerId="ADAL" clId="{3D3FA0E4-C7FF-4E9A-A62A-0024A667A19C}" dt="2024-08-01T16:29:03.018" v="452" actId="21"/>
          <ac:picMkLst>
            <pc:docMk/>
            <pc:sldMk cId="557778375" sldId="2147380672"/>
            <ac:picMk id="11" creationId="{05B92C3A-93FA-E4AA-A087-4DB39EB51724}"/>
          </ac:picMkLst>
        </pc:picChg>
        <pc:picChg chg="add mod">
          <ac:chgData name="Domingo Alcantara" userId="75b2bfab-4ad1-4e51-a9e1-091e2847eadd" providerId="ADAL" clId="{3D3FA0E4-C7FF-4E9A-A62A-0024A667A19C}" dt="2024-08-01T16:29:39.342" v="459" actId="14100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addSp modSp add mod">
        <pc:chgData name="Domingo Alcantara" userId="75b2bfab-4ad1-4e51-a9e1-091e2847eadd" providerId="ADAL" clId="{3D3FA0E4-C7FF-4E9A-A62A-0024A667A19C}" dt="2024-08-01T16:31:50.837" v="475" actId="1076"/>
        <pc:sldMkLst>
          <pc:docMk/>
          <pc:sldMk cId="894292722" sldId="2147380673"/>
        </pc:sldMkLst>
        <pc:picChg chg="add mod">
          <ac:chgData name="Domingo Alcantara" userId="75b2bfab-4ad1-4e51-a9e1-091e2847eadd" providerId="ADAL" clId="{3D3FA0E4-C7FF-4E9A-A62A-0024A667A19C}" dt="2024-08-01T16:31:38.816" v="472" actId="1076"/>
          <ac:picMkLst>
            <pc:docMk/>
            <pc:sldMk cId="894292722" sldId="2147380673"/>
            <ac:picMk id="3" creationId="{9A21CF03-45A6-53ED-9DF6-3A0EEF318205}"/>
          </ac:picMkLst>
        </pc:picChg>
        <pc:picChg chg="add mod">
          <ac:chgData name="Domingo Alcantara" userId="75b2bfab-4ad1-4e51-a9e1-091e2847eadd" providerId="ADAL" clId="{3D3FA0E4-C7FF-4E9A-A62A-0024A667A19C}" dt="2024-08-01T16:31:50.837" v="475" actId="1076"/>
          <ac:picMkLst>
            <pc:docMk/>
            <pc:sldMk cId="894292722" sldId="2147380673"/>
            <ac:picMk id="5" creationId="{7196934A-6140-AA93-75C2-4A3D905645EF}"/>
          </ac:picMkLst>
        </pc:picChg>
        <pc:picChg chg="add mod">
          <ac:chgData name="Domingo Alcantara" userId="75b2bfab-4ad1-4e51-a9e1-091e2847eadd" providerId="ADAL" clId="{3D3FA0E4-C7FF-4E9A-A62A-0024A667A19C}" dt="2024-08-01T16:31:46.708" v="474" actId="1076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58136F3B-EEA6-42EA-B4B3-DBE577E72DE3}"/>
    <pc:docChg chg="undo custSel addSld delSld modSld delMainMaster">
      <pc:chgData name="Domingo Alcantara" userId="75b2bfab-4ad1-4e51-a9e1-091e2847eadd" providerId="ADAL" clId="{58136F3B-EEA6-42EA-B4B3-DBE577E72DE3}" dt="2024-09-10T18:41:41.602" v="738"/>
      <pc:docMkLst>
        <pc:docMk/>
      </pc:docMkLst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136F3B-EEA6-42EA-B4B3-DBE577E72DE3}" dt="2024-09-10T18:41:12.512" v="730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136F3B-EEA6-42EA-B4B3-DBE577E72DE3}" dt="2024-09-10T18:22:13.130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136F3B-EEA6-42EA-B4B3-DBE577E72DE3}" dt="2024-09-10T18:22:16.539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136F3B-EEA6-42EA-B4B3-DBE577E72DE3}" dt="2024-09-10T18:22:21.631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8136F3B-EEA6-42EA-B4B3-DBE577E72DE3}" dt="2024-09-10T18:29:24.759" v="181" actId="403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del mod">
          <ac:chgData name="Domingo Alcantara" userId="75b2bfab-4ad1-4e51-a9e1-091e2847eadd" providerId="ADAL" clId="{58136F3B-EEA6-42EA-B4B3-DBE577E72DE3}" dt="2024-09-10T18:00:05.071" v="6" actId="478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00:00.669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136F3B-EEA6-42EA-B4B3-DBE577E72DE3}" dt="2024-09-10T18:00:00.669" v="4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136F3B-EEA6-42EA-B4B3-DBE577E72DE3}" dt="2024-09-10T18:38:46.714" v="71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136F3B-EEA6-42EA-B4B3-DBE577E72DE3}" dt="2024-09-10T18:38:27.934" v="70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58136F3B-EEA6-42EA-B4B3-DBE577E72DE3}" dt="2024-09-10T18:38:31.154" v="709" actId="478"/>
          <ac:spMkLst>
            <pc:docMk/>
            <pc:sldMk cId="4183346498" sldId="2147380662"/>
            <ac:spMk id="11" creationId="{721839B0-3A1F-9999-9251-A8DBE0877804}"/>
          </ac:spMkLst>
        </pc:spChg>
        <pc:spChg chg="add del mod">
          <ac:chgData name="Domingo Alcantara" userId="75b2bfab-4ad1-4e51-a9e1-091e2847eadd" providerId="ADAL" clId="{58136F3B-EEA6-42EA-B4B3-DBE577E72DE3}" dt="2024-09-10T18:38:38.618" v="711" actId="478"/>
          <ac:spMkLst>
            <pc:docMk/>
            <pc:sldMk cId="4183346498" sldId="2147380662"/>
            <ac:spMk id="12" creationId="{C6E6AA13-8D3C-1DBC-732A-8563EADF4C95}"/>
          </ac:spMkLst>
        </pc:spChg>
        <pc:spChg chg="add del mod">
          <ac:chgData name="Domingo Alcantara" userId="75b2bfab-4ad1-4e51-a9e1-091e2847eadd" providerId="ADAL" clId="{58136F3B-EEA6-42EA-B4B3-DBE577E72DE3}" dt="2024-09-10T18:38:36.330" v="710" actId="478"/>
          <ac:spMkLst>
            <pc:docMk/>
            <pc:sldMk cId="4183346498" sldId="2147380662"/>
            <ac:spMk id="13" creationId="{D5471A57-C091-9A67-F47B-A2982360FF4C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58136F3B-EEA6-42EA-B4B3-DBE577E72DE3}" dt="2024-09-10T18:00:08.417" v="7" actId="478"/>
          <ac:picMkLst>
            <pc:docMk/>
            <pc:sldMk cId="4183346498" sldId="2147380662"/>
            <ac:picMk id="6" creationId="{87D1B206-2F46-2BA2-E83A-2D5ECAF63F64}"/>
          </ac:picMkLst>
        </pc:picChg>
        <pc:picChg chg="add mod modCrop">
          <ac:chgData name="Domingo Alcantara" userId="75b2bfab-4ad1-4e51-a9e1-091e2847eadd" providerId="ADAL" clId="{58136F3B-EEA6-42EA-B4B3-DBE577E72DE3}" dt="2024-09-10T18:20:07.491" v="111" actId="1076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8136F3B-EEA6-42EA-B4B3-DBE577E72DE3}" dt="2024-09-10T18:41:41.602" v="738"/>
        <pc:sldMkLst>
          <pc:docMk/>
          <pc:sldMk cId="43650041" sldId="2147380663"/>
        </pc:sldMkLst>
        <pc:spChg chg="mod">
          <ac:chgData name="Domingo Alcantara" userId="75b2bfab-4ad1-4e51-a9e1-091e2847eadd" providerId="ADAL" clId="{58136F3B-EEA6-42EA-B4B3-DBE577E72DE3}" dt="2024-09-10T18:09:40.652" v="36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8136F3B-EEA6-42EA-B4B3-DBE577E72DE3}" dt="2024-09-10T18:09:35.554" v="35" actId="1076"/>
          <ac:spMkLst>
            <pc:docMk/>
            <pc:sldMk cId="43650041" sldId="2147380663"/>
            <ac:spMk id="4" creationId="{6FEEA609-37A1-073D-00C9-C488C95787FF}"/>
          </ac:spMkLst>
        </pc:spChg>
        <pc:graphicFrameChg chg="add mod">
          <ac:chgData name="Domingo Alcantara" userId="75b2bfab-4ad1-4e51-a9e1-091e2847eadd" providerId="ADAL" clId="{58136F3B-EEA6-42EA-B4B3-DBE577E72DE3}" dt="2024-09-10T18:41:41.602" v="73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add mod">
          <ac:chgData name="Domingo Alcantara" userId="75b2bfab-4ad1-4e51-a9e1-091e2847eadd" providerId="ADAL" clId="{58136F3B-EEA6-42EA-B4B3-DBE577E72DE3}" dt="2024-09-10T18:01:37.146" v="19" actId="1076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8136F3B-EEA6-42EA-B4B3-DBE577E72DE3}" dt="2024-09-10T18:02:29.418" v="20" actId="478"/>
          <ac:picMkLst>
            <pc:docMk/>
            <pc:sldMk cId="43650041" sldId="2147380663"/>
            <ac:picMk id="7" creationId="{EE74D38E-13C3-3244-AAFF-814BBC263D82}"/>
          </ac:picMkLst>
        </pc:picChg>
        <pc:picChg chg="add mod">
          <ac:chgData name="Domingo Alcantara" userId="75b2bfab-4ad1-4e51-a9e1-091e2847eadd" providerId="ADAL" clId="{58136F3B-EEA6-42EA-B4B3-DBE577E72DE3}" dt="2024-09-10T18:09:40.652" v="36" actId="1076"/>
          <ac:picMkLst>
            <pc:docMk/>
            <pc:sldMk cId="43650041" sldId="2147380663"/>
            <ac:picMk id="9" creationId="{738772E1-FA05-133E-6649-4E34A91038FF}"/>
          </ac:picMkLst>
        </pc:picChg>
        <pc:picChg chg="del">
          <ac:chgData name="Domingo Alcantara" userId="75b2bfab-4ad1-4e51-a9e1-091e2847eadd" providerId="ADAL" clId="{58136F3B-EEA6-42EA-B4B3-DBE577E72DE3}" dt="2024-09-10T18:09:10.601" v="27" actId="478"/>
          <ac:picMkLst>
            <pc:docMk/>
            <pc:sldMk cId="43650041" sldId="2147380663"/>
            <ac:picMk id="10" creationId="{6BC0DEFC-40E3-3C32-5296-7A1077AFA784}"/>
          </ac:picMkLst>
        </pc:picChg>
        <pc:picChg chg="add mod">
          <ac:chgData name="Domingo Alcantara" userId="75b2bfab-4ad1-4e51-a9e1-091e2847eadd" providerId="ADAL" clId="{58136F3B-EEA6-42EA-B4B3-DBE577E72DE3}" dt="2024-09-10T18:09:35.554" v="35" actId="1076"/>
          <ac:picMkLst>
            <pc:docMk/>
            <pc:sldMk cId="43650041" sldId="2147380663"/>
            <ac:picMk id="12" creationId="{046FA4F0-CFDA-B895-AF31-247121DDA67D}"/>
          </ac:picMkLst>
        </pc:picChg>
        <pc:picChg chg="del">
          <ac:chgData name="Domingo Alcantara" userId="75b2bfab-4ad1-4e51-a9e1-091e2847eadd" providerId="ADAL" clId="{58136F3B-EEA6-42EA-B4B3-DBE577E72DE3}" dt="2024-09-10T18:01:21.898" v="13" actId="478"/>
          <ac:picMkLst>
            <pc:docMk/>
            <pc:sldMk cId="43650041" sldId="2147380663"/>
            <ac:picMk id="13" creationId="{EEDB2300-04D2-98AA-F070-8F99913BF91D}"/>
          </ac:picMkLst>
        </pc:picChg>
        <pc:picChg chg="del">
          <ac:chgData name="Domingo Alcantara" userId="75b2bfab-4ad1-4e51-a9e1-091e2847eadd" providerId="ADAL" clId="{58136F3B-EEA6-42EA-B4B3-DBE577E72DE3}" dt="2024-09-10T18:19:09.845" v="103" actId="478"/>
          <ac:picMkLst>
            <pc:docMk/>
            <pc:sldMk cId="43650041" sldId="2147380663"/>
            <ac:picMk id="15" creationId="{5FEEA773-CFB6-B60C-B3ED-C5105BD952F1}"/>
          </ac:picMkLst>
        </pc:picChg>
        <pc:picChg chg="add del mod modCrop">
          <ac:chgData name="Domingo Alcantara" userId="75b2bfab-4ad1-4e51-a9e1-091e2847eadd" providerId="ADAL" clId="{58136F3B-EEA6-42EA-B4B3-DBE577E72DE3}" dt="2024-09-10T18:40:37.514" v="718" actId="478"/>
          <ac:picMkLst>
            <pc:docMk/>
            <pc:sldMk cId="43650041" sldId="2147380663"/>
            <ac:picMk id="16" creationId="{F3BA53B9-6F93-3637-9767-C0E1E0F0E766}"/>
          </ac:picMkLst>
        </pc:picChg>
      </pc:sldChg>
      <pc:sldChg chg="modSp mod">
        <pc:chgData name="Domingo Alcantara" userId="75b2bfab-4ad1-4e51-a9e1-091e2847eadd" providerId="ADAL" clId="{58136F3B-EEA6-42EA-B4B3-DBE577E72DE3}" dt="2024-09-10T18:24:01.098" v="14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58136F3B-EEA6-42EA-B4B3-DBE577E72DE3}" dt="2024-09-10T18:23:26.118" v="13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8136F3B-EEA6-42EA-B4B3-DBE577E72DE3}" dt="2024-09-10T18:24:01.098" v="14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24:35.603" v="16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8136F3B-EEA6-42EA-B4B3-DBE577E72DE3}" dt="2024-09-10T18:23:32.551" v="14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136F3B-EEA6-42EA-B4B3-DBE577E72DE3}" dt="2024-09-10T18:24:21.048" v="15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136F3B-EEA6-42EA-B4B3-DBE577E72DE3}" dt="2024-09-10T18:24:35.603" v="16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136F3B-EEA6-42EA-B4B3-DBE577E72DE3}" dt="2024-09-10T18:19:02.473" v="102" actId="1076"/>
        <pc:sldMkLst>
          <pc:docMk/>
          <pc:sldMk cId="1771377235" sldId="2147380674"/>
        </pc:sldMkLst>
        <pc:grpChg chg="add mod">
          <ac:chgData name="Domingo Alcantara" userId="75b2bfab-4ad1-4e51-a9e1-091e2847eadd" providerId="ADAL" clId="{58136F3B-EEA6-42EA-B4B3-DBE577E72DE3}" dt="2024-09-10T18:19:02.473" v="102" actId="1076"/>
          <ac:grpSpMkLst>
            <pc:docMk/>
            <pc:sldMk cId="1771377235" sldId="2147380674"/>
            <ac:grpSpMk id="18" creationId="{5DD17AA5-6F1D-B0E3-F4EA-1F0EA8A72381}"/>
          </ac:grpSpMkLst>
        </pc:grpChg>
        <pc:grpChg chg="add mod">
          <ac:chgData name="Domingo Alcantara" userId="75b2bfab-4ad1-4e51-a9e1-091e2847eadd" providerId="ADAL" clId="{58136F3B-EEA6-42EA-B4B3-DBE577E72DE3}" dt="2024-09-10T18:18:52.666" v="100" actId="1076"/>
          <ac:grpSpMkLst>
            <pc:docMk/>
            <pc:sldMk cId="1771377235" sldId="2147380674"/>
            <ac:grpSpMk id="20" creationId="{4B8BFF90-48C1-20F4-20C6-ED9E99989B99}"/>
          </ac:grpSpMkLst>
        </pc:grpChg>
        <pc:picChg chg="add mod">
          <ac:chgData name="Domingo Alcantara" userId="75b2bfab-4ad1-4e51-a9e1-091e2847eadd" providerId="ADAL" clId="{58136F3B-EEA6-42EA-B4B3-DBE577E72DE3}" dt="2024-09-10T18:18:56.698" v="101" actId="1076"/>
          <ac:picMkLst>
            <pc:docMk/>
            <pc:sldMk cId="1771377235" sldId="2147380674"/>
            <ac:picMk id="3" creationId="{07F34406-C904-9D64-64B5-DB15AC28A48F}"/>
          </ac:picMkLst>
        </pc:picChg>
        <pc:picChg chg="del">
          <ac:chgData name="Domingo Alcantara" userId="75b2bfab-4ad1-4e51-a9e1-091e2847eadd" providerId="ADAL" clId="{58136F3B-EEA6-42EA-B4B3-DBE577E72DE3}" dt="2024-09-10T18:01:07.610" v="9" actId="478"/>
          <ac:picMkLst>
            <pc:docMk/>
            <pc:sldMk cId="1771377235" sldId="2147380674"/>
            <ac:picMk id="4" creationId="{CDA1B691-873A-F2FC-FC76-075D29C4F3E0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6" creationId="{4DFC4F5D-74CA-0F08-ED71-F1555CFFD259}"/>
          </ac:picMkLst>
        </pc:picChg>
        <pc:picChg chg="del">
          <ac:chgData name="Domingo Alcantara" userId="75b2bfab-4ad1-4e51-a9e1-091e2847eadd" providerId="ADAL" clId="{58136F3B-EEA6-42EA-B4B3-DBE577E72DE3}" dt="2024-09-10T18:01:08.595" v="11" actId="478"/>
          <ac:picMkLst>
            <pc:docMk/>
            <pc:sldMk cId="1771377235" sldId="2147380674"/>
            <ac:picMk id="7" creationId="{D45F8C89-6D58-1268-C4C0-20F17E18127C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9" creationId="{DC34F8D2-62E0-3492-ED69-6A38456751EA}"/>
          </ac:picMkLst>
        </pc:picChg>
        <pc:picChg chg="del">
          <ac:chgData name="Domingo Alcantara" userId="75b2bfab-4ad1-4e51-a9e1-091e2847eadd" providerId="ADAL" clId="{58136F3B-EEA6-42EA-B4B3-DBE577E72DE3}" dt="2024-09-10T18:01:09.322" v="12" actId="478"/>
          <ac:picMkLst>
            <pc:docMk/>
            <pc:sldMk cId="1771377235" sldId="2147380674"/>
            <ac:picMk id="10" creationId="{836553DC-8283-AFC9-B3C1-C7DDF64FE5FE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12" creationId="{74A90B89-2C8D-B518-5AF4-ADFD2C79574B}"/>
          </ac:picMkLst>
        </pc:picChg>
        <pc:picChg chg="del">
          <ac:chgData name="Domingo Alcantara" userId="75b2bfab-4ad1-4e51-a9e1-091e2847eadd" providerId="ADAL" clId="{58136F3B-EEA6-42EA-B4B3-DBE577E72DE3}" dt="2024-09-10T18:01:08.091" v="10" actId="478"/>
          <ac:picMkLst>
            <pc:docMk/>
            <pc:sldMk cId="1771377235" sldId="2147380674"/>
            <ac:picMk id="13" creationId="{BDC081CB-3B1B-FB0B-877B-DD33A0F1DB04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17" creationId="{5E71439F-F867-862D-5F28-8F44C330B218}"/>
          </ac:picMkLst>
        </pc:picChg>
      </pc:sldChg>
      <pc:sldChg chg="addSp modSp add mod">
        <pc:chgData name="Domingo Alcantara" userId="75b2bfab-4ad1-4e51-a9e1-091e2847eadd" providerId="ADAL" clId="{58136F3B-EEA6-42EA-B4B3-DBE577E72DE3}" dt="2024-09-10T18:15:42.444" v="61" actId="14100"/>
        <pc:sldMkLst>
          <pc:docMk/>
          <pc:sldMk cId="2023464307" sldId="2147380675"/>
        </pc:sldMkLst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3" creationId="{5C739C2C-A07F-8051-1FA6-E431F3C4CF65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5" creationId="{708EC95F-6593-87E2-A144-2C0D612CA0AE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7" creationId="{2E4193D9-70B9-B1A0-0A2C-92262159AAF2}"/>
          </ac:picMkLst>
        </pc:picChg>
        <pc:picChg chg="add mod">
          <ac:chgData name="Domingo Alcantara" userId="75b2bfab-4ad1-4e51-a9e1-091e2847eadd" providerId="ADAL" clId="{58136F3B-EEA6-42EA-B4B3-DBE577E72DE3}" dt="2024-09-10T18:15:42.444" v="61" actId="14100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973485695" sldId="214738076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459357264" sldId="214738188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164508737" sldId="214738188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91601242" sldId="2147381885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594543074" sldId="2147381886"/>
        </pc:sldMkLst>
      </pc:sldChg>
      <pc:sldMasterChg chg="del delSldLayout">
        <pc:chgData name="Domingo Alcantara" userId="75b2bfab-4ad1-4e51-a9e1-091e2847eadd" providerId="ADAL" clId="{58136F3B-EEA6-42EA-B4B3-DBE577E72DE3}" dt="2024-09-10T18:01:04.712" v="8" actId="47"/>
        <pc:sldMasterMkLst>
          <pc:docMk/>
          <pc:sldMasterMk cId="1659194828" sldId="2147483924"/>
        </pc:sldMasterMkLst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9515619" sldId="214748392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498766732" sldId="214748392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32451995" sldId="214748392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74841871" sldId="214748392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03105251" sldId="214748392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622223529" sldId="214748393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117307194" sldId="214748393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985510162" sldId="214748393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35634884" sldId="214748393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013354544" sldId="214748393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57849999" sldId="214748393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993178709" sldId="214748393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9677574" sldId="214748393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20063899" sldId="214748393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18433817" sldId="214748393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85211485" sldId="214748394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6432743" sldId="214748394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105150658" sldId="214748394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77062222" sldId="214748394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40788317" sldId="214748394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22568296" sldId="214748394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284297694" sldId="214748394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765313490" sldId="214748394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577278480" sldId="214748394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038264787" sldId="2147483949"/>
          </pc:sldLayoutMkLst>
        </pc:sldLayoutChg>
      </pc:sldMasterChg>
    </pc:docChg>
  </pc:docChgLst>
  <pc:docChgLst>
    <pc:chgData name="Domingo Alcantara" userId="75b2bfab-4ad1-4e51-a9e1-091e2847eadd" providerId="ADAL" clId="{B488D75B-FA1E-42DA-BD93-B8CF8E2D24DC}"/>
    <pc:docChg chg="undo custSel addSld delSld modSld delMainMaster">
      <pc:chgData name="Domingo Alcantara" userId="75b2bfab-4ad1-4e51-a9e1-091e2847eadd" providerId="ADAL" clId="{B488D75B-FA1E-42DA-BD93-B8CF8E2D24DC}" dt="2024-08-20T18:49:20.168" v="830" actId="1035"/>
      <pc:docMkLst>
        <pc:docMk/>
      </pc:docMkLst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488D75B-FA1E-42DA-BD93-B8CF8E2D24DC}" dt="2024-08-20T18:40:32.456" v="178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B488D75B-FA1E-42DA-BD93-B8CF8E2D24DC}" dt="2024-08-20T18:35:13.539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488D75B-FA1E-42DA-BD93-B8CF8E2D24DC}" dt="2024-08-20T18:35:48.836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488D75B-FA1E-42DA-BD93-B8CF8E2D24DC}" dt="2024-08-20T18:35:52.89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488D75B-FA1E-42DA-BD93-B8CF8E2D24DC}" dt="2024-08-20T18:40:32.456" v="178" actId="14100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del">
          <ac:chgData name="Domingo Alcantara" userId="75b2bfab-4ad1-4e51-a9e1-091e2847eadd" providerId="ADAL" clId="{B488D75B-FA1E-42DA-BD93-B8CF8E2D24DC}" dt="2024-08-20T18:17:41.377" v="7" actId="478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17:37.093" v="6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B488D75B-FA1E-42DA-BD93-B8CF8E2D24DC}" dt="2024-08-20T18:17:37.093" v="6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488D75B-FA1E-42DA-BD93-B8CF8E2D24DC}" dt="2024-08-20T18:49:20.168" v="8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B488D75B-FA1E-42DA-BD93-B8CF8E2D24DC}" dt="2024-08-20T18:49:13.339" v="8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488D75B-FA1E-42DA-BD93-B8CF8E2D24DC}" dt="2024-08-20T18:49:20.168" v="8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488D75B-FA1E-42DA-BD93-B8CF8E2D24DC}" dt="2024-08-20T18:49:18.084" v="827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B488D75B-FA1E-42DA-BD93-B8CF8E2D24DC}" dt="2024-08-20T18:17:44.738" v="8" actId="478"/>
          <ac:picMkLst>
            <pc:docMk/>
            <pc:sldMk cId="4183346498" sldId="2147380662"/>
            <ac:picMk id="6" creationId="{983FAB44-4968-E6DC-7939-7116D699E7B9}"/>
          </ac:picMkLst>
        </pc:picChg>
        <pc:picChg chg="add mod modCrop">
          <ac:chgData name="Domingo Alcantara" userId="75b2bfab-4ad1-4e51-a9e1-091e2847eadd" providerId="ADAL" clId="{B488D75B-FA1E-42DA-BD93-B8CF8E2D24DC}" dt="2024-08-20T18:29:03.551" v="67" actId="1076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6:42.527" v="133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4" creationId="{12B4848D-25E3-FFF8-7D01-18784CFB9067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9" creationId="{58D302E1-81D6-ABEC-81DA-758F072CC836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11" creationId="{F83CCF41-D5EC-AC83-078A-7C7D55A4F902}"/>
          </ac:spMkLst>
        </pc:spChg>
        <pc:spChg chg="add mod">
          <ac:chgData name="Domingo Alcantara" userId="75b2bfab-4ad1-4e51-a9e1-091e2847eadd" providerId="ADAL" clId="{B488D75B-FA1E-42DA-BD93-B8CF8E2D24DC}" dt="2024-08-20T18:28:09.565" v="58" actId="571"/>
          <ac:spMkLst>
            <pc:docMk/>
            <pc:sldMk cId="43650041" sldId="2147380663"/>
            <ac:spMk id="19" creationId="{A45F1003-53F5-30BE-3A21-F8D4CD5DCC03}"/>
          </ac:spMkLst>
        </pc:spChg>
        <pc:graphicFrameChg chg="del">
          <ac:chgData name="Domingo Alcantara" userId="75b2bfab-4ad1-4e51-a9e1-091e2847eadd" providerId="ADAL" clId="{B488D75B-FA1E-42DA-BD93-B8CF8E2D24DC}" dt="2024-08-20T18:17:57.856" v="13" actId="478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picChg chg="del mod">
          <ac:chgData name="Domingo Alcantara" userId="75b2bfab-4ad1-4e51-a9e1-091e2847eadd" providerId="ADAL" clId="{B488D75B-FA1E-42DA-BD93-B8CF8E2D24DC}" dt="2024-08-20T18:25:50.688" v="41" actId="478"/>
          <ac:picMkLst>
            <pc:docMk/>
            <pc:sldMk cId="43650041" sldId="2147380663"/>
            <ac:picMk id="5" creationId="{E59D3FAB-5914-6559-0B1C-0EBD9F37AE5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7" creationId="{A0EDCBC8-051D-976B-C336-F56A1BE10AA9}"/>
          </ac:picMkLst>
        </pc:picChg>
        <pc:picChg chg="del mod">
          <ac:chgData name="Domingo Alcantara" userId="75b2bfab-4ad1-4e51-a9e1-091e2847eadd" providerId="ADAL" clId="{B488D75B-FA1E-42DA-BD93-B8CF8E2D24DC}" dt="2024-08-20T18:27:34.548" v="49" actId="478"/>
          <ac:picMkLst>
            <pc:docMk/>
            <pc:sldMk cId="43650041" sldId="2147380663"/>
            <ac:picMk id="8" creationId="{3B093C57-CDEB-88EC-EFB9-85AE96BCB124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2" creationId="{8173EE9A-FBD2-5B4E-537A-5E6D2D470108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3" creationId="{F55037F9-0DC4-5148-FC61-D308BB1C70FB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5" creationId="{8E65E812-8774-52BD-3E7B-3C077AF6099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7" creationId="{13895BE0-DBF8-6FFF-B796-A8EFA3991D88}"/>
          </ac:picMkLst>
        </pc:picChg>
        <pc:picChg chg="add mod">
          <ac:chgData name="Domingo Alcantara" userId="75b2bfab-4ad1-4e51-a9e1-091e2847eadd" providerId="ADAL" clId="{B488D75B-FA1E-42DA-BD93-B8CF8E2D24DC}" dt="2024-08-20T18:28:09.565" v="58" actId="571"/>
          <ac:picMkLst>
            <pc:docMk/>
            <pc:sldMk cId="43650041" sldId="2147380663"/>
            <ac:picMk id="20" creationId="{3E9872C3-549F-54A4-B656-370ADE7B4062}"/>
          </ac:picMkLst>
        </pc:picChg>
        <pc:picChg chg="add mod modCrop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modSp mod">
        <pc:chgData name="Domingo Alcantara" userId="75b2bfab-4ad1-4e51-a9e1-091e2847eadd" providerId="ADAL" clId="{B488D75B-FA1E-42DA-BD93-B8CF8E2D24DC}" dt="2024-08-20T18:38:21.155" v="16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B488D75B-FA1E-42DA-BD93-B8CF8E2D24DC}" dt="2024-08-20T18:36:53.557" v="1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488D75B-FA1E-42DA-BD93-B8CF8E2D24DC}" dt="2024-08-20T18:37:03.403" v="140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488D75B-FA1E-42DA-BD93-B8CF8E2D24DC}" dt="2024-08-20T18:38:21.155" v="16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37:51.879" v="1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488D75B-FA1E-42DA-BD93-B8CF8E2D24DC}" dt="2024-08-20T18:37:08.877" v="14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488D75B-FA1E-42DA-BD93-B8CF8E2D24DC}" dt="2024-08-20T18:37:13.025" v="14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488D75B-FA1E-42DA-BD93-B8CF8E2D24DC}" dt="2024-08-20T18:37:32.401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488D75B-FA1E-42DA-BD93-B8CF8E2D24DC}" dt="2024-08-20T18:37:51.879" v="15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488D75B-FA1E-42DA-BD93-B8CF8E2D24DC}" dt="2024-08-20T18:31:22.048" v="85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3" creationId="{5D55B7CC-F279-B4E0-36E6-4415E48328C7}"/>
          </ac:picMkLst>
        </pc:picChg>
        <pc:picChg chg="del">
          <ac:chgData name="Domingo Alcantara" userId="75b2bfab-4ad1-4e51-a9e1-091e2847eadd" providerId="ADAL" clId="{B488D75B-FA1E-42DA-BD93-B8CF8E2D24DC}" dt="2024-08-20T18:18:00.965" v="14" actId="47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6" creationId="{80016834-7918-BD6E-5A16-D142BEDF4A9F}"/>
          </ac:picMkLst>
        </pc:picChg>
        <pc:picChg chg="del">
          <ac:chgData name="Domingo Alcantara" userId="75b2bfab-4ad1-4e51-a9e1-091e2847eadd" providerId="ADAL" clId="{B488D75B-FA1E-42DA-BD93-B8CF8E2D24DC}" dt="2024-08-20T18:18:01.461" v="15" actId="478"/>
          <ac:picMkLst>
            <pc:docMk/>
            <pc:sldMk cId="557778375" sldId="2147380672"/>
            <ac:picMk id="7" creationId="{AEB73739-3687-F03F-489B-FEA71021440F}"/>
          </ac:picMkLst>
        </pc:picChg>
        <pc:picChg chg="add mod">
          <ac:chgData name="Domingo Alcantara" userId="75b2bfab-4ad1-4e51-a9e1-091e2847eadd" providerId="ADAL" clId="{B488D75B-FA1E-42DA-BD93-B8CF8E2D24DC}" dt="2024-08-20T18:31:18.524" v="84" actId="14100"/>
          <ac:picMkLst>
            <pc:docMk/>
            <pc:sldMk cId="557778375" sldId="2147380672"/>
            <ac:picMk id="9" creationId="{0A164BC0-51C9-0372-A99E-056C12A6D562}"/>
          </ac:picMkLst>
        </pc:picChg>
        <pc:picChg chg="del">
          <ac:chgData name="Domingo Alcantara" userId="75b2bfab-4ad1-4e51-a9e1-091e2847eadd" providerId="ADAL" clId="{B488D75B-FA1E-42DA-BD93-B8CF8E2D24DC}" dt="2024-08-20T18:18:01.981" v="16" actId="47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4:16.592" v="110" actId="108"/>
        <pc:sldMkLst>
          <pc:docMk/>
          <pc:sldMk cId="2507182748" sldId="2147380674"/>
        </pc:sldMkLst>
        <pc:picChg chg="del">
          <ac:chgData name="Domingo Alcantara" userId="75b2bfab-4ad1-4e51-a9e1-091e2847eadd" providerId="ADAL" clId="{B488D75B-FA1E-42DA-BD93-B8CF8E2D24DC}" dt="2024-08-20T18:18:03.565" v="17" actId="478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4" creationId="{1255795F-9A90-737A-606D-D7372A28384F}"/>
          </ac:picMkLst>
        </pc:picChg>
        <pc:picChg chg="del">
          <ac:chgData name="Domingo Alcantara" userId="75b2bfab-4ad1-4e51-a9e1-091e2847eadd" providerId="ADAL" clId="{B488D75B-FA1E-42DA-BD93-B8CF8E2D24DC}" dt="2024-08-20T18:18:04.069" v="18" actId="478"/>
          <ac:picMkLst>
            <pc:docMk/>
            <pc:sldMk cId="2507182748" sldId="2147380674"/>
            <ac:picMk id="5" creationId="{250D3496-2D81-EED7-3900-56B377F7BF61}"/>
          </ac:picMkLst>
        </pc:picChg>
        <pc:picChg chg="del">
          <ac:chgData name="Domingo Alcantara" userId="75b2bfab-4ad1-4e51-a9e1-091e2847eadd" providerId="ADAL" clId="{B488D75B-FA1E-42DA-BD93-B8CF8E2D24DC}" dt="2024-08-20T18:18:04.542" v="19" actId="478"/>
          <ac:picMkLst>
            <pc:docMk/>
            <pc:sldMk cId="2507182748" sldId="2147380674"/>
            <ac:picMk id="7" creationId="{3E7E48E1-5F4D-8CA8-25A6-812E5F351980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8" creationId="{2773E204-04DA-130E-D528-DF2EFC38B236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529816366" sldId="2147380675"/>
        </pc:sldMkLst>
      </pc:sldChg>
      <pc:sldChg chg="addSp delSp modSp add mod">
        <pc:chgData name="Domingo Alcantara" userId="75b2bfab-4ad1-4e51-a9e1-091e2847eadd" providerId="ADAL" clId="{B488D75B-FA1E-42DA-BD93-B8CF8E2D24DC}" dt="2024-08-20T18:32:56.584" v="102" actId="108"/>
        <pc:sldMkLst>
          <pc:docMk/>
          <pc:sldMk cId="1634190517" sldId="2147380675"/>
        </pc:sldMkLst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3" creationId="{8FE1E7F9-692F-BECC-0F61-8746920FEDB5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5" creationId="{B466DE30-D89D-F394-5DDE-6E946CCBED68}"/>
          </ac:picMkLst>
        </pc:picChg>
        <pc:picChg chg="add del mod">
          <ac:chgData name="Domingo Alcantara" userId="75b2bfab-4ad1-4e51-a9e1-091e2847eadd" providerId="ADAL" clId="{B488D75B-FA1E-42DA-BD93-B8CF8E2D24DC}" dt="2024-08-20T18:32:33.007" v="96" actId="478"/>
          <ac:picMkLst>
            <pc:docMk/>
            <pc:sldMk cId="1634190517" sldId="2147380675"/>
            <ac:picMk id="7" creationId="{54156718-901B-E24E-6E54-50FBD02F5777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9" creationId="{01B98021-4746-EF79-9938-40003DA44161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506632" sldId="214738092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719280745" sldId="214738092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98289691" sldId="214738092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54600809" sldId="214738092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51065821" sldId="214738092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670717" sldId="214738092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831910372" sldId="214738092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35232370" sldId="214738092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56822131" sldId="214738092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731205654" sldId="214738092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2788232" sldId="214738093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977997441" sldId="214738093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87069724" sldId="214738093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62580187" sldId="214738093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024826218" sldId="214738093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4123859189" sldId="214738093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65927889" sldId="214738093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25519056" sldId="214738093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721110" sldId="214738093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30095785" sldId="214738093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80833426" sldId="214738094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74103948" sldId="214738094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235351279" sldId="214738094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81272432" sldId="2147380943"/>
        </pc:sldMkLst>
      </pc:sldChg>
      <pc:sldMasterChg chg="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0" sldId="2147483648"/>
            <pc:sldLayoutMk cId="2221892772" sldId="2147483949"/>
          </pc:sldLayoutMkLst>
        </pc:sldLayoutChg>
      </pc:sldMasterChg>
      <pc:sldMasterChg chg="del 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45986076" sldId="2147483924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107356491" sldId="214748392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039136327" sldId="214748392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7263441" sldId="214748392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905271289" sldId="214748392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291593944" sldId="214748392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094118256" sldId="214748393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384692178" sldId="214748393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5317484" sldId="214748393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6000972" sldId="214748393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5604247" sldId="214748393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471947965" sldId="214748393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51316033" sldId="214748393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32132920" sldId="214748393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97214111" sldId="214748393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572698753" sldId="214748393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861723660" sldId="214748394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0746191" sldId="214748394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956879935" sldId="214748394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8998841" sldId="214748394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784491394" sldId="214748394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46607194" sldId="214748394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635115203" sldId="214748394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843726818" sldId="214748394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34461473" sldId="2147483948"/>
          </pc:sldLayoutMkLst>
        </pc:sldLayoutChg>
      </pc:sldMasterChg>
    </pc:docChg>
  </pc:docChgLst>
  <pc:docChgLst>
    <pc:chgData name="Domingo Alcantara" userId="75b2bfab-4ad1-4e51-a9e1-091e2847eadd" providerId="ADAL" clId="{EDDBB4BA-E969-4D45-AE3D-015F6E694757}"/>
    <pc:docChg chg="undo redo custSel modSld">
      <pc:chgData name="Domingo Alcantara" userId="75b2bfab-4ad1-4e51-a9e1-091e2847eadd" providerId="ADAL" clId="{EDDBB4BA-E969-4D45-AE3D-015F6E694757}" dt="2024-07-01T19:28:47.863" v="554" actId="20577"/>
      <pc:docMkLst>
        <pc:docMk/>
      </pc:docMkLst>
      <pc:sldChg chg="addSp delSp modSp mod">
        <pc:chgData name="Domingo Alcantara" userId="75b2bfab-4ad1-4e51-a9e1-091e2847eadd" providerId="ADAL" clId="{EDDBB4BA-E969-4D45-AE3D-015F6E694757}" dt="2024-07-01T19:26:57.711" v="55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DDBB4BA-E969-4D45-AE3D-015F6E694757}" dt="2024-07-01T19:12:53.115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DDBB4BA-E969-4D45-AE3D-015F6E694757}" dt="2024-07-01T19:13:31.233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DDBB4BA-E969-4D45-AE3D-015F6E694757}" dt="2024-07-01T19:13:45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DDBB4BA-E969-4D45-AE3D-015F6E694757}" dt="2024-07-01T19:26:57.711" v="553" actId="692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del">
          <ac:chgData name="Domingo Alcantara" userId="75b2bfab-4ad1-4e51-a9e1-091e2847eadd" providerId="ADAL" clId="{EDDBB4BA-E969-4D45-AE3D-015F6E694757}" dt="2024-07-01T19:04:17.149" v="10" actId="478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04:12.656" v="9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EDDBB4BA-E969-4D45-AE3D-015F6E694757}" dt="2024-07-01T19:04:12.656" v="9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DDBB4BA-E969-4D45-AE3D-015F6E694757}" dt="2024-07-01T19:28:47.863" v="55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EDDBB4BA-E969-4D45-AE3D-015F6E694757}" dt="2024-07-01T19:28:47.863" v="5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DDBB4BA-E969-4D45-AE3D-015F6E694757}" dt="2024-07-01T19:21:15.674" v="103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DDBB4BA-E969-4D45-AE3D-015F6E694757}" dt="2024-07-01T19:19:02.532" v="67" actId="1076"/>
          <ac:picMkLst>
            <pc:docMk/>
            <pc:sldMk cId="4183346498" sldId="2147380662"/>
            <ac:picMk id="6" creationId="{4B4DFC54-B536-1B10-B18F-20DCA01CF56C}"/>
          </ac:picMkLst>
        </pc:picChg>
        <pc:picChg chg="del">
          <ac:chgData name="Domingo Alcantara" userId="75b2bfab-4ad1-4e51-a9e1-091e2847eadd" providerId="ADAL" clId="{EDDBB4BA-E969-4D45-AE3D-015F6E694757}" dt="2024-07-01T19:13:48.796" v="30" actId="478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EDDBB4BA-E969-4D45-AE3D-015F6E694757}" dt="2024-07-01T19:25:07.919" v="546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EDDBB4BA-E969-4D45-AE3D-015F6E694757}" dt="2024-07-01T19:18:11.626" v="63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EDDBB4BA-E969-4D45-AE3D-015F6E694757}" dt="2024-07-01T19:13:52.607" v="31" actId="478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graphicFrameChg chg="add mod">
          <ac:chgData name="Domingo Alcantara" userId="75b2bfab-4ad1-4e51-a9e1-091e2847eadd" providerId="ADAL" clId="{EDDBB4BA-E969-4D45-AE3D-015F6E694757}" dt="2024-07-01T19:25:07.919" v="546" actId="403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">
          <ac:chgData name="Domingo Alcantara" userId="75b2bfab-4ad1-4e51-a9e1-091e2847eadd" providerId="ADAL" clId="{EDDBB4BA-E969-4D45-AE3D-015F6E694757}" dt="2024-07-01T19:17:22.916" v="58" actId="1038"/>
          <ac:picMkLst>
            <pc:docMk/>
            <pc:sldMk cId="43650041" sldId="2147380663"/>
            <ac:picMk id="7" creationId="{4491FFA4-C646-2566-DDF5-FAE9E673D723}"/>
          </ac:picMkLst>
        </pc:picChg>
        <pc:picChg chg="del">
          <ac:chgData name="Domingo Alcantara" userId="75b2bfab-4ad1-4e51-a9e1-091e2847eadd" providerId="ADAL" clId="{EDDBB4BA-E969-4D45-AE3D-015F6E694757}" dt="2024-07-01T19:13:53.686" v="33" actId="478"/>
          <ac:picMkLst>
            <pc:docMk/>
            <pc:sldMk cId="43650041" sldId="2147380663"/>
            <ac:picMk id="8" creationId="{DD5AC36B-9F4B-68D6-A0C9-C72B56BEFA40}"/>
          </ac:picMkLst>
        </pc:picChg>
        <pc:picChg chg="add mod">
          <ac:chgData name="Domingo Alcantara" userId="75b2bfab-4ad1-4e51-a9e1-091e2847eadd" providerId="ADAL" clId="{EDDBB4BA-E969-4D45-AE3D-015F6E694757}" dt="2024-07-01T19:18:02.877" v="62" actId="1035"/>
          <ac:picMkLst>
            <pc:docMk/>
            <pc:sldMk cId="43650041" sldId="2147380663"/>
            <ac:picMk id="10" creationId="{01F85F11-9FD2-0253-DED4-406DCF541373}"/>
          </ac:picMkLst>
        </pc:picChg>
        <pc:picChg chg="del">
          <ac:chgData name="Domingo Alcantara" userId="75b2bfab-4ad1-4e51-a9e1-091e2847eadd" providerId="ADAL" clId="{EDDBB4BA-E969-4D45-AE3D-015F6E694757}" dt="2024-07-01T19:13:53.214" v="32" actId="478"/>
          <ac:picMkLst>
            <pc:docMk/>
            <pc:sldMk cId="43650041" sldId="2147380663"/>
            <ac:picMk id="11" creationId="{61B93112-3BD3-5954-6136-4B49932A1E28}"/>
          </ac:picMkLst>
        </pc:picChg>
      </pc:sldChg>
      <pc:sldChg chg="modSp mod">
        <pc:chgData name="Domingo Alcantara" userId="75b2bfab-4ad1-4e51-a9e1-091e2847eadd" providerId="ADAL" clId="{EDDBB4BA-E969-4D45-AE3D-015F6E694757}" dt="2024-07-01T19:20:10.863" v="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DDBB4BA-E969-4D45-AE3D-015F6E694757}" dt="2024-07-01T19:19:41.150" v="7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DDBB4BA-E969-4D45-AE3D-015F6E694757}" dt="2024-07-01T19:19:45.704" v="8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DDBB4BA-E969-4D45-AE3D-015F6E694757}" dt="2024-07-01T19:20:10.863" v="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20:30.525" v="93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DDBB4BA-E969-4D45-AE3D-015F6E694757}" dt="2024-07-01T19:19:29.652" v="6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DDBB4BA-E969-4D45-AE3D-015F6E694757}" dt="2024-07-01T19:19:33.744" v="7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DDBB4BA-E969-4D45-AE3D-015F6E694757}" dt="2024-07-01T19:20:30.525" v="9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Sp delSp modSp mod">
        <pc:chgData name="Domingo Alcantara" userId="75b2bfab-4ad1-4e51-a9e1-091e2847eadd" providerId="ADAL" clId="{EDDBB4BA-E969-4D45-AE3D-015F6E694757}" dt="2024-07-01T19:15:47.673" v="44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DDBB4BA-E969-4D45-AE3D-015F6E694757}" dt="2024-07-01T19:15:04.756" v="39" actId="1076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EDDBB4BA-E969-4D45-AE3D-015F6E694757}" dt="2024-07-01T19:15:22.676" v="41" actId="1076"/>
          <ac:picMkLst>
            <pc:docMk/>
            <pc:sldMk cId="557778375" sldId="2147380672"/>
            <ac:picMk id="5" creationId="{3C4269E9-A241-8D48-0577-70EEC91868BA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6" creationId="{D2679D1C-654D-C8EE-2E69-BFACD9740302}"/>
          </ac:picMkLst>
        </pc:picChg>
        <pc:picChg chg="add mod">
          <ac:chgData name="Domingo Alcantara" userId="75b2bfab-4ad1-4e51-a9e1-091e2847eadd" providerId="ADAL" clId="{EDDBB4BA-E969-4D45-AE3D-015F6E694757}" dt="2024-07-01T19:15:47.673" v="44" actId="14100"/>
          <ac:picMkLst>
            <pc:docMk/>
            <pc:sldMk cId="557778375" sldId="2147380672"/>
            <ac:picMk id="8" creationId="{441F23AF-1FF3-048D-2154-F439CCA76237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11" creationId="{ADEED9ED-A571-E3CC-8D1D-579498D1DEBD}"/>
          </ac:picMkLst>
        </pc:picChg>
      </pc:sldChg>
    </pc:docChg>
  </pc:docChgLst>
  <pc:docChgLst>
    <pc:chgData name="Domingo Alcantara" userId="75b2bfab-4ad1-4e51-a9e1-091e2847eadd" providerId="ADAL" clId="{D9015328-E4F3-413D-986F-4DC49A73E4B0}"/>
    <pc:docChg chg="undo redo custSel modSld">
      <pc:chgData name="Domingo Alcantara" userId="75b2bfab-4ad1-4e51-a9e1-091e2847eadd" providerId="ADAL" clId="{D9015328-E4F3-413D-986F-4DC49A73E4B0}" dt="2024-04-05T19:45:39.793" v="402" actId="208"/>
      <pc:docMkLst>
        <pc:docMk/>
      </pc:docMkLst>
      <pc:sldChg chg="addSp delSp modSp mod">
        <pc:chgData name="Domingo Alcantara" userId="75b2bfab-4ad1-4e51-a9e1-091e2847eadd" providerId="ADAL" clId="{D9015328-E4F3-413D-986F-4DC49A73E4B0}" dt="2024-04-05T19:24:33.089" v="35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9015328-E4F3-413D-986F-4DC49A73E4B0}" dt="2024-04-05T19:22:08.13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9015328-E4F3-413D-986F-4DC49A73E4B0}" dt="2024-04-05T19:22:21.478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9015328-E4F3-413D-986F-4DC49A73E4B0}" dt="2024-04-05T19:22:40.891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9015328-E4F3-413D-986F-4DC49A73E4B0}" dt="2024-04-05T19:24:33.089" v="35" actId="403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del">
          <ac:chgData name="Domingo Alcantara" userId="75b2bfab-4ad1-4e51-a9e1-091e2847eadd" providerId="ADAL" clId="{D9015328-E4F3-413D-986F-4DC49A73E4B0}" dt="2024-04-05T19:19:25.076" v="0" actId="478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2:09.185" v="378" actId="1038"/>
        <pc:sldMkLst>
          <pc:docMk/>
          <pc:sldMk cId="4183346498" sldId="2147380662"/>
        </pc:sldMkLst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D9015328-E4F3-413D-986F-4DC49A73E4B0}" dt="2024-04-05T19:42:09.185" v="378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9015328-E4F3-413D-986F-4DC49A73E4B0}" dt="2024-04-05T19:25:12.660" v="43" actId="1076"/>
          <ac:picMkLst>
            <pc:docMk/>
            <pc:sldMk cId="4183346498" sldId="2147380662"/>
            <ac:picMk id="6" creationId="{79520677-1A78-2649-60F7-A310E9151E4D}"/>
          </ac:picMkLst>
        </pc:picChg>
        <pc:picChg chg="del">
          <ac:chgData name="Domingo Alcantara" userId="75b2bfab-4ad1-4e51-a9e1-091e2847eadd" providerId="ADAL" clId="{D9015328-E4F3-413D-986F-4DC49A73E4B0}" dt="2024-04-05T19:19:29.973" v="1" actId="478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D9015328-E4F3-413D-986F-4DC49A73E4B0}" dt="2024-04-05T19:45:39.793" v="402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D9015328-E4F3-413D-986F-4DC49A73E4B0}" dt="2024-04-05T19:19:35.458" v="4" actId="478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add mod">
          <ac:chgData name="Domingo Alcantara" userId="75b2bfab-4ad1-4e51-a9e1-091e2847eadd" providerId="ADAL" clId="{D9015328-E4F3-413D-986F-4DC49A73E4B0}" dt="2024-04-05T19:43:45.149" v="38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picChg chg="add mod">
          <ac:chgData name="Domingo Alcantara" userId="75b2bfab-4ad1-4e51-a9e1-091e2847eadd" providerId="ADAL" clId="{D9015328-E4F3-413D-986F-4DC49A73E4B0}" dt="2024-04-05T19:44:47.984" v="396" actId="20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D9015328-E4F3-413D-986F-4DC49A73E4B0}" dt="2024-04-05T19:19:33.945" v="3" actId="478"/>
          <ac:picMkLst>
            <pc:docMk/>
            <pc:sldMk cId="43650041" sldId="2147380663"/>
            <ac:picMk id="10" creationId="{F8F0CA00-2737-A932-2C45-7404C8E66E7B}"/>
          </ac:picMkLst>
        </pc:picChg>
        <pc:picChg chg="add mod">
          <ac:chgData name="Domingo Alcantara" userId="75b2bfab-4ad1-4e51-a9e1-091e2847eadd" providerId="ADAL" clId="{D9015328-E4F3-413D-986F-4DC49A73E4B0}" dt="2024-04-05T19:45:39.793" v="402" actId="208"/>
          <ac:picMkLst>
            <pc:docMk/>
            <pc:sldMk cId="43650041" sldId="2147380663"/>
            <ac:picMk id="12" creationId="{05FA9F9A-AE52-41D1-FB04-7DA165189610}"/>
          </ac:picMkLst>
        </pc:picChg>
        <pc:picChg chg="del">
          <ac:chgData name="Domingo Alcantara" userId="75b2bfab-4ad1-4e51-a9e1-091e2847eadd" providerId="ADAL" clId="{D9015328-E4F3-413D-986F-4DC49A73E4B0}" dt="2024-04-05T19:19:33.339" v="2" actId="478"/>
          <ac:picMkLst>
            <pc:docMk/>
            <pc:sldMk cId="43650041" sldId="2147380663"/>
            <ac:picMk id="15" creationId="{ED65441B-04D7-AC53-DCA1-382E2A498777}"/>
          </ac:picMkLst>
        </pc:picChg>
      </pc:sldChg>
      <pc:sldChg chg="modSp mod">
        <pc:chgData name="Domingo Alcantara" userId="75b2bfab-4ad1-4e51-a9e1-091e2847eadd" providerId="ADAL" clId="{D9015328-E4F3-413D-986F-4DC49A73E4B0}" dt="2024-04-05T19:31:15.252" v="28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9015328-E4F3-413D-986F-4DC49A73E4B0}" dt="2024-04-05T19:31:02.797" v="2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9015328-E4F3-413D-986F-4DC49A73E4B0}" dt="2024-04-05T19:31:06.710" v="27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9015328-E4F3-413D-986F-4DC49A73E4B0}" dt="2024-04-05T19:31:09.980" v="2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9015328-E4F3-413D-986F-4DC49A73E4B0}" dt="2024-04-05T19:31:15.252" v="287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9015328-E4F3-413D-986F-4DC49A73E4B0}" dt="2024-04-05T19:38:53.969" v="308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9015328-E4F3-413D-986F-4DC49A73E4B0}" dt="2024-04-05T19:38:53.969" v="30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1:53.489" v="362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9015328-E4F3-413D-986F-4DC49A73E4B0}" dt="2024-04-05T19:41:20.214" v="355" actId="1076"/>
          <ac:picMkLst>
            <pc:docMk/>
            <pc:sldMk cId="2323949207" sldId="2147380668"/>
            <ac:picMk id="3" creationId="{01D6BE10-B643-071D-2E8F-E5D83EA26B06}"/>
          </ac:picMkLst>
        </pc:picChg>
        <pc:picChg chg="del">
          <ac:chgData name="Domingo Alcantara" userId="75b2bfab-4ad1-4e51-a9e1-091e2847eadd" providerId="ADAL" clId="{D9015328-E4F3-413D-986F-4DC49A73E4B0}" dt="2024-04-05T19:40:25.058" v="330" actId="478"/>
          <ac:picMkLst>
            <pc:docMk/>
            <pc:sldMk cId="2323949207" sldId="2147380668"/>
            <ac:picMk id="4" creationId="{88E22B7A-149B-C4F5-8A8F-62DD9DF6B7D7}"/>
          </ac:picMkLst>
        </pc:picChg>
        <pc:picChg chg="del">
          <ac:chgData name="Domingo Alcantara" userId="75b2bfab-4ad1-4e51-a9e1-091e2847eadd" providerId="ADAL" clId="{D9015328-E4F3-413D-986F-4DC49A73E4B0}" dt="2024-04-05T19:19:42.326" v="6" actId="478"/>
          <ac:picMkLst>
            <pc:docMk/>
            <pc:sldMk cId="2323949207" sldId="2147380668"/>
            <ac:picMk id="6" creationId="{E60D58E8-B8E8-6B30-4AA6-1AAAB67E6CAA}"/>
          </ac:picMkLst>
        </pc:picChg>
        <pc:picChg chg="add mod">
          <ac:chgData name="Domingo Alcantara" userId="75b2bfab-4ad1-4e51-a9e1-091e2847eadd" providerId="ADAL" clId="{D9015328-E4F3-413D-986F-4DC49A73E4B0}" dt="2024-04-05T19:41:18.585" v="354" actId="1076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D9015328-E4F3-413D-986F-4DC49A73E4B0}" dt="2024-04-05T19:19:41.719" v="5" actId="478"/>
          <ac:picMkLst>
            <pc:docMk/>
            <pc:sldMk cId="2323949207" sldId="2147380668"/>
            <ac:picMk id="9" creationId="{0D3439EA-93CE-7EF7-69C1-1C9DA89E80B7}"/>
          </ac:picMkLst>
        </pc:picChg>
        <pc:picChg chg="add mod">
          <ac:chgData name="Domingo Alcantara" userId="75b2bfab-4ad1-4e51-a9e1-091e2847eadd" providerId="ADAL" clId="{D9015328-E4F3-413D-986F-4DC49A73E4B0}" dt="2024-04-05T19:41:53.489" v="362" actId="14100"/>
          <ac:picMkLst>
            <pc:docMk/>
            <pc:sldMk cId="2323949207" sldId="2147380668"/>
            <ac:picMk id="10" creationId="{1BA48BD6-1FD8-7EDE-072D-99A2A47A12B9}"/>
          </ac:picMkLst>
        </pc:picChg>
        <pc:picChg chg="del">
          <ac:chgData name="Domingo Alcantara" userId="75b2bfab-4ad1-4e51-a9e1-091e2847eadd" providerId="ADAL" clId="{D9015328-E4F3-413D-986F-4DC49A73E4B0}" dt="2024-04-05T19:41:12.612" v="353" actId="478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D9015328-E4F3-413D-986F-4DC49A73E4B0}" dt="2024-04-05T19:39:49.448" v="32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9015328-E4F3-413D-986F-4DC49A73E4B0}" dt="2024-04-05T19:39:49.448" v="32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5AA8F71-DD9A-42B9-A44C-F8A303C1AA04}"/>
    <pc:docChg chg="undo redo custSel addSld delSld modSld delMainMaster">
      <pc:chgData name="Domingo Alcantara" userId="75b2bfab-4ad1-4e51-a9e1-091e2847eadd" providerId="ADAL" clId="{95AA8F71-DD9A-42B9-A44C-F8A303C1AA04}" dt="2024-10-01T19:17:17.819" v="619" actId="14100"/>
      <pc:docMkLst>
        <pc:docMk/>
      </pc:docMkLst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AA8F71-DD9A-42B9-A44C-F8A303C1AA04}" dt="2024-10-01T19:12:04.638" v="182" actId="404"/>
        <pc:sldMkLst>
          <pc:docMk/>
          <pc:sldMk cId="437425898" sldId="2138104057"/>
        </pc:sldMkLst>
        <pc:spChg chg="mod">
          <ac:chgData name="Domingo Alcantara" userId="75b2bfab-4ad1-4e51-a9e1-091e2847eadd" providerId="ADAL" clId="{95AA8F71-DD9A-42B9-A44C-F8A303C1AA04}" dt="2024-10-01T19:07:42.690" v="1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AA8F71-DD9A-42B9-A44C-F8A303C1AA04}" dt="2024-10-01T19:07:45.470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AA8F71-DD9A-42B9-A44C-F8A303C1AA04}" dt="2024-10-01T19:07:51.229" v="1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AA8F71-DD9A-42B9-A44C-F8A303C1AA04}" dt="2024-10-01T19:12:04.638" v="182" actId="404"/>
          <ac:graphicFrameMkLst>
            <pc:docMk/>
            <pc:sldMk cId="437425898" sldId="2138104057"/>
            <ac:graphicFrameMk id="5" creationId="{16D1334D-1B0B-3EBF-6B9B-BEFC6498F1AA}"/>
          </ac:graphicFrameMkLst>
        </pc:graphicFrameChg>
        <pc:graphicFrameChg chg="del">
          <ac:chgData name="Domingo Alcantara" userId="75b2bfab-4ad1-4e51-a9e1-091e2847eadd" providerId="ADAL" clId="{95AA8F71-DD9A-42B9-A44C-F8A303C1AA04}" dt="2024-10-01T18:32:37.977" v="9" actId="478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95AA8F71-DD9A-42B9-A44C-F8A303C1AA04}" dt="2024-10-01T19:08:08.162" v="124" actId="21"/>
          <ac:picMkLst>
            <pc:docMk/>
            <pc:sldMk cId="437425898" sldId="2138104057"/>
            <ac:picMk id="3" creationId="{E63CD8DC-4DEB-C48A-3140-8218498E5F3A}"/>
          </ac:picMkLst>
        </pc:picChg>
      </pc:sldChg>
      <pc:sldChg chg="modSp mod">
        <pc:chgData name="Domingo Alcantara" userId="75b2bfab-4ad1-4e51-a9e1-091e2847eadd" providerId="ADAL" clId="{95AA8F71-DD9A-42B9-A44C-F8A303C1AA04}" dt="2024-10-01T18:32:26.171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AA8F71-DD9A-42B9-A44C-F8A303C1AA04}" dt="2024-10-01T18:32:26.171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AA8F71-DD9A-42B9-A44C-F8A303C1AA04}" dt="2024-10-01T19:17:17.819" v="619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5AA8F71-DD9A-42B9-A44C-F8A303C1AA04}" dt="2024-10-01T19:17:15.058" v="61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AA8F71-DD9A-42B9-A44C-F8A303C1AA04}" dt="2024-10-01T18:57:06.189" v="81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AA8F71-DD9A-42B9-A44C-F8A303C1AA04}" dt="2024-10-01T19:10:22.297" v="164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5AA8F71-DD9A-42B9-A44C-F8A303C1AA04}" dt="2024-10-01T19:17:17.819" v="619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5AA8F71-DD9A-42B9-A44C-F8A303C1AA04}" dt="2024-10-01T18:32:40.089" v="10" actId="478"/>
          <ac:picMkLst>
            <pc:docMk/>
            <pc:sldMk cId="4183346498" sldId="2147380662"/>
            <ac:picMk id="4" creationId="{CFE58F1D-B933-3AFF-7B06-822527A9B422}"/>
          </ac:picMkLst>
        </pc:picChg>
        <pc:picChg chg="add mod modCrop">
          <ac:chgData name="Domingo Alcantara" userId="75b2bfab-4ad1-4e51-a9e1-091e2847eadd" providerId="ADAL" clId="{95AA8F71-DD9A-42B9-A44C-F8A303C1AA04}" dt="2024-10-01T19:10:22.297" v="164" actId="1076"/>
          <ac:picMkLst>
            <pc:docMk/>
            <pc:sldMk cId="4183346498" sldId="2147380662"/>
            <ac:picMk id="8" creationId="{BB5740F2-AF22-B9B0-6D34-6A2DB4B1CD05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8:32.418" v="133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5AA8F71-DD9A-42B9-A44C-F8A303C1AA04}" dt="2024-10-01T19:08:12.072" v="125" actId="47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add mod">
          <ac:chgData name="Domingo Alcantara" userId="75b2bfab-4ad1-4e51-a9e1-091e2847eadd" providerId="ADAL" clId="{95AA8F71-DD9A-42B9-A44C-F8A303C1AA04}" dt="2024-10-01T18:53:28.257" v="67" actId="1076"/>
          <ac:picMkLst>
            <pc:docMk/>
            <pc:sldMk cId="43650041" sldId="2147380663"/>
            <ac:picMk id="5" creationId="{E36E16F6-1612-B1BE-1E60-D2A4FBCC5788}"/>
          </ac:picMkLst>
        </pc:picChg>
        <pc:picChg chg="del">
          <ac:chgData name="Domingo Alcantara" userId="75b2bfab-4ad1-4e51-a9e1-091e2847eadd" providerId="ADAL" clId="{95AA8F71-DD9A-42B9-A44C-F8A303C1AA04}" dt="2024-10-01T18:53:58.486" v="68" actId="478"/>
          <ac:picMkLst>
            <pc:docMk/>
            <pc:sldMk cId="43650041" sldId="2147380663"/>
            <ac:picMk id="6" creationId="{BCBF98B4-80D2-0D60-C0D3-3FE466F3213F}"/>
          </ac:picMkLst>
        </pc:picChg>
        <pc:picChg chg="add mod">
          <ac:chgData name="Domingo Alcantara" userId="75b2bfab-4ad1-4e51-a9e1-091e2847eadd" providerId="ADAL" clId="{95AA8F71-DD9A-42B9-A44C-F8A303C1AA04}" dt="2024-10-01T18:54:17.885" v="75" actId="1076"/>
          <ac:picMkLst>
            <pc:docMk/>
            <pc:sldMk cId="43650041" sldId="2147380663"/>
            <ac:picMk id="9" creationId="{EE1295AE-3303-1CFE-052B-961CD1D3889F}"/>
          </ac:picMkLst>
        </pc:picChg>
        <pc:picChg chg="add mod modCrop">
          <ac:chgData name="Domingo Alcantara" userId="75b2bfab-4ad1-4e51-a9e1-091e2847eadd" providerId="ADAL" clId="{95AA8F71-DD9A-42B9-A44C-F8A303C1AA04}" dt="2024-10-01T19:08:32.418" v="133" actId="1076"/>
          <ac:picMkLst>
            <pc:docMk/>
            <pc:sldMk cId="43650041" sldId="2147380663"/>
            <ac:picMk id="10" creationId="{E63CD8DC-4DEB-C48A-3140-8218498E5F3A}"/>
          </ac:picMkLst>
        </pc:picChg>
        <pc:picChg chg="del">
          <ac:chgData name="Domingo Alcantara" userId="75b2bfab-4ad1-4e51-a9e1-091e2847eadd" providerId="ADAL" clId="{95AA8F71-DD9A-42B9-A44C-F8A303C1AA04}" dt="2024-10-01T18:53:14.767" v="64" actId="478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95AA8F71-DD9A-42B9-A44C-F8A303C1AA04}" dt="2024-10-01T19:09:24.186" v="1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95AA8F71-DD9A-42B9-A44C-F8A303C1AA04}" dt="2024-10-01T19:08:40.740" v="13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5AA8F71-DD9A-42B9-A44C-F8A303C1AA04}" dt="2024-10-01T19:09:24.186" v="14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5AA8F71-DD9A-42B9-A44C-F8A303C1AA04}" dt="2024-10-01T19:09:59.629" v="16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5AA8F71-DD9A-42B9-A44C-F8A303C1AA04}" dt="2024-10-01T19:08:45.205" v="13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5AA8F71-DD9A-42B9-A44C-F8A303C1AA04}" dt="2024-10-01T19:09:43.609" v="15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5AA8F71-DD9A-42B9-A44C-F8A303C1AA04}" dt="2024-10-01T19:09:59.629" v="16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5AA8F71-DD9A-42B9-A44C-F8A303C1AA04}" dt="2024-10-01T19:05:51.387" v="10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95AA8F71-DD9A-42B9-A44C-F8A303C1AA04}" dt="2024-10-01T18:51:18.806" v="51" actId="14100"/>
          <ac:picMkLst>
            <pc:docMk/>
            <pc:sldMk cId="1771377235" sldId="2147380674"/>
            <ac:picMk id="3" creationId="{4A7F8A51-EA44-2490-DDC5-683521B99471}"/>
          </ac:picMkLst>
        </pc:picChg>
        <pc:picChg chg="del">
          <ac:chgData name="Domingo Alcantara" userId="75b2bfab-4ad1-4e51-a9e1-091e2847eadd" providerId="ADAL" clId="{95AA8F71-DD9A-42B9-A44C-F8A303C1AA04}" dt="2024-10-01T18:32:45.865" v="11" actId="478"/>
          <ac:picMkLst>
            <pc:docMk/>
            <pc:sldMk cId="1771377235" sldId="2147380674"/>
            <ac:picMk id="4" creationId="{B1334376-40C0-0D81-01BB-718E582AE6D3}"/>
          </ac:picMkLst>
        </pc:picChg>
        <pc:picChg chg="add mod">
          <ac:chgData name="Domingo Alcantara" userId="75b2bfab-4ad1-4e51-a9e1-091e2847eadd" providerId="ADAL" clId="{95AA8F71-DD9A-42B9-A44C-F8A303C1AA04}" dt="2024-10-01T18:51:34.369" v="55" actId="108"/>
          <ac:picMkLst>
            <pc:docMk/>
            <pc:sldMk cId="1771377235" sldId="2147380674"/>
            <ac:picMk id="6" creationId="{4CC895B6-4BAE-18A3-000E-06E8445952AB}"/>
          </ac:picMkLst>
        </pc:picChg>
        <pc:picChg chg="del">
          <ac:chgData name="Domingo Alcantara" userId="75b2bfab-4ad1-4e51-a9e1-091e2847eadd" providerId="ADAL" clId="{95AA8F71-DD9A-42B9-A44C-F8A303C1AA04}" dt="2024-10-01T18:32:46.433" v="12" actId="478"/>
          <ac:picMkLst>
            <pc:docMk/>
            <pc:sldMk cId="1771377235" sldId="2147380674"/>
            <ac:picMk id="7" creationId="{DC0FB647-0154-F353-222D-97A4A66358F9}"/>
          </ac:picMkLst>
        </pc:picChg>
        <pc:picChg chg="add mod">
          <ac:chgData name="Domingo Alcantara" userId="75b2bfab-4ad1-4e51-a9e1-091e2847eadd" providerId="ADAL" clId="{95AA8F71-DD9A-42B9-A44C-F8A303C1AA04}" dt="2024-10-01T19:05:51.387" v="104" actId="14100"/>
          <ac:picMkLst>
            <pc:docMk/>
            <pc:sldMk cId="1771377235" sldId="2147380674"/>
            <ac:picMk id="9" creationId="{D7FD3F0F-7AF3-5BFD-45DD-A7912071086D}"/>
          </ac:picMkLst>
        </pc:picChg>
        <pc:picChg chg="add mod">
          <ac:chgData name="Domingo Alcantara" userId="75b2bfab-4ad1-4e51-a9e1-091e2847eadd" providerId="ADAL" clId="{95AA8F71-DD9A-42B9-A44C-F8A303C1AA04}" dt="2024-10-01T19:05:11.619" v="102" actId="1076"/>
          <ac:picMkLst>
            <pc:docMk/>
            <pc:sldMk cId="1771377235" sldId="2147380674"/>
            <ac:picMk id="10" creationId="{EF6E0799-90D3-B01F-4B6E-A7560FDB9B4D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6:50.038" v="112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95AA8F71-DD9A-42B9-A44C-F8A303C1AA04}" dt="2024-10-01T18:32:50.049" v="14" actId="478"/>
          <ac:picMkLst>
            <pc:docMk/>
            <pc:sldMk cId="3734150910" sldId="2147380675"/>
            <ac:picMk id="3" creationId="{2B0FCC50-01F8-987F-7236-7083E33C4B6C}"/>
          </ac:picMkLst>
        </pc:picChg>
        <pc:picChg chg="add mod">
          <ac:chgData name="Domingo Alcantara" userId="75b2bfab-4ad1-4e51-a9e1-091e2847eadd" providerId="ADAL" clId="{95AA8F71-DD9A-42B9-A44C-F8A303C1AA04}" dt="2024-10-01T19:04:36.149" v="90" actId="1076"/>
          <ac:picMkLst>
            <pc:docMk/>
            <pc:sldMk cId="3734150910" sldId="2147380675"/>
            <ac:picMk id="4" creationId="{D2B344FF-3DE9-DEEF-154A-4BCFC8F66A13}"/>
          </ac:picMkLst>
        </pc:picChg>
        <pc:picChg chg="del">
          <ac:chgData name="Domingo Alcantara" userId="75b2bfab-4ad1-4e51-a9e1-091e2847eadd" providerId="ADAL" clId="{95AA8F71-DD9A-42B9-A44C-F8A303C1AA04}" dt="2024-10-01T18:32:49.553" v="13" actId="478"/>
          <ac:picMkLst>
            <pc:docMk/>
            <pc:sldMk cId="3734150910" sldId="2147380675"/>
            <ac:picMk id="6" creationId="{EAC654C9-BE64-24CF-090F-B88ABE7E21A6}"/>
          </ac:picMkLst>
        </pc:picChg>
        <pc:picChg chg="add del mod">
          <ac:chgData name="Domingo Alcantara" userId="75b2bfab-4ad1-4e51-a9e1-091e2847eadd" providerId="ADAL" clId="{95AA8F71-DD9A-42B9-A44C-F8A303C1AA04}" dt="2024-10-01T19:04:51.195" v="95" actId="21"/>
          <ac:picMkLst>
            <pc:docMk/>
            <pc:sldMk cId="3734150910" sldId="2147380675"/>
            <ac:picMk id="7" creationId="{EF6E0799-90D3-B01F-4B6E-A7560FDB9B4D}"/>
          </ac:picMkLst>
        </pc:picChg>
        <pc:picChg chg="del">
          <ac:chgData name="Domingo Alcantara" userId="75b2bfab-4ad1-4e51-a9e1-091e2847eadd" providerId="ADAL" clId="{95AA8F71-DD9A-42B9-A44C-F8A303C1AA04}" dt="2024-10-01T18:32:50.498" v="15" actId="478"/>
          <ac:picMkLst>
            <pc:docMk/>
            <pc:sldMk cId="3734150910" sldId="2147380675"/>
            <ac:picMk id="9" creationId="{4E54C08C-DFFB-B2A9-6D20-663D07011E93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0" creationId="{59D3D485-898C-3632-6450-BDF7774E604E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2" creationId="{BB1ACD63-EF01-3E8A-60DD-164C4982F62E}"/>
          </ac:picMkLst>
        </pc:picChg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95AA8F71-DD9A-42B9-A44C-F8A303C1AA04}" dt="2024-10-01T18:33:30.163" v="18"/>
        <pc:sldMkLst>
          <pc:docMk/>
          <pc:sldMk cId="2527075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557139824" sldId="2147380763"/>
        </pc:sldMkLst>
      </pc:sldChg>
      <pc:sldChg chg="add">
        <pc:chgData name="Domingo Alcantara" userId="75b2bfab-4ad1-4e51-a9e1-091e2847eadd" providerId="ADAL" clId="{95AA8F71-DD9A-42B9-A44C-F8A303C1AA04}" dt="2024-10-01T18:33:30.224" v="19"/>
        <pc:sldMkLst>
          <pc:docMk/>
          <pc:sldMk cId="32894266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645993605" sldId="214738191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939268770" sldId="2147381921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596222861" sldId="214738192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51819861" sldId="2147381924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259687079" sldId="214738192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585655789" sldId="2147381927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49622251" sldId="214738192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830172267" sldId="214738192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50991057" sldId="2147381930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95AA8F71-DD9A-42B9-A44C-F8A303C1AA04}" dt="2024-10-01T18:32:55.857" v="16" actId="47"/>
        <pc:sldMasterMkLst>
          <pc:docMk/>
          <pc:sldMasterMk cId="710277347" sldId="2147483924"/>
        </pc:sldMasterMkLst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978530610" sldId="214748392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163769686" sldId="214748392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947648524" sldId="214748392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00841646" sldId="214748392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580068118" sldId="214748392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9442573" sldId="214748393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0077485" sldId="214748393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602445114" sldId="214748393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77892472" sldId="214748393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77070336" sldId="214748393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4100282" sldId="214748393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94571691" sldId="214748393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1301606" sldId="214748393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32522472" sldId="214748393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717226832" sldId="214748393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379002594" sldId="214748394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64660697" sldId="214748394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54981666" sldId="214748394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695504098" sldId="214748394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29226959" sldId="214748394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418549283" sldId="214748394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54634093" sldId="214748394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544830600" sldId="214748394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436387661" sldId="214748394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05384154" sldId="2147483949"/>
          </pc:sldLayoutMkLst>
        </pc:sldLayoutChg>
      </pc:sldMasterChg>
    </pc:docChg>
  </pc:docChgLst>
  <pc:docChgLst>
    <pc:chgData name="Domingo Alcantara" userId="75b2bfab-4ad1-4e51-a9e1-091e2847eadd" providerId="ADAL" clId="{91E029B8-C579-4D71-A7B7-4F108A869548}"/>
    <pc:docChg chg="undo redo custSel delSld modSld">
      <pc:chgData name="Domingo Alcantara" userId="75b2bfab-4ad1-4e51-a9e1-091e2847eadd" providerId="ADAL" clId="{91E029B8-C579-4D71-A7B7-4F108A869548}" dt="2024-05-21T18:58:29.666" v="686" actId="14100"/>
      <pc:docMkLst>
        <pc:docMk/>
      </pc:docMkLst>
      <pc:sldChg chg="addSp delSp modSp mod">
        <pc:chgData name="Domingo Alcantara" userId="75b2bfab-4ad1-4e51-a9e1-091e2847eadd" providerId="ADAL" clId="{91E029B8-C579-4D71-A7B7-4F108A869548}" dt="2024-05-21T18:58:29.666" v="68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1E029B8-C579-4D71-A7B7-4F108A869548}" dt="2024-05-21T18:39:05.278" v="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1E029B8-C579-4D71-A7B7-4F108A869548}" dt="2024-05-21T18:39:09.18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1E029B8-C579-4D71-A7B7-4F108A869548}" dt="2024-05-21T18:39:27.369" v="48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1E029B8-C579-4D71-A7B7-4F108A869548}" dt="2024-05-21T18:23:46.143" v="0" actId="478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add mod">
          <ac:chgData name="Domingo Alcantara" userId="75b2bfab-4ad1-4e51-a9e1-091e2847eadd" providerId="ADAL" clId="{91E029B8-C579-4D71-A7B7-4F108A869548}" dt="2024-05-21T18:48:48.569" v="107" actId="692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add mod ord">
          <ac:chgData name="Domingo Alcantara" userId="75b2bfab-4ad1-4e51-a9e1-091e2847eadd" providerId="ADAL" clId="{91E029B8-C579-4D71-A7B7-4F108A869548}" dt="2024-05-21T18:58:29.666" v="686" actId="14100"/>
          <ac:picMkLst>
            <pc:docMk/>
            <pc:sldMk cId="437425898" sldId="2138104057"/>
            <ac:picMk id="5" creationId="{03FFAFB8-0A8B-D7F4-F3EE-D106A67FC73F}"/>
          </ac:picMkLst>
        </pc:picChg>
        <pc:picChg chg="del">
          <ac:chgData name="Domingo Alcantara" userId="75b2bfab-4ad1-4e51-a9e1-091e2847eadd" providerId="ADAL" clId="{91E029B8-C579-4D71-A7B7-4F108A869548}" dt="2024-05-21T18:23:47.145" v="2" actId="478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91E029B8-C579-4D71-A7B7-4F108A869548}" dt="2024-05-21T18:23:46.710" v="1" actId="478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91E029B8-C579-4D71-A7B7-4F108A869548}" dt="2024-05-21T18:55:29.748" v="62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1E029B8-C579-4D71-A7B7-4F108A869548}" dt="2024-05-21T18:55:29.748" v="62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1E029B8-C579-4D71-A7B7-4F108A869548}" dt="2024-05-21T18:55:21.542" v="6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1E029B8-C579-4D71-A7B7-4F108A869548}" dt="2024-05-21T18:55:21.542" v="618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1E029B8-C579-4D71-A7B7-4F108A869548}" dt="2024-05-21T18:46:07.319" v="99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91E029B8-C579-4D71-A7B7-4F108A869548}" dt="2024-05-21T18:40:42.467" v="50" actId="1076"/>
          <ac:picMkLst>
            <pc:docMk/>
            <pc:sldMk cId="4183346498" sldId="2147380662"/>
            <ac:picMk id="6" creationId="{D75B51C3-583C-62FA-9B7A-EC92923BF6E8}"/>
          </ac:picMkLst>
        </pc:picChg>
        <pc:picChg chg="del">
          <ac:chgData name="Domingo Alcantara" userId="75b2bfab-4ad1-4e51-a9e1-091e2847eadd" providerId="ADAL" clId="{91E029B8-C579-4D71-A7B7-4F108A869548}" dt="2024-05-21T18:23:50.164" v="4" actId="478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91E029B8-C579-4D71-A7B7-4F108A869548}" dt="2024-05-21T18:52:47.470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3" creationId="{DEB744FB-659E-53A0-17E8-0902297DE27D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1E029B8-C579-4D71-A7B7-4F108A869548}" dt="2024-05-21T18:52:05.448" v="166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91E029B8-C579-4D71-A7B7-4F108A869548}" dt="2024-05-21T18:51:35.524" v="161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91E029B8-C579-4D71-A7B7-4F108A869548}" dt="2024-05-21T18:51:01.808" v="126" actId="113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del mod">
          <ac:chgData name="Domingo Alcantara" userId="75b2bfab-4ad1-4e51-a9e1-091e2847eadd" providerId="ADAL" clId="{91E029B8-C579-4D71-A7B7-4F108A869548}" dt="2024-05-21T18:50:18.978" v="108" actId="478"/>
          <ac:picMkLst>
            <pc:docMk/>
            <pc:sldMk cId="43650041" sldId="2147380663"/>
            <ac:picMk id="7" creationId="{FA5D940F-B0F4-1307-0A6D-5CC831743A20}"/>
          </ac:picMkLst>
        </pc:picChg>
        <pc:picChg chg="del">
          <ac:chgData name="Domingo Alcantara" userId="75b2bfab-4ad1-4e51-a9e1-091e2847eadd" providerId="ADAL" clId="{91E029B8-C579-4D71-A7B7-4F108A869548}" dt="2024-05-21T18:23:52.110" v="6" actId="47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91E029B8-C579-4D71-A7B7-4F108A869548}" dt="2024-05-21T18:23:51.745" v="5" actId="478"/>
          <ac:picMkLst>
            <pc:docMk/>
            <pc:sldMk cId="43650041" sldId="2147380663"/>
            <ac:picMk id="12" creationId="{6393270E-5DEA-77B1-ACC6-FC05EF6D3174}"/>
          </ac:picMkLst>
        </pc:picChg>
        <pc:picChg chg="add mod">
          <ac:chgData name="Domingo Alcantara" userId="75b2bfab-4ad1-4e51-a9e1-091e2847eadd" providerId="ADAL" clId="{91E029B8-C579-4D71-A7B7-4F108A869548}" dt="2024-05-21T18:52:21.937" v="179" actId="20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91E029B8-C579-4D71-A7B7-4F108A869548}" dt="2024-05-21T18:23:52.801" v="7" actId="478"/>
          <ac:picMkLst>
            <pc:docMk/>
            <pc:sldMk cId="43650041" sldId="2147380663"/>
            <ac:picMk id="15" creationId="{FAC69661-F61F-A782-306F-4E0235F384A4}"/>
          </ac:picMkLst>
        </pc:picChg>
        <pc:picChg chg="add mod">
          <ac:chgData name="Domingo Alcantara" userId="75b2bfab-4ad1-4e51-a9e1-091e2847eadd" providerId="ADAL" clId="{91E029B8-C579-4D71-A7B7-4F108A869548}" dt="2024-05-21T18:52:47.470" v="195" actId="208"/>
          <ac:picMkLst>
            <pc:docMk/>
            <pc:sldMk cId="43650041" sldId="2147380663"/>
            <ac:picMk id="16" creationId="{62B8C812-6392-73B2-7422-DE6FCAF6CBB7}"/>
          </ac:picMkLst>
        </pc:picChg>
        <pc:picChg chg="del">
          <ac:chgData name="Domingo Alcantara" userId="75b2bfab-4ad1-4e51-a9e1-091e2847eadd" providerId="ADAL" clId="{91E029B8-C579-4D71-A7B7-4F108A869548}" dt="2024-05-21T18:23:48.653" v="3" actId="478"/>
          <ac:picMkLst>
            <pc:docMk/>
            <pc:sldMk cId="43650041" sldId="2147380663"/>
            <ac:picMk id="1026" creationId="{5BB9E660-0F01-DB5F-3AEC-123E9F5F97E5}"/>
          </ac:picMkLst>
        </pc:picChg>
      </pc:sldChg>
      <pc:sldChg chg="del">
        <pc:chgData name="Domingo Alcantara" userId="75b2bfab-4ad1-4e51-a9e1-091e2847eadd" providerId="ADAL" clId="{91E029B8-C579-4D71-A7B7-4F108A869548}" dt="2024-05-21T18:25:19.893" v="37" actId="2696"/>
        <pc:sldMkLst>
          <pc:docMk/>
          <pc:sldMk cId="2772680001" sldId="2147380664"/>
        </pc:sldMkLst>
      </pc:sldChg>
      <pc:sldChg chg="addSp modSp mod">
        <pc:chgData name="Domingo Alcantara" userId="75b2bfab-4ad1-4e51-a9e1-091e2847eadd" providerId="ADAL" clId="{91E029B8-C579-4D71-A7B7-4F108A869548}" dt="2024-05-21T18:45:27.855" v="90" actId="113"/>
        <pc:sldMkLst>
          <pc:docMk/>
          <pc:sldMk cId="1600274290" sldId="2147380666"/>
        </pc:sldMkLst>
        <pc:spChg chg="add mod">
          <ac:chgData name="Domingo Alcantara" userId="75b2bfab-4ad1-4e51-a9e1-091e2847eadd" providerId="ADAL" clId="{91E029B8-C579-4D71-A7B7-4F108A869548}" dt="2024-05-21T18:25:09.838" v="35" actId="164"/>
          <ac:spMkLst>
            <pc:docMk/>
            <pc:sldMk cId="1600274290" sldId="2147380666"/>
            <ac:spMk id="2" creationId="{4A6EBEC1-3065-6141-BE93-B97B83326069}"/>
          </ac:spMkLst>
        </pc:spChg>
        <pc:spChg chg="add mod">
          <ac:chgData name="Domingo Alcantara" userId="75b2bfab-4ad1-4e51-a9e1-091e2847eadd" providerId="ADAL" clId="{91E029B8-C579-4D71-A7B7-4F108A869548}" dt="2024-05-21T18:41:52.538" v="64" actId="20577"/>
          <ac:spMkLst>
            <pc:docMk/>
            <pc:sldMk cId="1600274290" sldId="2147380666"/>
            <ac:spMk id="4" creationId="{21FDA01D-B6B6-FC3E-0E1D-1057C64C6925}"/>
          </ac:spMkLst>
        </pc:spChg>
        <pc:spChg chg="add mod">
          <ac:chgData name="Domingo Alcantara" userId="75b2bfab-4ad1-4e51-a9e1-091e2847eadd" providerId="ADAL" clId="{91E029B8-C579-4D71-A7B7-4F108A869548}" dt="2024-05-21T18:25:05.938" v="34" actId="164"/>
          <ac:spMkLst>
            <pc:docMk/>
            <pc:sldMk cId="1600274290" sldId="2147380666"/>
            <ac:spMk id="5" creationId="{A931DEC1-E804-08C2-F34C-CF48742E332A}"/>
          </ac:spMkLst>
        </pc:spChg>
        <pc:spChg chg="add mod">
          <ac:chgData name="Domingo Alcantara" userId="75b2bfab-4ad1-4e51-a9e1-091e2847eadd" providerId="ADAL" clId="{91E029B8-C579-4D71-A7B7-4F108A869548}" dt="2024-05-21T18:41:48.066" v="61" actId="20577"/>
          <ac:spMkLst>
            <pc:docMk/>
            <pc:sldMk cId="1600274290" sldId="2147380666"/>
            <ac:spMk id="6" creationId="{C7F993D7-D8FB-761F-C9CA-7A965F231931}"/>
          </ac:spMkLst>
        </pc:spChg>
        <pc:grpChg chg="add mod">
          <ac:chgData name="Domingo Alcantara" userId="75b2bfab-4ad1-4e51-a9e1-091e2847eadd" providerId="ADAL" clId="{91E029B8-C579-4D71-A7B7-4F108A869548}" dt="2024-05-21T18:25:05.938" v="34" actId="164"/>
          <ac:grpSpMkLst>
            <pc:docMk/>
            <pc:sldMk cId="1600274290" sldId="2147380666"/>
            <ac:grpSpMk id="7" creationId="{331B1D24-A9B2-34AC-2EA2-5C01FE604C50}"/>
          </ac:grpSpMkLst>
        </pc:grpChg>
        <pc:grpChg chg="add mod">
          <ac:chgData name="Domingo Alcantara" userId="75b2bfab-4ad1-4e51-a9e1-091e2847eadd" providerId="ADAL" clId="{91E029B8-C579-4D71-A7B7-4F108A869548}" dt="2024-05-21T18:25:09.838" v="35" actId="164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7.855" v="9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1E029B8-C579-4D71-A7B7-4F108A869548}" dt="2024-05-21T18:57:37.161" v="673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3" creationId="{11F9468E-B8B3-4AF9-8FEB-A19F3EC723F8}"/>
          </ac:picMkLst>
        </pc:picChg>
        <pc:picChg chg="del">
          <ac:chgData name="Domingo Alcantara" userId="75b2bfab-4ad1-4e51-a9e1-091e2847eadd" providerId="ADAL" clId="{91E029B8-C579-4D71-A7B7-4F108A869548}" dt="2024-05-21T18:23:55.512" v="8" actId="478"/>
          <ac:picMkLst>
            <pc:docMk/>
            <pc:sldMk cId="2323949207" sldId="2147380668"/>
            <ac:picMk id="4" creationId="{12D5E663-95E6-9892-1FD3-4A5D3ECD1FB7}"/>
          </ac:picMkLst>
        </pc:picChg>
        <pc:picChg chg="del">
          <ac:chgData name="Domingo Alcantara" userId="75b2bfab-4ad1-4e51-a9e1-091e2847eadd" providerId="ADAL" clId="{91E029B8-C579-4D71-A7B7-4F108A869548}" dt="2024-05-21T18:23:56.794" v="12" actId="478"/>
          <ac:picMkLst>
            <pc:docMk/>
            <pc:sldMk cId="2323949207" sldId="2147380668"/>
            <ac:picMk id="6" creationId="{D5E13B0C-74A9-703F-E739-3825426092D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7" creationId="{2F3A11B7-0767-34CE-7D06-0A18F35A3C5F}"/>
          </ac:picMkLst>
        </pc:picChg>
        <pc:picChg chg="del mod">
          <ac:chgData name="Domingo Alcantara" userId="75b2bfab-4ad1-4e51-a9e1-091e2847eadd" providerId="ADAL" clId="{91E029B8-C579-4D71-A7B7-4F108A869548}" dt="2024-05-21T18:23:56.303" v="11" actId="478"/>
          <ac:picMkLst>
            <pc:docMk/>
            <pc:sldMk cId="2323949207" sldId="2147380668"/>
            <ac:picMk id="9" creationId="{1BBB890C-DB4F-2A84-B4C7-7B3301AF01B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0" creationId="{F08FA400-E642-6FA3-404A-F7C9CB3BA735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2" creationId="{DBD0E32F-603D-12E3-5E50-6230DC9A1DEF}"/>
          </ac:picMkLst>
        </pc:picChg>
        <pc:picChg chg="del">
          <ac:chgData name="Domingo Alcantara" userId="75b2bfab-4ad1-4e51-a9e1-091e2847eadd" providerId="ADAL" clId="{91E029B8-C579-4D71-A7B7-4F108A869548}" dt="2024-05-21T18:23:55.879" v="9" actId="478"/>
          <ac:picMkLst>
            <pc:docMk/>
            <pc:sldMk cId="2323949207" sldId="2147380668"/>
            <ac:picMk id="13" creationId="{43E5EA9D-37AB-21DE-F822-52A717585205}"/>
          </ac:picMkLst>
        </pc:picChg>
        <pc:picChg chg="add mod">
          <ac:chgData name="Domingo Alcantara" userId="75b2bfab-4ad1-4e51-a9e1-091e2847eadd" providerId="ADAL" clId="{91E029B8-C579-4D71-A7B7-4F108A869548}" dt="2024-05-21T18:57:37.161" v="673" actId="1037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addSp modSp mod">
        <pc:chgData name="Domingo Alcantara" userId="75b2bfab-4ad1-4e51-a9e1-091e2847eadd" providerId="ADAL" clId="{91E029B8-C579-4D71-A7B7-4F108A869548}" dt="2024-05-21T18:45:21.899" v="8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9" creationId="{BD199A1F-4619-29FE-93EB-9E4A95115141}"/>
          </ac:spMkLst>
        </pc:spChg>
        <pc:spChg chg="mod">
          <ac:chgData name="Domingo Alcantara" userId="75b2bfab-4ad1-4e51-a9e1-091e2847eadd" providerId="ADAL" clId="{91E029B8-C579-4D71-A7B7-4F108A869548}" dt="2024-05-21T18:41:57.912" v="6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12" creationId="{6D091319-DC9F-EAF3-DD4B-DA2101212566}"/>
          </ac:spMkLst>
        </pc:spChg>
        <pc:spChg chg="mod">
          <ac:chgData name="Domingo Alcantara" userId="75b2bfab-4ad1-4e51-a9e1-091e2847eadd" providerId="ADAL" clId="{91E029B8-C579-4D71-A7B7-4F108A869548}" dt="2024-05-21T18:42:05.515" v="71" actId="20577"/>
          <ac:spMkLst>
            <pc:docMk/>
            <pc:sldMk cId="4107707069" sldId="2147380669"/>
            <ac:spMk id="13" creationId="{261EBA0E-83F6-8321-DFAD-43DE0A7CBE1B}"/>
          </ac:spMkLst>
        </pc:s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8" creationId="{06D51F56-FEDD-2818-F35B-16F1DB5C3171}"/>
          </ac:grpSpMkLst>
        </pc:gr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1.899" v="8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367ABC0-4839-4E53-9259-6CCE200350D8}"/>
    <pc:docChg chg="undo custSel addSld delSld modSld">
      <pc:chgData name="Domingo Alcantara" userId="75b2bfab-4ad1-4e51-a9e1-091e2847eadd" providerId="ADAL" clId="{C367ABC0-4839-4E53-9259-6CCE200350D8}" dt="2024-08-05T21:11:59.565" v="701" actId="1036"/>
      <pc:docMkLst>
        <pc:docMk/>
      </pc:docMkLst>
      <pc:sldChg chg="modSp add del mod">
        <pc:chgData name="Domingo Alcantara" userId="75b2bfab-4ad1-4e51-a9e1-091e2847eadd" providerId="ADAL" clId="{C367ABC0-4839-4E53-9259-6CCE200350D8}" dt="2024-08-05T21:11:59.565" v="701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C367ABC0-4839-4E53-9259-6CCE200350D8}" dt="2024-08-05T21:11:59.565" v="701" actId="1036"/>
          <ac:spMkLst>
            <pc:docMk/>
            <pc:sldMk cId="2281554968" sldId="256"/>
            <ac:spMk id="3" creationId="{E36BE404-73A3-285E-3149-36E5626D35EB}"/>
          </ac:spMkLst>
        </pc:spChg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367ABC0-4839-4E53-9259-6CCE200350D8}" dt="2024-08-05T20:40:51.342" v="10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C367ABC0-4839-4E53-9259-6CCE200350D8}" dt="2024-08-05T20:30:39.632" v="3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367ABC0-4839-4E53-9259-6CCE200350D8}" dt="2024-08-05T20:30:51.93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367ABC0-4839-4E53-9259-6CCE200350D8}" dt="2024-08-05T20:30:57.265" v="4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367ABC0-4839-4E53-9259-6CCE200350D8}" dt="2024-08-05T20:40:51.342" v="105" actId="1076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del">
          <ac:chgData name="Domingo Alcantara" userId="75b2bfab-4ad1-4e51-a9e1-091e2847eadd" providerId="ADAL" clId="{C367ABC0-4839-4E53-9259-6CCE200350D8}" dt="2024-08-05T20:20:46.978" v="2" actId="478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20:43.01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367ABC0-4839-4E53-9259-6CCE200350D8}" dt="2024-08-05T20:20:43.01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367ABC0-4839-4E53-9259-6CCE200350D8}" dt="2024-08-05T21:10:02.284" v="68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C367ABC0-4839-4E53-9259-6CCE200350D8}" dt="2024-08-05T21:10:02.284" v="68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27" creationId="{0D9F11F0-89D8-CE08-28AE-D6C3CEB98CE6}"/>
          </ac:spMkLst>
        </pc:spChg>
        <pc:picChg chg="mod">
          <ac:chgData name="Domingo Alcantara" userId="75b2bfab-4ad1-4e51-a9e1-091e2847eadd" providerId="ADAL" clId="{C367ABC0-4839-4E53-9259-6CCE200350D8}" dt="2024-08-05T20:49:59.711" v="209" actId="14100"/>
          <ac:picMkLst>
            <pc:docMk/>
            <pc:sldMk cId="4183346498" sldId="2147380662"/>
            <ac:picMk id="5" creationId="{8E35E21D-E21B-2680-9729-2823BE040324}"/>
          </ac:picMkLst>
        </pc:picChg>
        <pc:picChg chg="add del">
          <ac:chgData name="Domingo Alcantara" userId="75b2bfab-4ad1-4e51-a9e1-091e2847eadd" providerId="ADAL" clId="{C367ABC0-4839-4E53-9259-6CCE200350D8}" dt="2024-08-05T20:26:49.317" v="26" actId="478"/>
          <ac:picMkLst>
            <pc:docMk/>
            <pc:sldMk cId="4183346498" sldId="2147380662"/>
            <ac:picMk id="6" creationId="{BB0311AC-A8D8-12FB-2650-5DEE6DA907D4}"/>
          </ac:picMkLst>
        </pc:picChg>
        <pc:picChg chg="del">
          <ac:chgData name="Domingo Alcantara" userId="75b2bfab-4ad1-4e51-a9e1-091e2847eadd" providerId="ADAL" clId="{C367ABC0-4839-4E53-9259-6CCE200350D8}" dt="2024-08-05T20:20:54.640" v="3" actId="478"/>
          <ac:picMkLst>
            <pc:docMk/>
            <pc:sldMk cId="4183346498" sldId="2147380662"/>
            <ac:picMk id="7" creationId="{2191AF13-BF8E-1BA7-2F7A-60FD0F897302}"/>
          </ac:picMkLst>
        </pc:picChg>
        <pc:picChg chg="add mod modCrop">
          <ac:chgData name="Domingo Alcantara" userId="75b2bfab-4ad1-4e51-a9e1-091e2847eadd" providerId="ADAL" clId="{C367ABC0-4839-4E53-9259-6CCE200350D8}" dt="2024-08-05T20:27:18.256" v="35" actId="1076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C367ABC0-4839-4E53-9259-6CCE200350D8}" dt="2024-08-05T21:09:14.437" v="639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C367ABC0-4839-4E53-9259-6CCE200350D8}" dt="2024-08-05T20:42:18.071" v="106" actId="478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0:22:30.714" v="9"/>
          <ac:graphicFrameMkLst>
            <pc:docMk/>
            <pc:sldMk cId="43650041" sldId="2147380663"/>
            <ac:graphicFrameMk id="5" creationId="{E5CFB741-A0CF-157E-F134-17AE9933A211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1:09:14.437" v="639" actId="2085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del">
          <ac:chgData name="Domingo Alcantara" userId="75b2bfab-4ad1-4e51-a9e1-091e2847eadd" providerId="ADAL" clId="{C367ABC0-4839-4E53-9259-6CCE200350D8}" dt="2024-08-05T20:22:54.004" v="17" actId="478"/>
          <ac:picMkLst>
            <pc:docMk/>
            <pc:sldMk cId="43650041" sldId="2147380663"/>
            <ac:picMk id="7" creationId="{26B42749-1117-9521-3655-2D997B1395E0}"/>
          </ac:picMkLst>
        </pc:picChg>
        <pc:picChg chg="add mod">
          <ac:chgData name="Domingo Alcantara" userId="75b2bfab-4ad1-4e51-a9e1-091e2847eadd" providerId="ADAL" clId="{C367ABC0-4839-4E53-9259-6CCE200350D8}" dt="2024-08-05T20:22:59.700" v="18" actId="1076"/>
          <ac:picMkLst>
            <pc:docMk/>
            <pc:sldMk cId="43650041" sldId="2147380663"/>
            <ac:picMk id="8" creationId="{C621C849-D08D-6BFD-35DD-1C169059E56A}"/>
          </ac:picMkLst>
        </pc:picChg>
        <pc:picChg chg="add del">
          <ac:chgData name="Domingo Alcantara" userId="75b2bfab-4ad1-4e51-a9e1-091e2847eadd" providerId="ADAL" clId="{C367ABC0-4839-4E53-9259-6CCE200350D8}" dt="2024-08-05T20:22:36.442" v="12" actId="478"/>
          <ac:picMkLst>
            <pc:docMk/>
            <pc:sldMk cId="43650041" sldId="2147380663"/>
            <ac:picMk id="10" creationId="{3944E98D-CFE3-C01F-21A4-A9B9CF8CC6BA}"/>
          </ac:picMkLst>
        </pc:picChg>
        <pc:picChg chg="add mod">
          <ac:chgData name="Domingo Alcantara" userId="75b2bfab-4ad1-4e51-a9e1-091e2847eadd" providerId="ADAL" clId="{C367ABC0-4839-4E53-9259-6CCE200350D8}" dt="2024-08-05T20:26:15.163" v="24" actId="20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C367ABC0-4839-4E53-9259-6CCE200350D8}" dt="2024-08-05T20:35:38.571" v="7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367ABC0-4839-4E53-9259-6CCE200350D8}" dt="2024-08-05T20:33:16.447" v="4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367ABC0-4839-4E53-9259-6CCE200350D8}" dt="2024-08-05T20:33:25.292" v="5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C367ABC0-4839-4E53-9259-6CCE200350D8}" dt="2024-08-05T20:35:38.571" v="7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35:17.187" v="7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367ABC0-4839-4E53-9259-6CCE200350D8}" dt="2024-08-05T20:33:32.522" v="5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367ABC0-4839-4E53-9259-6CCE200350D8}" dt="2024-08-05T20:34:09.080" v="5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367ABC0-4839-4E53-9259-6CCE200350D8}" dt="2024-08-05T20:34:39.596" v="6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367ABC0-4839-4E53-9259-6CCE200350D8}" dt="2024-08-05T20:35:17.187" v="7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367ABC0-4839-4E53-9259-6CCE200350D8}" dt="2024-08-05T20:48:11.408" v="20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C367ABC0-4839-4E53-9259-6CCE200350D8}" dt="2024-08-05T20:48:08.367" v="206" actId="10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9.533" v="207" actId="108"/>
          <ac:picMkLst>
            <pc:docMk/>
            <pc:sldMk cId="557778375" sldId="2147380672"/>
            <ac:picMk id="5" creationId="{7967491C-0FCD-EB93-65BF-D60E4AE35083}"/>
          </ac:picMkLst>
        </pc:picChg>
        <pc:picChg chg="del">
          <ac:chgData name="Domingo Alcantara" userId="75b2bfab-4ad1-4e51-a9e1-091e2847eadd" providerId="ADAL" clId="{C367ABC0-4839-4E53-9259-6CCE200350D8}" dt="2024-08-05T20:22:04.897" v="5" actId="478"/>
          <ac:picMkLst>
            <pc:docMk/>
            <pc:sldMk cId="557778375" sldId="2147380672"/>
            <ac:picMk id="6" creationId="{86F2989B-C2D2-1CF8-13EC-C1B998911F7C}"/>
          </ac:picMkLst>
        </pc:picChg>
        <pc:picChg chg="add mod">
          <ac:chgData name="Domingo Alcantara" userId="75b2bfab-4ad1-4e51-a9e1-091e2847eadd" providerId="ADAL" clId="{C367ABC0-4839-4E53-9259-6CCE200350D8}" dt="2024-08-05T20:48:11.408" v="208" actId="108"/>
          <ac:picMkLst>
            <pc:docMk/>
            <pc:sldMk cId="557778375" sldId="2147380672"/>
            <ac:picMk id="8" creationId="{EBF4E104-6D36-8BA3-FBC7-C5C9BEF34420}"/>
          </ac:picMkLst>
        </pc:picChg>
        <pc:picChg chg="del">
          <ac:chgData name="Domingo Alcantara" userId="75b2bfab-4ad1-4e51-a9e1-091e2847eadd" providerId="ADAL" clId="{C367ABC0-4839-4E53-9259-6CCE200350D8}" dt="2024-08-05T20:22:04.229" v="4" actId="478"/>
          <ac:picMkLst>
            <pc:docMk/>
            <pc:sldMk cId="557778375" sldId="2147380672"/>
            <ac:picMk id="9" creationId="{A12795EA-CC91-1BF7-62DF-DE9E4CBF3771}"/>
          </ac:picMkLst>
        </pc:picChg>
      </pc:sldChg>
      <pc:sldChg chg="addSp delSp modSp add mod">
        <pc:chgData name="Domingo Alcantara" userId="75b2bfab-4ad1-4e51-a9e1-091e2847eadd" providerId="ADAL" clId="{C367ABC0-4839-4E53-9259-6CCE200350D8}" dt="2024-08-05T21:11:12.926" v="688" actId="22"/>
        <pc:sldMkLst>
          <pc:docMk/>
          <pc:sldMk cId="473465194" sldId="2147380673"/>
        </pc:sldMkLst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2.566" v="203" actId="10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C367ABC0-4839-4E53-9259-6CCE200350D8}" dt="2024-08-05T20:47:56.713" v="202" actId="14100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C367ABC0-4839-4E53-9259-6CCE200350D8}" dt="2024-08-05T20:48:03.980" v="204" actId="108"/>
          <ac:picMkLst>
            <pc:docMk/>
            <pc:sldMk cId="473465194" sldId="2147380673"/>
            <ac:picMk id="10" creationId="{EEB89105-6E2D-9047-5D8F-511B3B39BA1A}"/>
          </ac:picMkLst>
        </pc:picChg>
        <pc:picChg chg="add mod">
          <ac:chgData name="Domingo Alcantara" userId="75b2bfab-4ad1-4e51-a9e1-091e2847eadd" providerId="ADAL" clId="{C367ABC0-4839-4E53-9259-6CCE200350D8}" dt="2024-08-05T20:48:05.326" v="205" actId="108"/>
          <ac:picMkLst>
            <pc:docMk/>
            <pc:sldMk cId="473465194" sldId="2147380673"/>
            <ac:picMk id="12" creationId="{E05106F7-FAED-BF1A-0F65-767CDE6534A5}"/>
          </ac:picMkLst>
        </pc:picChg>
        <pc:picChg chg="add del">
          <ac:chgData name="Domingo Alcantara" userId="75b2bfab-4ad1-4e51-a9e1-091e2847eadd" providerId="ADAL" clId="{C367ABC0-4839-4E53-9259-6CCE200350D8}" dt="2024-08-05T21:11:00.520" v="684" actId="22"/>
          <ac:picMkLst>
            <pc:docMk/>
            <pc:sldMk cId="473465194" sldId="2147380673"/>
            <ac:picMk id="15" creationId="{2FB98578-6939-4213-E211-AA159641FC8B}"/>
          </ac:picMkLst>
        </pc:picChg>
        <pc:picChg chg="add del">
          <ac:chgData name="Domingo Alcantara" userId="75b2bfab-4ad1-4e51-a9e1-091e2847eadd" providerId="ADAL" clId="{C367ABC0-4839-4E53-9259-6CCE200350D8}" dt="2024-08-05T21:11:05.139" v="686" actId="478"/>
          <ac:picMkLst>
            <pc:docMk/>
            <pc:sldMk cId="473465194" sldId="2147380673"/>
            <ac:picMk id="17" creationId="{34E53D17-9927-857A-1253-B42646FF89A7}"/>
          </ac:picMkLst>
        </pc:picChg>
        <pc:picChg chg="add del">
          <ac:chgData name="Domingo Alcantara" userId="75b2bfab-4ad1-4e51-a9e1-091e2847eadd" providerId="ADAL" clId="{C367ABC0-4839-4E53-9259-6CCE200350D8}" dt="2024-08-05T21:11:12.926" v="688" actId="22"/>
          <ac:picMkLst>
            <pc:docMk/>
            <pc:sldMk cId="473465194" sldId="2147380673"/>
            <ac:picMk id="21" creationId="{A96C742C-929B-5098-898C-5757679B0FED}"/>
          </ac:picMkLst>
        </pc:picChg>
      </pc:sldChg>
      <pc:sldChg chg="add">
        <pc:chgData name="Domingo Alcantara" userId="75b2bfab-4ad1-4e51-a9e1-091e2847eadd" providerId="ADAL" clId="{C367ABC0-4839-4E53-9259-6CCE200350D8}" dt="2024-08-05T21:11:47.039" v="691"/>
        <pc:sldMkLst>
          <pc:docMk/>
          <pc:sldMk cId="2149167583" sldId="2147380674"/>
        </pc:sldMkLst>
      </pc:sldChg>
      <pc:sldChg chg="add del">
        <pc:chgData name="Domingo Alcantara" userId="75b2bfab-4ad1-4e51-a9e1-091e2847eadd" providerId="ADAL" clId="{C367ABC0-4839-4E53-9259-6CCE200350D8}" dt="2024-08-05T21:11:46.994" v="690"/>
        <pc:sldMkLst>
          <pc:docMk/>
          <pc:sldMk cId="2930144286" sldId="2147380674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905375621" sldId="2147380896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833502711" sldId="2147380899"/>
        </pc:sldMkLst>
      </pc:sldChg>
    </pc:docChg>
  </pc:docChgLst>
  <pc:docChgLst>
    <pc:chgData name="Domingo Alcantara" userId="75b2bfab-4ad1-4e51-a9e1-091e2847eadd" providerId="ADAL" clId="{286D765C-4543-4FAF-AA94-123F0C70D606}"/>
    <pc:docChg chg="undo redo custSel modSld">
      <pc:chgData name="Domingo Alcantara" userId="75b2bfab-4ad1-4e51-a9e1-091e2847eadd" providerId="ADAL" clId="{286D765C-4543-4FAF-AA94-123F0C70D606}" dt="2024-05-28T19:17:44.879" v="964" actId="171"/>
      <pc:docMkLst>
        <pc:docMk/>
      </pc:docMkLst>
      <pc:sldChg chg="addSp delSp modSp mod">
        <pc:chgData name="Domingo Alcantara" userId="75b2bfab-4ad1-4e51-a9e1-091e2847eadd" providerId="ADAL" clId="{286D765C-4543-4FAF-AA94-123F0C70D606}" dt="2024-05-28T19:17:44.879" v="964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286D765C-4543-4FAF-AA94-123F0C70D606}" dt="2024-05-28T19:00:25.9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6D765C-4543-4FAF-AA94-123F0C70D606}" dt="2024-05-28T19:00:30.197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6D765C-4543-4FAF-AA94-123F0C70D606}" dt="2024-05-28T19:00:44.785" v="12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286D765C-4543-4FAF-AA94-123F0C70D606}" dt="2024-05-28T19:08:43.873" v="136" actId="692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del">
          <ac:chgData name="Domingo Alcantara" userId="75b2bfab-4ad1-4e51-a9e1-091e2847eadd" providerId="ADAL" clId="{286D765C-4543-4FAF-AA94-123F0C70D606}" dt="2024-05-28T19:00:02.380" v="2" actId="478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mod ord">
          <ac:chgData name="Domingo Alcantara" userId="75b2bfab-4ad1-4e51-a9e1-091e2847eadd" providerId="ADAL" clId="{286D765C-4543-4FAF-AA94-123F0C70D606}" dt="2024-05-28T19:17:44.879" v="964" actId="171"/>
          <ac:picMkLst>
            <pc:docMk/>
            <pc:sldMk cId="437425898" sldId="2138104057"/>
            <ac:picMk id="4" creationId="{44443F49-9D1F-D322-C34E-488230D5F7AD}"/>
          </ac:picMkLst>
        </pc:picChg>
      </pc:sldChg>
      <pc:sldChg chg="modSp mod">
        <pc:chgData name="Domingo Alcantara" userId="75b2bfab-4ad1-4e51-a9e1-091e2847eadd" providerId="ADAL" clId="{286D765C-4543-4FAF-AA94-123F0C70D606}" dt="2024-05-28T18:59:58.7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6D765C-4543-4FAF-AA94-123F0C70D606}" dt="2024-05-28T18:59:58.7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6D765C-4543-4FAF-AA94-123F0C70D606}" dt="2024-05-28T19:17:17.095" v="961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286D765C-4543-4FAF-AA94-123F0C70D606}" dt="2024-05-28T19:17:17.095" v="961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6D765C-4543-4FAF-AA94-123F0C70D606}" dt="2024-05-28T19:15:40.276" v="779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6D765C-4543-4FAF-AA94-123F0C70D606}" dt="2024-05-28T19:01:57.100" v="2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286D765C-4543-4FAF-AA94-123F0C70D606}" dt="2024-05-28T19:01:52.454" v="23" actId="1076"/>
          <ac:picMkLst>
            <pc:docMk/>
            <pc:sldMk cId="4183346498" sldId="2147380662"/>
            <ac:picMk id="1026" creationId="{91F6C0FF-D011-2364-5C7F-EF004A075920}"/>
          </ac:picMkLst>
        </pc:picChg>
        <pc:picChg chg="del mod">
          <ac:chgData name="Domingo Alcantara" userId="75b2bfab-4ad1-4e51-a9e1-091e2847eadd" providerId="ADAL" clId="{286D765C-4543-4FAF-AA94-123F0C70D606}" dt="2024-05-28T19:01:13.120" v="14" actId="478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286D765C-4543-4FAF-AA94-123F0C70D606}" dt="2024-05-28T19:10:14.629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7" creationId="{F2A90C61-E38F-06D1-7C44-2BB86F76DEBB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8" creationId="{D7510EA7-AB92-9B35-A6EE-E4981E93D867}"/>
          </ac:spMkLst>
        </pc:spChg>
        <pc:picChg chg="add del mod">
          <ac:chgData name="Domingo Alcantara" userId="75b2bfab-4ad1-4e51-a9e1-091e2847eadd" providerId="ADAL" clId="{286D765C-4543-4FAF-AA94-123F0C70D606}" dt="2024-05-28T19:02:29.487" v="35" actId="478"/>
          <ac:picMkLst>
            <pc:docMk/>
            <pc:sldMk cId="43650041" sldId="2147380663"/>
            <ac:picMk id="6" creationId="{94592E9B-0836-F100-B2FF-56962619A01A}"/>
          </ac:picMkLst>
        </pc:picChg>
        <pc:picChg chg="del">
          <ac:chgData name="Domingo Alcantara" userId="75b2bfab-4ad1-4e51-a9e1-091e2847eadd" providerId="ADAL" clId="{286D765C-4543-4FAF-AA94-123F0C70D606}" dt="2024-05-28T19:02:02.661" v="26" actId="47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286D765C-4543-4FAF-AA94-123F0C70D606}" dt="2024-05-28T19:09:35.909" v="155" actId="20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286D765C-4543-4FAF-AA94-123F0C70D606}" dt="2024-05-28T19:02:03.486" v="28" actId="478"/>
          <ac:picMkLst>
            <pc:docMk/>
            <pc:sldMk cId="43650041" sldId="2147380663"/>
            <ac:picMk id="12" creationId="{168EE9F5-4319-C185-7ABF-ADF1B0CBA354}"/>
          </ac:picMkLst>
        </pc:picChg>
        <pc:picChg chg="del">
          <ac:chgData name="Domingo Alcantara" userId="75b2bfab-4ad1-4e51-a9e1-091e2847eadd" providerId="ADAL" clId="{286D765C-4543-4FAF-AA94-123F0C70D606}" dt="2024-05-28T19:02:03.092" v="27" actId="478"/>
          <ac:picMkLst>
            <pc:docMk/>
            <pc:sldMk cId="43650041" sldId="2147380663"/>
            <ac:picMk id="14" creationId="{646728E2-7A4A-50DF-85E7-BC2629A2F76C}"/>
          </ac:picMkLst>
        </pc:picChg>
        <pc:picChg chg="add mod">
          <ac:chgData name="Domingo Alcantara" userId="75b2bfab-4ad1-4e51-a9e1-091e2847eadd" providerId="ADAL" clId="{286D765C-4543-4FAF-AA94-123F0C70D606}" dt="2024-05-28T19:10:14.629" v="170" actId="208"/>
          <ac:picMkLst>
            <pc:docMk/>
            <pc:sldMk cId="43650041" sldId="2147380663"/>
            <ac:picMk id="15" creationId="{D8CF86B3-5E47-945F-B4CC-A71918D9DE6E}"/>
          </ac:picMkLst>
        </pc:picChg>
        <pc:picChg chg="del">
          <ac:chgData name="Domingo Alcantara" userId="75b2bfab-4ad1-4e51-a9e1-091e2847eadd" providerId="ADAL" clId="{286D765C-4543-4FAF-AA94-123F0C70D606}" dt="2024-05-28T19:02:02.176" v="25" actId="478"/>
          <ac:picMkLst>
            <pc:docMk/>
            <pc:sldMk cId="43650041" sldId="2147380663"/>
            <ac:picMk id="2050" creationId="{0D41E3B4-3BFD-470C-6F79-6F517418B468}"/>
          </ac:picMkLst>
        </pc:picChg>
        <pc:picChg chg="add mod">
          <ac:chgData name="Domingo Alcantara" userId="75b2bfab-4ad1-4e51-a9e1-091e2847eadd" providerId="ADAL" clId="{286D765C-4543-4FAF-AA94-123F0C70D606}" dt="2024-05-28T19:02:48.104" v="71" actId="1076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286D765C-4543-4FAF-AA94-123F0C70D606}" dt="2024-05-28T19:04:26.792" v="93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86D765C-4543-4FAF-AA94-123F0C70D606}" dt="2024-05-28T19:03:12.077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6D765C-4543-4FAF-AA94-123F0C70D606}" dt="2024-05-28T19:04:26.792" v="93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86D765C-4543-4FAF-AA94-123F0C70D606}" dt="2024-05-28T19:12:52.167" v="220" actId="1035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3" creationId="{6C62BBF5-4BCC-6197-6E02-3F09A6B81F72}"/>
          </ac:picMkLst>
        </pc:picChg>
        <pc:picChg chg="del">
          <ac:chgData name="Domingo Alcantara" userId="75b2bfab-4ad1-4e51-a9e1-091e2847eadd" providerId="ADAL" clId="{286D765C-4543-4FAF-AA94-123F0C70D606}" dt="2024-05-28T19:06:12.843" v="108" actId="478"/>
          <ac:picMkLst>
            <pc:docMk/>
            <pc:sldMk cId="2323949207" sldId="2147380668"/>
            <ac:picMk id="4" creationId="{C4E47EEE-DA1F-97D1-F7EC-693852388009}"/>
          </ac:picMkLst>
        </pc:picChg>
        <pc:picChg chg="add mod">
          <ac:chgData name="Domingo Alcantara" userId="75b2bfab-4ad1-4e51-a9e1-091e2847eadd" providerId="ADAL" clId="{286D765C-4543-4FAF-AA94-123F0C70D606}" dt="2024-05-28T19:10:36.605" v="173" actId="1076"/>
          <ac:picMkLst>
            <pc:docMk/>
            <pc:sldMk cId="2323949207" sldId="2147380668"/>
            <ac:picMk id="6" creationId="{77DF8C3B-1927-B8A0-A756-2D095951690C}"/>
          </ac:picMkLst>
        </pc:picChg>
        <pc:picChg chg="del">
          <ac:chgData name="Domingo Alcantara" userId="75b2bfab-4ad1-4e51-a9e1-091e2847eadd" providerId="ADAL" clId="{286D765C-4543-4FAF-AA94-123F0C70D606}" dt="2024-05-28T19:06:14.286" v="112" actId="478"/>
          <ac:picMkLst>
            <pc:docMk/>
            <pc:sldMk cId="2323949207" sldId="2147380668"/>
            <ac:picMk id="8" creationId="{3680DA58-6B20-CC92-F9B0-843F9BA35C85}"/>
          </ac:picMkLst>
        </pc:picChg>
        <pc:picChg chg="add mod">
          <ac:chgData name="Domingo Alcantara" userId="75b2bfab-4ad1-4e51-a9e1-091e2847eadd" providerId="ADAL" clId="{286D765C-4543-4FAF-AA94-123F0C70D606}" dt="2024-05-28T19:12:47.867" v="208" actId="1038"/>
          <ac:picMkLst>
            <pc:docMk/>
            <pc:sldMk cId="2323949207" sldId="2147380668"/>
            <ac:picMk id="9" creationId="{40464361-E073-E754-A8A0-FACFA0278E31}"/>
          </ac:picMkLst>
        </pc:picChg>
        <pc:picChg chg="del">
          <ac:chgData name="Domingo Alcantara" userId="75b2bfab-4ad1-4e51-a9e1-091e2847eadd" providerId="ADAL" clId="{286D765C-4543-4FAF-AA94-123F0C70D606}" dt="2024-05-28T19:06:15.045" v="114" actId="478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12" creationId="{92321D71-3D1B-F8F8-5894-16595751FE1B}"/>
          </ac:picMkLst>
        </pc:picChg>
        <pc:picChg chg="del">
          <ac:chgData name="Domingo Alcantara" userId="75b2bfab-4ad1-4e51-a9e1-091e2847eadd" providerId="ADAL" clId="{286D765C-4543-4FAF-AA94-123F0C70D606}" dt="2024-05-28T19:06:14.707" v="113" actId="478"/>
          <ac:picMkLst>
            <pc:docMk/>
            <pc:sldMk cId="2323949207" sldId="2147380668"/>
            <ac:picMk id="13" creationId="{E7F2CF7E-3DE6-4546-707E-84979A095998}"/>
          </ac:picMkLst>
        </pc:picChg>
        <pc:picChg chg="del">
          <ac:chgData name="Domingo Alcantara" userId="75b2bfab-4ad1-4e51-a9e1-091e2847eadd" providerId="ADAL" clId="{286D765C-4543-4FAF-AA94-123F0C70D606}" dt="2024-05-28T19:06:15.729" v="115" actId="478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286D765C-4543-4FAF-AA94-123F0C70D606}" dt="2024-05-28T19:12:43.881" v="202" actId="208"/>
          <ac:picMkLst>
            <pc:docMk/>
            <pc:sldMk cId="2323949207" sldId="2147380668"/>
            <ac:picMk id="16" creationId="{B3AF5B73-281C-D8A9-8E7F-403BF2F7375E}"/>
          </ac:picMkLst>
        </pc:picChg>
        <pc:picChg chg="del">
          <ac:chgData name="Domingo Alcantara" userId="75b2bfab-4ad1-4e51-a9e1-091e2847eadd" providerId="ADAL" clId="{286D765C-4543-4FAF-AA94-123F0C70D606}" dt="2024-05-28T19:06:13.881" v="111" actId="478"/>
          <ac:picMkLst>
            <pc:docMk/>
            <pc:sldMk cId="2323949207" sldId="2147380668"/>
            <ac:picMk id="17" creationId="{43E29C40-2EA9-CB94-6BAC-A26F89FA1BE5}"/>
          </ac:picMkLst>
        </pc:picChg>
        <pc:picChg chg="del mod">
          <ac:chgData name="Domingo Alcantara" userId="75b2bfab-4ad1-4e51-a9e1-091e2847eadd" providerId="ADAL" clId="{286D765C-4543-4FAF-AA94-123F0C70D606}" dt="2024-05-28T19:06:13.475" v="110" actId="478"/>
          <ac:picMkLst>
            <pc:docMk/>
            <pc:sldMk cId="2323949207" sldId="2147380668"/>
            <ac:picMk id="21" creationId="{E691A9ED-07B3-0BD1-DC0E-FAF9829598A5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22" creationId="{B2EDC9DE-A975-E116-C9D9-86369EBEF171}"/>
          </ac:picMkLst>
        </pc:picChg>
        <pc:picChg chg="add mod">
          <ac:chgData name="Domingo Alcantara" userId="75b2bfab-4ad1-4e51-a9e1-091e2847eadd" providerId="ADAL" clId="{286D765C-4543-4FAF-AA94-123F0C70D606}" dt="2024-05-28T19:12:52.167" v="220" actId="1035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286D765C-4543-4FAF-AA94-123F0C70D606}" dt="2024-05-28T19:06:08.71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6D765C-4543-4FAF-AA94-123F0C70D606}" dt="2024-05-28T19:03:02.483" v="73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6D765C-4543-4FAF-AA94-123F0C70D606}" dt="2024-05-28T19:03:06.943" v="7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6D765C-4543-4FAF-AA94-123F0C70D606}" dt="2024-05-28T19:05:50.720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6D765C-4543-4FAF-AA94-123F0C70D606}" dt="2024-05-28T19:06:08.718" v="10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24C7CD3-2FAF-49AC-A30E-C5BE0C7C84C6}"/>
    <pc:docChg chg="undo redo custSel delSld modSld">
      <pc:chgData name="Domingo Alcantara" userId="75b2bfab-4ad1-4e51-a9e1-091e2847eadd" providerId="ADAL" clId="{824C7CD3-2FAF-49AC-A30E-C5BE0C7C84C6}" dt="2024-06-05T18:55:47.660" v="623" actId="171"/>
      <pc:docMkLst>
        <pc:docMk/>
      </pc:docMkLst>
      <pc:sldChg chg="addSp delSp modSp mod">
        <pc:chgData name="Domingo Alcantara" userId="75b2bfab-4ad1-4e51-a9e1-091e2847eadd" providerId="ADAL" clId="{824C7CD3-2FAF-49AC-A30E-C5BE0C7C84C6}" dt="2024-06-05T18:55:47.660" v="623" actId="171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24C7CD3-2FAF-49AC-A30E-C5BE0C7C84C6}" dt="2024-06-05T18:25:07.877" v="4" actId="478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824C7CD3-2FAF-49AC-A30E-C5BE0C7C84C6}" dt="2024-06-05T18:37:23.748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24C7CD3-2FAF-49AC-A30E-C5BE0C7C84C6}" dt="2024-06-05T18:38:39.818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24C7CD3-2FAF-49AC-A30E-C5BE0C7C84C6}" dt="2024-06-05T18:38:44.029" v="2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24C7CD3-2FAF-49AC-A30E-C5BE0C7C84C6}" dt="2024-06-05T18:25:04.731" v="2" actId="478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add mod">
          <ac:chgData name="Domingo Alcantara" userId="75b2bfab-4ad1-4e51-a9e1-091e2847eadd" providerId="ADAL" clId="{824C7CD3-2FAF-49AC-A30E-C5BE0C7C84C6}" dt="2024-06-05T18:54:33.340" v="617" actId="692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 ord">
          <ac:chgData name="Domingo Alcantara" userId="75b2bfab-4ad1-4e51-a9e1-091e2847eadd" providerId="ADAL" clId="{824C7CD3-2FAF-49AC-A30E-C5BE0C7C84C6}" dt="2024-06-05T18:55:09.337" v="620" actId="171"/>
          <ac:picMkLst>
            <pc:docMk/>
            <pc:sldMk cId="437425898" sldId="2138104057"/>
            <ac:picMk id="6" creationId="{D7A6E3F7-68CC-57A8-E38F-BAAAB502C56A}"/>
          </ac:picMkLst>
        </pc:picChg>
        <pc:picChg chg="add mod ord">
          <ac:chgData name="Domingo Alcantara" userId="75b2bfab-4ad1-4e51-a9e1-091e2847eadd" providerId="ADAL" clId="{824C7CD3-2FAF-49AC-A30E-C5BE0C7C84C6}" dt="2024-06-05T18:55:47.660" v="623" actId="171"/>
          <ac:picMkLst>
            <pc:docMk/>
            <pc:sldMk cId="437425898" sldId="2138104057"/>
            <ac:picMk id="8" creationId="{0D219442-F912-A067-5FE9-95B24D31B45D}"/>
          </ac:picMkLst>
        </pc:picChg>
      </pc:sldChg>
      <pc:sldChg chg="modSp mod">
        <pc:chgData name="Domingo Alcantara" userId="75b2bfab-4ad1-4e51-a9e1-091e2847eadd" providerId="ADAL" clId="{824C7CD3-2FAF-49AC-A30E-C5BE0C7C84C6}" dt="2024-06-05T18:24:57.92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24C7CD3-2FAF-49AC-A30E-C5BE0C7C84C6}" dt="2024-06-05T18:24:57.92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24C7CD3-2FAF-49AC-A30E-C5BE0C7C84C6}" dt="2024-06-05T18:49:18.914" v="56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24C7CD3-2FAF-49AC-A30E-C5BE0C7C84C6}" dt="2024-06-05T18:49:02.258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24C7CD3-2FAF-49AC-A30E-C5BE0C7C84C6}" dt="2024-06-05T18:49:18.914" v="56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24C7CD3-2FAF-49AC-A30E-C5BE0C7C84C6}" dt="2024-06-05T18:39:26.085" v="27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824C7CD3-2FAF-49AC-A30E-C5BE0C7C84C6}" dt="2024-06-05T18:25:09.914" v="5" actId="478"/>
          <ac:picMkLst>
            <pc:docMk/>
            <pc:sldMk cId="4183346498" sldId="2147380662"/>
            <ac:picMk id="4" creationId="{14BBEC52-F39A-AA7E-4249-23A89AB7EB4C}"/>
          </ac:picMkLst>
        </pc:picChg>
        <pc:picChg chg="mod">
          <ac:chgData name="Domingo Alcantara" userId="75b2bfab-4ad1-4e51-a9e1-091e2847eadd" providerId="ADAL" clId="{824C7CD3-2FAF-49AC-A30E-C5BE0C7C84C6}" dt="2024-06-05T18:49:15.619" v="560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24C7CD3-2FAF-49AC-A30E-C5BE0C7C84C6}" dt="2024-06-05T18:39:20.706" v="26" actId="1076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824C7CD3-2FAF-49AC-A30E-C5BE0C7C84C6}" dt="2024-06-05T18:45:33.149" v="11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2" creationId="{04FB0D22-B765-76D0-7C8F-CCCCE26521FE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3" creationId="{16FA3CC8-BE1A-A14D-6430-F39983DF0D0B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7" creationId="{7BE908FA-EA56-3A54-D67D-9D1A4BFABF73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8" creationId="{D1E6BB85-079A-6CCB-F762-35C507DCB6FD}"/>
          </ac:spMkLst>
        </pc:spChg>
        <pc:picChg chg="add del mod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6" creationId="{44AAAD7A-73B2-9E79-4B0B-E722EF5ADE80}"/>
          </ac:picMkLst>
        </pc:picChg>
        <pc:picChg chg="del">
          <ac:chgData name="Domingo Alcantara" userId="75b2bfab-4ad1-4e51-a9e1-091e2847eadd" providerId="ADAL" clId="{824C7CD3-2FAF-49AC-A30E-C5BE0C7C84C6}" dt="2024-06-05T18:25:12.371" v="7" actId="478"/>
          <ac:picMkLst>
            <pc:docMk/>
            <pc:sldMk cId="43650041" sldId="2147380663"/>
            <ac:picMk id="9" creationId="{CD59749D-EC5D-0799-0263-CF76AE6D3DAF}"/>
          </ac:picMkLst>
        </pc:picChg>
        <pc:picChg chg="del">
          <ac:chgData name="Domingo Alcantara" userId="75b2bfab-4ad1-4e51-a9e1-091e2847eadd" providerId="ADAL" clId="{824C7CD3-2FAF-49AC-A30E-C5BE0C7C84C6}" dt="2024-06-05T18:25:12.768" v="8" actId="478"/>
          <ac:picMkLst>
            <pc:docMk/>
            <pc:sldMk cId="43650041" sldId="2147380663"/>
            <ac:picMk id="11" creationId="{BDD9A760-C9AD-D196-7E07-1877609B4D1C}"/>
          </ac:picMkLst>
        </pc:picChg>
        <pc:picChg chg="add mod">
          <ac:chgData name="Domingo Alcantara" userId="75b2bfab-4ad1-4e51-a9e1-091e2847eadd" providerId="ADAL" clId="{824C7CD3-2FAF-49AC-A30E-C5BE0C7C84C6}" dt="2024-06-05T18:44:57.118" v="106" actId="14100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824C7CD3-2FAF-49AC-A30E-C5BE0C7C84C6}" dt="2024-06-05T18:45:33.149" v="112" actId="1076"/>
          <ac:picMkLst>
            <pc:docMk/>
            <pc:sldMk cId="43650041" sldId="2147380663"/>
            <ac:picMk id="14" creationId="{B1D4C7BF-41E9-FF35-F874-3DDD67F2DDCB}"/>
          </ac:picMkLst>
        </pc:picChg>
        <pc:picChg chg="del">
          <ac:chgData name="Domingo Alcantara" userId="75b2bfab-4ad1-4e51-a9e1-091e2847eadd" providerId="ADAL" clId="{824C7CD3-2FAF-49AC-A30E-C5BE0C7C84C6}" dt="2024-06-05T18:25:11.980" v="6" actId="478"/>
          <ac:picMkLst>
            <pc:docMk/>
            <pc:sldMk cId="43650041" sldId="2147380663"/>
            <ac:picMk id="2050" creationId="{FA080DFF-DC3D-E85C-6563-3C9D391A01B0}"/>
          </ac:picMkLst>
        </pc:picChg>
        <pc:picChg chg="add del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2052" creationId="{AAB30B99-BEAF-B901-AD25-3D8A188D9E82}"/>
          </ac:picMkLst>
        </pc:picChg>
        <pc:picChg chg="add del mod">
          <ac:chgData name="Domingo Alcantara" userId="75b2bfab-4ad1-4e51-a9e1-091e2847eadd" providerId="ADAL" clId="{824C7CD3-2FAF-49AC-A30E-C5BE0C7C84C6}" dt="2024-06-05T18:40:28.707" v="37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02.065" v="6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824C7CD3-2FAF-49AC-A30E-C5BE0C7C84C6}" dt="2024-06-05T18:41:09.371" v="4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24C7CD3-2FAF-49AC-A30E-C5BE0C7C84C6}" dt="2024-06-05T18:41:15.748" v="4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24C7CD3-2FAF-49AC-A30E-C5BE0C7C84C6}" dt="2024-06-05T18:42:02.065" v="6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24C7CD3-2FAF-49AC-A30E-C5BE0C7C84C6}" dt="2024-06-05T18:53:31.633" v="610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24C7CD3-2FAF-49AC-A30E-C5BE0C7C84C6}" dt="2024-06-05T18:53:28.889" v="609" actId="14100"/>
          <ac:picMkLst>
            <pc:docMk/>
            <pc:sldMk cId="2323949207" sldId="2147380668"/>
            <ac:picMk id="3" creationId="{3A8AA379-E693-C8D9-BFE8-6029E6FD27F2}"/>
          </ac:picMkLst>
        </pc:picChg>
        <pc:picChg chg="del">
          <ac:chgData name="Domingo Alcantara" userId="75b2bfab-4ad1-4e51-a9e1-091e2847eadd" providerId="ADAL" clId="{824C7CD3-2FAF-49AC-A30E-C5BE0C7C84C6}" dt="2024-06-05T18:25:16.256" v="12" actId="478"/>
          <ac:picMkLst>
            <pc:docMk/>
            <pc:sldMk cId="2323949207" sldId="2147380668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824C7CD3-2FAF-49AC-A30E-C5BE0C7C84C6}" dt="2024-06-05T18:52:08.874" v="596" actId="14100"/>
          <ac:picMkLst>
            <pc:docMk/>
            <pc:sldMk cId="2323949207" sldId="2147380668"/>
            <ac:picMk id="6" creationId="{BF115C98-CAEF-8462-55B8-BEE38F83779D}"/>
          </ac:picMkLst>
        </pc:picChg>
        <pc:picChg chg="del">
          <ac:chgData name="Domingo Alcantara" userId="75b2bfab-4ad1-4e51-a9e1-091e2847eadd" providerId="ADAL" clId="{824C7CD3-2FAF-49AC-A30E-C5BE0C7C84C6}" dt="2024-06-05T18:25:15.882" v="11" actId="478"/>
          <ac:picMkLst>
            <pc:docMk/>
            <pc:sldMk cId="2323949207" sldId="2147380668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824C7CD3-2FAF-49AC-A30E-C5BE0C7C84C6}" dt="2024-06-05T18:52:12.214" v="597" actId="14100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824C7CD3-2FAF-49AC-A30E-C5BE0C7C84C6}" dt="2024-06-05T18:52:01.875" v="593" actId="14100"/>
          <ac:picMkLst>
            <pc:docMk/>
            <pc:sldMk cId="2323949207" sldId="2147380668"/>
            <ac:picMk id="11" creationId="{89925E81-8385-0D30-AB14-446DB34AD077}"/>
          </ac:picMkLst>
        </pc:picChg>
        <pc:picChg chg="del">
          <ac:chgData name="Domingo Alcantara" userId="75b2bfab-4ad1-4e51-a9e1-091e2847eadd" providerId="ADAL" clId="{824C7CD3-2FAF-49AC-A30E-C5BE0C7C84C6}" dt="2024-06-05T18:25:14.946" v="9" actId="47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824C7CD3-2FAF-49AC-A30E-C5BE0C7C84C6}" dt="2024-06-05T18:53:12.720" v="605" actId="478"/>
          <ac:picMkLst>
            <pc:docMk/>
            <pc:sldMk cId="2323949207" sldId="2147380668"/>
            <ac:picMk id="14" creationId="{D5A180D9-E04D-116D-15ED-45AFDEBDBF1A}"/>
          </ac:picMkLst>
        </pc:picChg>
        <pc:picChg chg="add mod">
          <ac:chgData name="Domingo Alcantara" userId="75b2bfab-4ad1-4e51-a9e1-091e2847eadd" providerId="ADAL" clId="{824C7CD3-2FAF-49AC-A30E-C5BE0C7C84C6}" dt="2024-06-05T18:53:31.633" v="610" actId="14100"/>
          <ac:picMkLst>
            <pc:docMk/>
            <pc:sldMk cId="2323949207" sldId="2147380668"/>
            <ac:picMk id="16" creationId="{6E7C8FE1-D7FA-EFAF-D469-EF6B27647D26}"/>
          </ac:picMkLst>
        </pc:picChg>
        <pc:picChg chg="del">
          <ac:chgData name="Domingo Alcantara" userId="75b2bfab-4ad1-4e51-a9e1-091e2847eadd" providerId="ADAL" clId="{824C7CD3-2FAF-49AC-A30E-C5BE0C7C84C6}" dt="2024-06-05T18:25:15.308" v="10" actId="478"/>
          <ac:picMkLst>
            <pc:docMk/>
            <pc:sldMk cId="2323949207" sldId="2147380668"/>
            <ac:picMk id="17" creationId="{F63CE838-225C-9FA8-762F-4681DFA37080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51.523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24C7CD3-2FAF-49AC-A30E-C5BE0C7C84C6}" dt="2024-06-05T18:41:20.958" v="5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24C7CD3-2FAF-49AC-A30E-C5BE0C7C84C6}" dt="2024-06-05T18:41:30.249" v="5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24C7CD3-2FAF-49AC-A30E-C5BE0C7C84C6}" dt="2024-06-05T18:42:26.843" v="73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24C7CD3-2FAF-49AC-A30E-C5BE0C7C84C6}" dt="2024-06-05T18:42:51.523" v="8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modSp del mod">
        <pc:chgData name="Domingo Alcantara" userId="75b2bfab-4ad1-4e51-a9e1-091e2847eadd" providerId="ADAL" clId="{824C7CD3-2FAF-49AC-A30E-C5BE0C7C84C6}" dt="2024-06-05T18:53:35.259" v="611" actId="2696"/>
        <pc:sldMkLst>
          <pc:docMk/>
          <pc:sldMk cId="2913198464" sldId="2147380670"/>
        </pc:sldMkLst>
        <pc:picChg chg="del mod">
          <ac:chgData name="Domingo Alcantara" userId="75b2bfab-4ad1-4e51-a9e1-091e2847eadd" providerId="ADAL" clId="{824C7CD3-2FAF-49AC-A30E-C5BE0C7C84C6}" dt="2024-06-05T18:25:17.516" v="14" actId="478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824C7CD3-2FAF-49AC-A30E-C5BE0C7C84C6}" dt="2024-06-05T18:25:17.866" v="15" actId="478"/>
          <ac:picMkLst>
            <pc:docMk/>
            <pc:sldMk cId="2913198464" sldId="2147380670"/>
            <ac:picMk id="15" creationId="{DE9943F8-985F-1F8E-6ECE-E156EA605A96}"/>
          </ac:picMkLst>
        </pc:picChg>
      </pc:sldChg>
    </pc:docChg>
  </pc:docChgLst>
  <pc:docChgLst>
    <pc:chgData name="Domingo Alcantara" userId="75b2bfab-4ad1-4e51-a9e1-091e2847eadd" providerId="ADAL" clId="{48CDFE1B-7999-4F0C-8AB9-F5F1687850EE}"/>
    <pc:docChg chg="undo redo custSel addSld delSld modSld delMainMaster">
      <pc:chgData name="Domingo Alcantara" userId="75b2bfab-4ad1-4e51-a9e1-091e2847eadd" providerId="ADAL" clId="{48CDFE1B-7999-4F0C-8AB9-F5F1687850EE}" dt="2024-09-25T19:02:58.828" v="673"/>
      <pc:docMkLst>
        <pc:docMk/>
      </pc:docMkLst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8CDFE1B-7999-4F0C-8AB9-F5F1687850EE}" dt="2024-09-25T18:51:00.732" v="11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48CDFE1B-7999-4F0C-8AB9-F5F1687850EE}" dt="2024-09-25T18:43:37.358" v="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CDFE1B-7999-4F0C-8AB9-F5F1687850EE}" dt="2024-09-25T18:43:46.797" v="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CDFE1B-7999-4F0C-8AB9-F5F1687850EE}" dt="2024-09-25T18:43:52.358" v="8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8CDFE1B-7999-4F0C-8AB9-F5F1687850EE}" dt="2024-09-25T17:39:04.488" v="8" actId="478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1:00.732" v="118" actId="1076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7:38:35.3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CDFE1B-7999-4F0C-8AB9-F5F1687850EE}" dt="2024-09-25T17:38:35.3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CDFE1B-7999-4F0C-8AB9-F5F1687850EE}" dt="2024-09-25T18:58:22.112" v="630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48CDFE1B-7999-4F0C-8AB9-F5F1687850EE}" dt="2024-09-25T18:58:16.467" v="62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CDFE1B-7999-4F0C-8AB9-F5F1687850EE}" dt="2024-09-25T18:25:07.925" v="4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8CDFE1B-7999-4F0C-8AB9-F5F1687850EE}" dt="2024-09-25T18:58:22.112" v="63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48CDFE1B-7999-4F0C-8AB9-F5F1687850EE}" dt="2024-09-25T18:29:56.304" v="55" actId="478"/>
          <ac:picMkLst>
            <pc:docMk/>
            <pc:sldMk cId="4183346498" sldId="2147380662"/>
            <ac:picMk id="6" creationId="{D9B63CD6-1FCA-2A16-79E2-5EB41BA279E0}"/>
          </ac:picMkLst>
        </pc:picChg>
        <pc:picChg chg="add mod modCrop">
          <ac:chgData name="Domingo Alcantara" userId="75b2bfab-4ad1-4e51-a9e1-091e2847eadd" providerId="ADAL" clId="{48CDFE1B-7999-4F0C-8AB9-F5F1687850EE}" dt="2024-09-25T18:30:23.705" v="65" actId="1076"/>
          <ac:picMkLst>
            <pc:docMk/>
            <pc:sldMk cId="4183346498" sldId="2147380662"/>
            <ac:picMk id="11" creationId="{554C145A-CE2F-C2D9-69AA-F49DA8A79445}"/>
          </ac:picMkLst>
        </pc:picChg>
        <pc:picChg chg="del">
          <ac:chgData name="Domingo Alcantara" userId="75b2bfab-4ad1-4e51-a9e1-091e2847eadd" providerId="ADAL" clId="{48CDFE1B-7999-4F0C-8AB9-F5F1687850EE}" dt="2024-09-25T18:25:11.040" v="49" actId="478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48CDFE1B-7999-4F0C-8AB9-F5F1687850EE}" dt="2024-09-25T18:54:26.433" v="14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48CDFE1B-7999-4F0C-8AB9-F5F1687850EE}" dt="2024-09-25T18:38:38.719" v="71" actId="1076"/>
          <ac:spMkLst>
            <pc:docMk/>
            <pc:sldMk cId="43650041" sldId="2147380663"/>
            <ac:spMk id="2" creationId="{04FB0D22-B765-76D0-7C8F-CCCCE26521FE}"/>
          </ac:spMkLst>
        </pc:spChg>
        <pc:graphicFrameChg chg="add del mod">
          <ac:chgData name="Domingo Alcantara" userId="75b2bfab-4ad1-4e51-a9e1-091e2847eadd" providerId="ADAL" clId="{48CDFE1B-7999-4F0C-8AB9-F5F1687850EE}" dt="2024-09-25T17:39:48.773" v="11" actId="478"/>
          <ac:graphicFrameMkLst>
            <pc:docMk/>
            <pc:sldMk cId="43650041" sldId="2147380663"/>
            <ac:graphicFrameMk id="4" creationId="{E15C351C-2EB1-99EE-CB04-0FC242C70571}"/>
          </ac:graphicFrameMkLst>
        </pc:graphicFrameChg>
        <pc:graphicFrameChg chg="del">
          <ac:chgData name="Domingo Alcantara" userId="75b2bfab-4ad1-4e51-a9e1-091e2847eadd" providerId="ADAL" clId="{48CDFE1B-7999-4F0C-8AB9-F5F1687850EE}" dt="2024-09-25T18:53:20.877" v="119" actId="478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4:26.433" v="142" actId="403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del">
          <ac:chgData name="Domingo Alcantara" userId="75b2bfab-4ad1-4e51-a9e1-091e2847eadd" providerId="ADAL" clId="{48CDFE1B-7999-4F0C-8AB9-F5F1687850EE}" dt="2024-09-25T18:09:04.658" v="31" actId="478"/>
          <ac:picMkLst>
            <pc:docMk/>
            <pc:sldMk cId="43650041" sldId="2147380663"/>
            <ac:picMk id="6" creationId="{B5AA0F76-B92C-8EE5-0DD2-D233E68F44F1}"/>
          </ac:picMkLst>
        </pc:picChg>
        <pc:picChg chg="add mod">
          <ac:chgData name="Domingo Alcantara" userId="75b2bfab-4ad1-4e51-a9e1-091e2847eadd" providerId="ADAL" clId="{48CDFE1B-7999-4F0C-8AB9-F5F1687850EE}" dt="2024-09-25T17:43:34.332" v="16" actId="1076"/>
          <ac:picMkLst>
            <pc:docMk/>
            <pc:sldMk cId="43650041" sldId="2147380663"/>
            <ac:picMk id="8" creationId="{DB8E49DB-553D-B18E-C255-CE6F9DEF5DDB}"/>
          </ac:picMkLst>
        </pc:picChg>
        <pc:picChg chg="del">
          <ac:chgData name="Domingo Alcantara" userId="75b2bfab-4ad1-4e51-a9e1-091e2847eadd" providerId="ADAL" clId="{48CDFE1B-7999-4F0C-8AB9-F5F1687850EE}" dt="2024-09-25T18:08:44.402" v="25" actId="478"/>
          <ac:picMkLst>
            <pc:docMk/>
            <pc:sldMk cId="43650041" sldId="2147380663"/>
            <ac:picMk id="10" creationId="{621C1484-7E65-E947-4665-92001AD8FF6F}"/>
          </ac:picMkLst>
        </pc:picChg>
        <pc:picChg chg="add mod">
          <ac:chgData name="Domingo Alcantara" userId="75b2bfab-4ad1-4e51-a9e1-091e2847eadd" providerId="ADAL" clId="{48CDFE1B-7999-4F0C-8AB9-F5F1687850EE}" dt="2024-09-25T18:08:56.853" v="30" actId="1076"/>
          <ac:picMkLst>
            <pc:docMk/>
            <pc:sldMk cId="43650041" sldId="2147380663"/>
            <ac:picMk id="11" creationId="{20FB07E7-0C40-6397-4B21-B7E01C96DACD}"/>
          </ac:picMkLst>
        </pc:picChg>
        <pc:picChg chg="add mod">
          <ac:chgData name="Domingo Alcantara" userId="75b2bfab-4ad1-4e51-a9e1-091e2847eadd" providerId="ADAL" clId="{48CDFE1B-7999-4F0C-8AB9-F5F1687850EE}" dt="2024-09-25T18:38:14.989" v="70" actId="14100"/>
          <ac:picMkLst>
            <pc:docMk/>
            <pc:sldMk cId="43650041" sldId="2147380663"/>
            <ac:picMk id="13" creationId="{61CE45A4-3B11-FF71-C120-8A26DD3271F3}"/>
          </ac:picMkLst>
        </pc:picChg>
        <pc:picChg chg="del">
          <ac:chgData name="Domingo Alcantara" userId="75b2bfab-4ad1-4e51-a9e1-091e2847eadd" providerId="ADAL" clId="{48CDFE1B-7999-4F0C-8AB9-F5F1687850EE}" dt="2024-09-25T17:39:23.955" v="9" actId="478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48CDFE1B-7999-4F0C-8AB9-F5F1687850EE}" dt="2024-09-25T18:44:44.088" v="9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CDFE1B-7999-4F0C-8AB9-F5F1687850EE}" dt="2024-09-25T18:44:14.630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8CDFE1B-7999-4F0C-8AB9-F5F1687850EE}" dt="2024-09-25T18:44:44.088" v="9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8:45:22.07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CDFE1B-7999-4F0C-8AB9-F5F1687850EE}" dt="2024-09-25T18:44:21.197" v="8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CDFE1B-7999-4F0C-8AB9-F5F1687850EE}" dt="2024-09-25T18:45:05.434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CDFE1B-7999-4F0C-8AB9-F5F1687850EE}" dt="2024-09-25T18:45:22.07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8CDFE1B-7999-4F0C-8AB9-F5F1687850EE}" dt="2024-09-25T19:00:39.459" v="655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48CDFE1B-7999-4F0C-8AB9-F5F1687850EE}" dt="2024-09-25T17:38:51.136" v="3" actId="478"/>
          <ac:picMkLst>
            <pc:docMk/>
            <pc:sldMk cId="1771377235" sldId="2147380674"/>
            <ac:picMk id="3" creationId="{1EE86673-FF98-3B1F-5C27-CFF9DCEC6975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4" creationId="{6DE3668B-5A85-3996-B402-9766FCAFEB91}"/>
          </ac:picMkLst>
        </pc:picChg>
        <pc:picChg chg="del">
          <ac:chgData name="Domingo Alcantara" userId="75b2bfab-4ad1-4e51-a9e1-091e2847eadd" providerId="ADAL" clId="{48CDFE1B-7999-4F0C-8AB9-F5F1687850EE}" dt="2024-09-25T17:38:51.689" v="4" actId="478"/>
          <ac:picMkLst>
            <pc:docMk/>
            <pc:sldMk cId="1771377235" sldId="2147380674"/>
            <ac:picMk id="6" creationId="{45FE0D88-2DAB-AF7C-2FBC-A4AF3606E94F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7" creationId="{47E29272-5063-CE6A-4210-06765FD7584D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9" creationId="{A946760E-9843-B9C4-ACA7-D1DDF573DBA6}"/>
          </ac:picMkLst>
        </pc:picChg>
        <pc:picChg chg="del">
          <ac:chgData name="Domingo Alcantara" userId="75b2bfab-4ad1-4e51-a9e1-091e2847eadd" providerId="ADAL" clId="{48CDFE1B-7999-4F0C-8AB9-F5F1687850EE}" dt="2024-09-25T17:38:53.360" v="6" actId="478"/>
          <ac:picMkLst>
            <pc:docMk/>
            <pc:sldMk cId="1771377235" sldId="2147380674"/>
            <ac:picMk id="10" creationId="{43972899-ECE7-773B-AC39-791694BA4D56}"/>
          </ac:picMkLst>
        </pc:picChg>
        <pc:picChg chg="del">
          <ac:chgData name="Domingo Alcantara" userId="75b2bfab-4ad1-4e51-a9e1-091e2847eadd" providerId="ADAL" clId="{48CDFE1B-7999-4F0C-8AB9-F5F1687850EE}" dt="2024-09-25T17:38:52.208" v="5" actId="478"/>
          <ac:picMkLst>
            <pc:docMk/>
            <pc:sldMk cId="1771377235" sldId="2147380674"/>
            <ac:picMk id="12" creationId="{18DE21D3-4359-8190-0C85-F72096FD7F43}"/>
          </ac:picMkLst>
        </pc:picChg>
        <pc:picChg chg="add mod">
          <ac:chgData name="Domingo Alcantara" userId="75b2bfab-4ad1-4e51-a9e1-091e2847eadd" providerId="ADAL" clId="{48CDFE1B-7999-4F0C-8AB9-F5F1687850EE}" dt="2024-09-25T19:00:34.880" v="654" actId="1076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modSp add mod">
        <pc:chgData name="Domingo Alcantara" userId="75b2bfab-4ad1-4e51-a9e1-091e2847eadd" providerId="ADAL" clId="{48CDFE1B-7999-4F0C-8AB9-F5F1687850EE}" dt="2024-09-25T19:01:34.258" v="666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48CDFE1B-7999-4F0C-8AB9-F5F1687850EE}" dt="2024-09-25T19:01:30.835" v="665" actId="1076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48CDFE1B-7999-4F0C-8AB9-F5F1687850EE}" dt="2024-09-25T19:01:34.258" v="666" actId="1076"/>
          <ac:picMkLst>
            <pc:docMk/>
            <pc:sldMk cId="3734150910" sldId="2147380675"/>
            <ac:picMk id="5" creationId="{55B7C23C-6BC0-F605-4DDD-593A08DD107C}"/>
          </ac:picMkLst>
        </pc:picChg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73412591" sldId="2147380763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661319334" sldId="2147381888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041893510" sldId="2147381891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1688631214" sldId="2147381898"/>
        </pc:sldMkLst>
      </pc:sldChg>
      <pc:sldMasterChg chg="del delSldLayout">
        <pc:chgData name="Domingo Alcantara" userId="75b2bfab-4ad1-4e51-a9e1-091e2847eadd" providerId="ADAL" clId="{48CDFE1B-7999-4F0C-8AB9-F5F1687850EE}" dt="2024-09-25T17:38:47.827" v="2" actId="47"/>
        <pc:sldMasterMkLst>
          <pc:docMk/>
          <pc:sldMasterMk cId="2296469915" sldId="2147483924"/>
        </pc:sldMasterMkLst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78891737" sldId="214748392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75212599" sldId="214748392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38071861" sldId="214748392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76827406" sldId="214748392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21735923" sldId="214748392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251074738" sldId="214748393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5665179" sldId="214748393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063266053" sldId="214748393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7215297" sldId="214748393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001585345" sldId="214748393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903772833" sldId="214748393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48591773" sldId="214748393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2155536" sldId="214748393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46500951" sldId="214748393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801204908" sldId="214748393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57643911" sldId="214748394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52274044" sldId="214748394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534695143" sldId="214748394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623286627" sldId="214748394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02697790" sldId="214748394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89827159" sldId="214748394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624049422" sldId="214748394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501373877" sldId="214748394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23181031" sldId="214748394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5946024" sldId="2147483949"/>
          </pc:sldLayoutMkLst>
        </pc:sldLayoutChg>
      </pc:sldMasterChg>
    </pc:docChg>
  </pc:docChgLst>
  <pc:docChgLst>
    <pc:chgData name="Domingo Alcantara" userId="75b2bfab-4ad1-4e51-a9e1-091e2847eadd" providerId="ADAL" clId="{FBD0F5C9-71CB-4365-A06C-2501A9CD2BE1}"/>
    <pc:docChg chg="undo redo custSel addSld delSld modSld">
      <pc:chgData name="Domingo Alcantara" userId="75b2bfab-4ad1-4e51-a9e1-091e2847eadd" providerId="ADAL" clId="{FBD0F5C9-71CB-4365-A06C-2501A9CD2BE1}" dt="2024-09-27T18:15:41.872" v="894"/>
      <pc:docMkLst>
        <pc:docMk/>
      </pc:docMkLst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BD0F5C9-71CB-4365-A06C-2501A9CD2BE1}" dt="2024-09-27T18:11:34.642" v="88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BD0F5C9-71CB-4365-A06C-2501A9CD2BE1}" dt="2024-09-27T18:03:14.037" v="801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D0F5C9-71CB-4365-A06C-2501A9CD2BE1}" dt="2024-09-27T18:03:15.981" v="8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D0F5C9-71CB-4365-A06C-2501A9CD2BE1}" dt="2024-09-27T18:03:20.159" v="8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BD0F5C9-71CB-4365-A06C-2501A9CD2BE1}" dt="2024-09-27T18:11:34.642" v="880" actId="692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7:41:38.447" v="6" actId="478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7:41:34.330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D0F5C9-71CB-4365-A06C-2501A9CD2BE1}" dt="2024-09-27T17:41:34.330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D0F5C9-71CB-4365-A06C-2501A9CD2BE1}" dt="2024-09-27T18:12:25.768" v="88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BD0F5C9-71CB-4365-A06C-2501A9CD2BE1}" dt="2024-09-27T17:57:11.078" v="79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D0F5C9-71CB-4365-A06C-2501A9CD2BE1}" dt="2024-09-27T17:45:32.751" v="25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D0F5C9-71CB-4365-A06C-2501A9CD2BE1}" dt="2024-09-27T17:45:38.445" v="259" actId="1076"/>
          <ac:spMkLst>
            <pc:docMk/>
            <pc:sldMk cId="4183346498" sldId="2147380662"/>
            <ac:spMk id="9" creationId="{F383CB46-55F0-632A-E83B-8F7D447D460C}"/>
          </ac:spMkLst>
        </pc:spChg>
        <pc:picChg chg="add del mod">
          <ac:chgData name="Domingo Alcantara" userId="75b2bfab-4ad1-4e51-a9e1-091e2847eadd" providerId="ADAL" clId="{FBD0F5C9-71CB-4365-A06C-2501A9CD2BE1}" dt="2024-09-27T18:03:38.707" v="806" actId="21"/>
          <ac:picMkLst>
            <pc:docMk/>
            <pc:sldMk cId="4183346498" sldId="2147380662"/>
            <ac:picMk id="6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1:41.839" v="7" actId="478"/>
          <ac:picMkLst>
            <pc:docMk/>
            <pc:sldMk cId="4183346498" sldId="2147380662"/>
            <ac:picMk id="11" creationId="{554C145A-CE2F-C2D9-69AA-F49DA8A79445}"/>
          </ac:picMkLst>
        </pc:picChg>
        <pc:picChg chg="add mod modCrop">
          <ac:chgData name="Domingo Alcantara" userId="75b2bfab-4ad1-4e51-a9e1-091e2847eadd" providerId="ADAL" clId="{FBD0F5C9-71CB-4365-A06C-2501A9CD2BE1}" dt="2024-09-27T18:12:25.768" v="889" actId="1076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8:09:06.986" v="87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FBD0F5C9-71CB-4365-A06C-2501A9CD2BE1}" dt="2024-09-27T18:03:46.535" v="809" actId="478"/>
          <ac:spMkLst>
            <pc:docMk/>
            <pc:sldMk cId="43650041" sldId="2147380663"/>
            <ac:spMk id="7" creationId="{9FECD0B5-583D-BB7B-A11F-FD660D25B961}"/>
          </ac:spMkLst>
        </pc:spChg>
        <pc:graphicFrameChg chg="add mod">
          <ac:chgData name="Domingo Alcantara" userId="75b2bfab-4ad1-4e51-a9e1-091e2847eadd" providerId="ADAL" clId="{FBD0F5C9-71CB-4365-A06C-2501A9CD2BE1}" dt="2024-09-27T18:08:56.502" v="872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8:03:42.185" v="807" actId="478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5" creationId="{3D9F0E59-990A-1FA2-4D76-5F7ECBA97FD4}"/>
          </ac:picMkLst>
        </pc:picChg>
        <pc:picChg chg="del">
          <ac:chgData name="Domingo Alcantara" userId="75b2bfab-4ad1-4e51-a9e1-091e2847eadd" providerId="ADAL" clId="{FBD0F5C9-71CB-4365-A06C-2501A9CD2BE1}" dt="2024-09-27T17:48:06.129" v="264" actId="478"/>
          <ac:picMkLst>
            <pc:docMk/>
            <pc:sldMk cId="43650041" sldId="2147380663"/>
            <ac:picMk id="8" creationId="{DB8E49DB-553D-B18E-C255-CE6F9DEF5DDB}"/>
          </ac:picMkLst>
        </pc:pic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9" creationId="{DD326557-8CDB-FBC7-992E-50AE3169F205}"/>
          </ac:picMkLst>
        </pc:picChg>
        <pc:picChg chg="add del mod">
          <ac:chgData name="Domingo Alcantara" userId="75b2bfab-4ad1-4e51-a9e1-091e2847eadd" providerId="ADAL" clId="{FBD0F5C9-71CB-4365-A06C-2501A9CD2BE1}" dt="2024-09-27T18:09:00.594" v="873" actId="478"/>
          <ac:picMkLst>
            <pc:docMk/>
            <pc:sldMk cId="43650041" sldId="2147380663"/>
            <ac:picMk id="10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8:19.241" v="270" actId="478"/>
          <ac:picMkLst>
            <pc:docMk/>
            <pc:sldMk cId="43650041" sldId="2147380663"/>
            <ac:picMk id="11" creationId="{20FB07E7-0C40-6397-4B21-B7E01C96DACD}"/>
          </ac:picMkLst>
        </pc:picChg>
        <pc:picChg chg="del">
          <ac:chgData name="Domingo Alcantara" userId="75b2bfab-4ad1-4e51-a9e1-091e2847eadd" providerId="ADAL" clId="{FBD0F5C9-71CB-4365-A06C-2501A9CD2BE1}" dt="2024-09-27T17:46:22.658" v="260" actId="478"/>
          <ac:picMkLst>
            <pc:docMk/>
            <pc:sldMk cId="43650041" sldId="2147380663"/>
            <ac:picMk id="13" creationId="{61CE45A4-3B11-FF71-C120-8A26DD3271F3}"/>
          </ac:picMkLst>
        </pc:picChg>
      </pc:sldChg>
      <pc:sldChg chg="modSp mod">
        <pc:chgData name="Domingo Alcantara" userId="75b2bfab-4ad1-4e51-a9e1-091e2847eadd" providerId="ADAL" clId="{FBD0F5C9-71CB-4365-A06C-2501A9CD2BE1}" dt="2024-09-27T18:13:06.591" v="891" actId="14100"/>
        <pc:sldMkLst>
          <pc:docMk/>
          <pc:sldMk cId="1600274290" sldId="2147380666"/>
        </pc:sldMkLst>
        <pc:spChg chg="mod">
          <ac:chgData name="Domingo Alcantara" userId="75b2bfab-4ad1-4e51-a9e1-091e2847eadd" providerId="ADAL" clId="{FBD0F5C9-71CB-4365-A06C-2501A9CD2BE1}" dt="2024-09-27T18:04:00.646" v="81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BD0F5C9-71CB-4365-A06C-2501A9CD2BE1}" dt="2024-09-27T18:13:06.591" v="891" actId="14100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8:05:20.676" v="8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D0F5C9-71CB-4365-A06C-2501A9CD2BE1}" dt="2024-09-27T18:04:07.847" v="81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D0F5C9-71CB-4365-A06C-2501A9CD2BE1}" dt="2024-09-27T18:04:59.796" v="82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D0F5C9-71CB-4365-A06C-2501A9CD2BE1}" dt="2024-09-27T18:05:20.676" v="83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D0F5C9-71CB-4365-A06C-2501A9CD2BE1}" dt="2024-09-27T17:51:43.103" v="309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3" creationId="{05AE2C0A-7188-1684-CE51-11987A8783F3}"/>
          </ac:picMkLst>
        </pc:picChg>
        <pc:picChg chg="del">
          <ac:chgData name="Domingo Alcantara" userId="75b2bfab-4ad1-4e51-a9e1-091e2847eadd" providerId="ADAL" clId="{FBD0F5C9-71CB-4365-A06C-2501A9CD2BE1}" dt="2024-09-27T17:41:48.810" v="8" actId="478"/>
          <ac:picMkLst>
            <pc:docMk/>
            <pc:sldMk cId="1771377235" sldId="2147380674"/>
            <ac:picMk id="4" creationId="{6DE3668B-5A85-3996-B402-9766FCAFEB91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6" creationId="{DE1341E5-8CAA-5AFF-6A17-18F664C30AE1}"/>
          </ac:picMkLst>
        </pc:picChg>
        <pc:picChg chg="del">
          <ac:chgData name="Domingo Alcantara" userId="75b2bfab-4ad1-4e51-a9e1-091e2847eadd" providerId="ADAL" clId="{FBD0F5C9-71CB-4365-A06C-2501A9CD2BE1}" dt="2024-09-27T17:41:50.383" v="11" actId="478"/>
          <ac:picMkLst>
            <pc:docMk/>
            <pc:sldMk cId="1771377235" sldId="2147380674"/>
            <ac:picMk id="7" creationId="{47E29272-5063-CE6A-4210-06765FD7584D}"/>
          </ac:picMkLst>
        </pc:picChg>
        <pc:picChg chg="del">
          <ac:chgData name="Domingo Alcantara" userId="75b2bfab-4ad1-4e51-a9e1-091e2847eadd" providerId="ADAL" clId="{FBD0F5C9-71CB-4365-A06C-2501A9CD2BE1}" dt="2024-09-27T17:41:49.415" v="9" actId="478"/>
          <ac:picMkLst>
            <pc:docMk/>
            <pc:sldMk cId="1771377235" sldId="2147380674"/>
            <ac:picMk id="9" creationId="{A946760E-9843-B9C4-ACA7-D1DDF573DBA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0" creationId="{CC9C170B-E761-8E00-74E9-BC2E589DCAF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2" creationId="{793D6019-F07E-5C24-E0A2-3BD3C5AF70EB}"/>
          </ac:picMkLst>
        </pc:picChg>
        <pc:picChg chg="del">
          <ac:chgData name="Domingo Alcantara" userId="75b2bfab-4ad1-4e51-a9e1-091e2847eadd" providerId="ADAL" clId="{FBD0F5C9-71CB-4365-A06C-2501A9CD2BE1}" dt="2024-09-27T17:41:49.888" v="10" actId="478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7:53:47.388" v="323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FBD0F5C9-71CB-4365-A06C-2501A9CD2BE1}" dt="2024-09-27T17:41:52.281" v="12" actId="478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4" creationId="{79EC74BC-23BA-36CA-97D4-085563597ECC}"/>
          </ac:picMkLst>
        </pc:picChg>
        <pc:picChg chg="del">
          <ac:chgData name="Domingo Alcantara" userId="75b2bfab-4ad1-4e51-a9e1-091e2847eadd" providerId="ADAL" clId="{FBD0F5C9-71CB-4365-A06C-2501A9CD2BE1}" dt="2024-09-27T17:41:52.719" v="13" actId="478"/>
          <ac:picMkLst>
            <pc:docMk/>
            <pc:sldMk cId="3734150910" sldId="2147380675"/>
            <ac:picMk id="5" creationId="{55B7C23C-6BC0-F605-4DDD-593A08DD107C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7" creationId="{B830C21C-0CCD-92D8-5B7B-80149E776B38}"/>
          </ac:picMkLst>
        </pc:picChg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FBD0F5C9-71CB-4365-A06C-2501A9CD2BE1}" dt="2024-09-27T18:15:41.823" v="893"/>
        <pc:sldMkLst>
          <pc:docMk/>
          <pc:sldMk cId="240484382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473412591" sldId="2147380763"/>
        </pc:sldMkLst>
      </pc:sldChg>
      <pc:sldChg chg="add">
        <pc:chgData name="Domingo Alcantara" userId="75b2bfab-4ad1-4e51-a9e1-091e2847eadd" providerId="ADAL" clId="{FBD0F5C9-71CB-4365-A06C-2501A9CD2BE1}" dt="2024-09-27T18:15:41.872" v="894"/>
        <pc:sldMkLst>
          <pc:docMk/>
          <pc:sldMk cId="3813144695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688631214" sldId="214738189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8608762" sldId="2147381900"/>
        </pc:sldMkLst>
      </pc:sldChg>
    </pc:docChg>
  </pc:docChgLst>
  <pc:docChgLst>
    <pc:chgData name="Domingo Alcantara" userId="75b2bfab-4ad1-4e51-a9e1-091e2847eadd" providerId="ADAL" clId="{8E24A60E-3DAD-47D9-8783-0E552F3F96B1}"/>
    <pc:docChg chg="undo redo custSel modSld">
      <pc:chgData name="Domingo Alcantara" userId="75b2bfab-4ad1-4e51-a9e1-091e2847eadd" providerId="ADAL" clId="{8E24A60E-3DAD-47D9-8783-0E552F3F96B1}" dt="2024-04-12T19:19:00.409" v="603" actId="13926"/>
      <pc:docMkLst>
        <pc:docMk/>
      </pc:docMkLst>
      <pc:sldChg chg="addSp delSp modSp mod">
        <pc:chgData name="Domingo Alcantara" userId="75b2bfab-4ad1-4e51-a9e1-091e2847eadd" providerId="ADAL" clId="{8E24A60E-3DAD-47D9-8783-0E552F3F96B1}" dt="2024-04-12T19:00:32.607" v="98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8E24A60E-3DAD-47D9-8783-0E552F3F96B1}" dt="2024-04-12T18:58:45.109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E24A60E-3DAD-47D9-8783-0E552F3F96B1}" dt="2024-04-12T18:58:47.885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E24A60E-3DAD-47D9-8783-0E552F3F96B1}" dt="2024-04-12T18:59:18.918" v="8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8E24A60E-3DAD-47D9-8783-0E552F3F96B1}" dt="2024-04-12T18:55:02.285" v="73" actId="478"/>
          <ac:graphicFrameMkLst>
            <pc:docMk/>
            <pc:sldMk cId="437425898" sldId="2138104057"/>
            <ac:graphicFrameMk id="2" creationId="{3E76EE6F-4226-F54F-9BB4-950BDB814D74}"/>
          </ac:graphicFrameMkLst>
        </pc:graphicFrameChg>
        <pc:graphicFrameChg chg="del">
          <ac:chgData name="Domingo Alcantara" userId="75b2bfab-4ad1-4e51-a9e1-091e2847eadd" providerId="ADAL" clId="{8E24A60E-3DAD-47D9-8783-0E552F3F96B1}" dt="2024-04-12T18:26:56.496" v="2" actId="478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0:32.607" v="98" actId="2711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8E24A60E-3DAD-47D9-8783-0E552F3F96B1}" dt="2024-04-12T18:26:50.71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E24A60E-3DAD-47D9-8783-0E552F3F96B1}" dt="2024-04-12T18:26:50.71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E24A60E-3DAD-47D9-8783-0E552F3F96B1}" dt="2024-04-12T19:19:00.409" v="603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8E24A60E-3DAD-47D9-8783-0E552F3F96B1}" dt="2024-04-12T19:19:00.409" v="60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E24A60E-3DAD-47D9-8783-0E552F3F96B1}" dt="2024-04-12T19:04:05.241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del mod modCrop">
          <ac:chgData name="Domingo Alcantara" userId="75b2bfab-4ad1-4e51-a9e1-091e2847eadd" providerId="ADAL" clId="{8E24A60E-3DAD-47D9-8783-0E552F3F96B1}" dt="2024-04-12T19:00:56.531" v="99" actId="478"/>
          <ac:picMkLst>
            <pc:docMk/>
            <pc:sldMk cId="4183346498" sldId="2147380662"/>
            <ac:picMk id="6" creationId="{D0058BE3-A2ED-5002-9831-22EE83E079F3}"/>
          </ac:picMkLst>
        </pc:picChg>
        <pc:picChg chg="del">
          <ac:chgData name="Domingo Alcantara" userId="75b2bfab-4ad1-4e51-a9e1-091e2847eadd" providerId="ADAL" clId="{8E24A60E-3DAD-47D9-8783-0E552F3F96B1}" dt="2024-04-12T18:51:44.589" v="26" actId="478"/>
          <ac:picMkLst>
            <pc:docMk/>
            <pc:sldMk cId="4183346498" sldId="2147380662"/>
            <ac:picMk id="7" creationId="{2A6367BF-E358-8834-CF04-931F6DC4DBE0}"/>
          </ac:picMkLst>
        </pc:picChg>
        <pc:picChg chg="add mod modCrop">
          <ac:chgData name="Domingo Alcantara" userId="75b2bfab-4ad1-4e51-a9e1-091e2847eadd" providerId="ADAL" clId="{8E24A60E-3DAD-47D9-8783-0E552F3F96B1}" dt="2024-04-12T19:09:02.306" v="382" actId="1076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8E24A60E-3DAD-47D9-8783-0E552F3F96B1}" dt="2024-04-12T19:08:25.331" v="37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8E24A60E-3DAD-47D9-8783-0E552F3F96B1}" dt="2024-04-12T18:53:10.907" v="36" actId="478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8:25.331" v="372" actId="403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add mod">
          <ac:chgData name="Domingo Alcantara" userId="75b2bfab-4ad1-4e51-a9e1-091e2847eadd" providerId="ADAL" clId="{8E24A60E-3DAD-47D9-8783-0E552F3F96B1}" dt="2024-04-12T19:05:40.517" v="324" actId="208"/>
          <ac:picMkLst>
            <pc:docMk/>
            <pc:sldMk cId="43650041" sldId="2147380663"/>
            <ac:picMk id="9" creationId="{D551128A-B369-E031-9543-633F413E7877}"/>
          </ac:picMkLst>
        </pc:picChg>
        <pc:picChg chg="del">
          <ac:chgData name="Domingo Alcantara" userId="75b2bfab-4ad1-4e51-a9e1-091e2847eadd" providerId="ADAL" clId="{8E24A60E-3DAD-47D9-8783-0E552F3F96B1}" dt="2024-04-12T18:53:07.004" v="35" actId="478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8E24A60E-3DAD-47D9-8783-0E552F3F96B1}" dt="2024-04-12T19:06:23.041" v="339" actId="208"/>
          <ac:picMkLst>
            <pc:docMk/>
            <pc:sldMk cId="43650041" sldId="2147380663"/>
            <ac:picMk id="13" creationId="{5A42B491-6BF2-3836-C76E-E478AB94754C}"/>
          </ac:picMkLst>
        </pc:picChg>
        <pc:picChg chg="del">
          <ac:chgData name="Domingo Alcantara" userId="75b2bfab-4ad1-4e51-a9e1-091e2847eadd" providerId="ADAL" clId="{8E24A60E-3DAD-47D9-8783-0E552F3F96B1}" dt="2024-04-12T18:53:06.405" v="34" actId="478"/>
          <ac:picMkLst>
            <pc:docMk/>
            <pc:sldMk cId="43650041" sldId="2147380663"/>
            <ac:picMk id="14" creationId="{3EE630DC-3B3C-2B67-AB3D-E752C6E56B19}"/>
          </ac:picMkLst>
        </pc:picChg>
        <pc:picChg chg="add mod">
          <ac:chgData name="Domingo Alcantara" userId="75b2bfab-4ad1-4e51-a9e1-091e2847eadd" providerId="ADAL" clId="{8E24A60E-3DAD-47D9-8783-0E552F3F96B1}" dt="2024-04-12T19:06:59.022" v="354" actId="20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8E24A60E-3DAD-47D9-8783-0E552F3F96B1}" dt="2024-04-12T19:09:51.136" v="39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E24A60E-3DAD-47D9-8783-0E552F3F96B1}" dt="2024-04-12T19:09:51.136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E24A60E-3DAD-47D9-8783-0E552F3F96B1}" dt="2024-04-12T19:09:45.032" v="392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8E24A60E-3DAD-47D9-8783-0E552F3F96B1}" dt="2024-04-12T19:09:40.234" v="3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8E24A60E-3DAD-47D9-8783-0E552F3F96B1}" dt="2024-04-12T19:10:36.316" v="402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E24A60E-3DAD-47D9-8783-0E552F3F96B1}" dt="2024-04-12T19:10:36.316" v="40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E24A60E-3DAD-47D9-8783-0E552F3F96B1}" dt="2024-04-12T19:17:24.882" v="442" actId="103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3" creationId="{3690B979-3BAC-24D1-8DF7-FC77F28C14EC}"/>
          </ac:picMkLst>
        </pc:picChg>
        <pc:picChg chg="del">
          <ac:chgData name="Domingo Alcantara" userId="75b2bfab-4ad1-4e51-a9e1-091e2847eadd" providerId="ADAL" clId="{8E24A60E-3DAD-47D9-8783-0E552F3F96B1}" dt="2024-04-12T19:12:09.737" v="412" actId="478"/>
          <ac:picMkLst>
            <pc:docMk/>
            <pc:sldMk cId="2323949207" sldId="2147380668"/>
            <ac:picMk id="4" creationId="{DE69D4B5-0510-3B6A-F902-3619F9F8BCC6}"/>
          </ac:picMkLst>
        </pc:picChg>
        <pc:picChg chg="del">
          <ac:chgData name="Domingo Alcantara" userId="75b2bfab-4ad1-4e51-a9e1-091e2847eadd" providerId="ADAL" clId="{8E24A60E-3DAD-47D9-8783-0E552F3F96B1}" dt="2024-04-12T19:12:10.697" v="414" actId="478"/>
          <ac:picMkLst>
            <pc:docMk/>
            <pc:sldMk cId="2323949207" sldId="2147380668"/>
            <ac:picMk id="6" creationId="{657F498F-245D-633E-4E37-65C39049D582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7" creationId="{15E337FB-77FF-35C8-63E8-5A706EB0CECC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9" creationId="{FF1A7466-7D8C-4326-50C5-E69F9881C0E4}"/>
          </ac:picMkLst>
        </pc:picChg>
        <pc:picChg chg="del">
          <ac:chgData name="Domingo Alcantara" userId="75b2bfab-4ad1-4e51-a9e1-091e2847eadd" providerId="ADAL" clId="{8E24A60E-3DAD-47D9-8783-0E552F3F96B1}" dt="2024-04-12T19:12:10.331" v="413" actId="478"/>
          <ac:picMkLst>
            <pc:docMk/>
            <pc:sldMk cId="2323949207" sldId="2147380668"/>
            <ac:picMk id="10" creationId="{BFEF6637-79C5-FADF-79D6-0A1D5F96789F}"/>
          </ac:picMkLst>
        </pc:picChg>
      </pc:sldChg>
      <pc:sldChg chg="modSp mod">
        <pc:chgData name="Domingo Alcantara" userId="75b2bfab-4ad1-4e51-a9e1-091e2847eadd" providerId="ADAL" clId="{8E24A60E-3DAD-47D9-8783-0E552F3F96B1}" dt="2024-04-12T19:11:13.066" v="411" actId="20577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E24A60E-3DAD-47D9-8783-0E552F3F96B1}" dt="2024-04-12T19:11:13.066" v="41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B8E5356-B497-4E95-ABBF-9DDC92FD76BF}"/>
    <pc:docChg chg="undo custSel addSld delSld modSld">
      <pc:chgData name="Domingo Alcantara" userId="75b2bfab-4ad1-4e51-a9e1-091e2847eadd" providerId="ADAL" clId="{4B8E5356-B497-4E95-ABBF-9DDC92FD76BF}" dt="2024-09-13T16:18:15.307" v="448"/>
      <pc:docMkLst>
        <pc:docMk/>
      </pc:docMkLst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B8E5356-B497-4E95-ABBF-9DDC92FD76BF}" dt="2024-09-13T16:13:01.887" v="97" actId="1037"/>
        <pc:sldMkLst>
          <pc:docMk/>
          <pc:sldMk cId="437425898" sldId="2138104057"/>
        </pc:sldMkLst>
        <pc:spChg chg="mod">
          <ac:chgData name="Domingo Alcantara" userId="75b2bfab-4ad1-4e51-a9e1-091e2847eadd" providerId="ADAL" clId="{4B8E5356-B497-4E95-ABBF-9DDC92FD76BF}" dt="2024-09-13T16:05:37.977" v="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B8E5356-B497-4E95-ABBF-9DDC92FD76BF}" dt="2024-09-13T16:05:41.513" v="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B8E5356-B497-4E95-ABBF-9DDC92FD76BF}" dt="2024-09-13T16:05:48.258" v="3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B8E5356-B497-4E95-ABBF-9DDC92FD76BF}" dt="2024-09-13T16:03:05.444" v="2" actId="478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add mod">
          <ac:chgData name="Domingo Alcantara" userId="75b2bfab-4ad1-4e51-a9e1-091e2847eadd" providerId="ADAL" clId="{4B8E5356-B497-4E95-ABBF-9DDC92FD76BF}" dt="2024-09-13T16:13:01.887" v="97" actId="1037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3:01.04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B8E5356-B497-4E95-ABBF-9DDC92FD76BF}" dt="2024-09-13T16:03:01.04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B8E5356-B497-4E95-ABBF-9DDC92FD76BF}" dt="2024-09-13T16:15:40.539" v="42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B8E5356-B497-4E95-ABBF-9DDC92FD76BF}" dt="2024-09-13T16:15:40.539" v="4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B8E5356-B497-4E95-ABBF-9DDC92FD76BF}" dt="2024-09-13T16:10:07.968" v="8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B8E5356-B497-4E95-ABBF-9DDC92FD76BF}" dt="2024-09-13T16:10:19.088" v="8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4B8E5356-B497-4E95-ABBF-9DDC92FD76BF}" dt="2024-09-13T16:10:05.326" v="82" actId="1076"/>
          <ac:picMkLst>
            <pc:docMk/>
            <pc:sldMk cId="4183346498" sldId="2147380662"/>
            <ac:picMk id="6" creationId="{452F2921-BFE7-0B87-AD49-B790BBA3D143}"/>
          </ac:picMkLst>
        </pc:picChg>
        <pc:picChg chg="del">
          <ac:chgData name="Domingo Alcantara" userId="75b2bfab-4ad1-4e51-a9e1-091e2847eadd" providerId="ADAL" clId="{4B8E5356-B497-4E95-ABBF-9DDC92FD76BF}" dt="2024-09-13T16:03:08.785" v="3" actId="478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4B8E5356-B497-4E95-ABBF-9DDC92FD76BF}" dt="2024-09-13T16:08:08.183" v="54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B8E5356-B497-4E95-ABBF-9DDC92FD76BF}" dt="2024-09-13T16:06:03.087" v="32" actId="478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picChg chg="del">
          <ac:chgData name="Domingo Alcantara" userId="75b2bfab-4ad1-4e51-a9e1-091e2847eadd" providerId="ADAL" clId="{4B8E5356-B497-4E95-ABBF-9DDC92FD76BF}" dt="2024-09-13T16:06:49.039" v="41" actId="478"/>
          <ac:picMkLst>
            <pc:docMk/>
            <pc:sldMk cId="43650041" sldId="2147380663"/>
            <ac:picMk id="5" creationId="{6EACCD79-2F27-711B-1B5D-B5D843F07079}"/>
          </ac:picMkLst>
        </pc:picChg>
        <pc:picChg chg="add mod modCrop">
          <ac:chgData name="Domingo Alcantara" userId="75b2bfab-4ad1-4e51-a9e1-091e2847eadd" providerId="ADAL" clId="{4B8E5356-B497-4E95-ABBF-9DDC92FD76BF}" dt="2024-09-13T16:06:28.787" v="40" actId="1076"/>
          <ac:picMkLst>
            <pc:docMk/>
            <pc:sldMk cId="43650041" sldId="2147380663"/>
            <ac:picMk id="6" creationId="{09AD2028-F71B-54EB-F05D-393D94C7F3B3}"/>
          </ac:picMkLst>
        </pc:picChg>
        <pc:picChg chg="del">
          <ac:chgData name="Domingo Alcantara" userId="75b2bfab-4ad1-4e51-a9e1-091e2847eadd" providerId="ADAL" clId="{4B8E5356-B497-4E95-ABBF-9DDC92FD76BF}" dt="2024-09-13T16:06:59.936" v="47" actId="478"/>
          <ac:picMkLst>
            <pc:docMk/>
            <pc:sldMk cId="43650041" sldId="2147380663"/>
            <ac:picMk id="7" creationId="{03C4E29E-8261-4399-1EDA-DF4E291D7167}"/>
          </ac:picMkLst>
        </pc:picChg>
        <pc:picChg chg="add mod">
          <ac:chgData name="Domingo Alcantara" userId="75b2bfab-4ad1-4e51-a9e1-091e2847eadd" providerId="ADAL" clId="{4B8E5356-B497-4E95-ABBF-9DDC92FD76BF}" dt="2024-09-13T16:06:56.534" v="46" actId="1076"/>
          <ac:picMkLst>
            <pc:docMk/>
            <pc:sldMk cId="43650041" sldId="2147380663"/>
            <ac:picMk id="10" creationId="{4A1F2144-DD42-CFE2-CA04-1CEBC15D27BE}"/>
          </ac:picMkLst>
        </pc:picChg>
        <pc:picChg chg="add del">
          <ac:chgData name="Domingo Alcantara" userId="75b2bfab-4ad1-4e51-a9e1-091e2847eadd" providerId="ADAL" clId="{4B8E5356-B497-4E95-ABBF-9DDC92FD76BF}" dt="2024-09-13T16:07:50.744" v="49" actId="478"/>
          <ac:picMkLst>
            <pc:docMk/>
            <pc:sldMk cId="43650041" sldId="2147380663"/>
            <ac:picMk id="12" creationId="{FE5E5FA8-2406-08C0-48A1-AD9D34D2A123}"/>
          </ac:picMkLst>
        </pc:picChg>
        <pc:picChg chg="add mod">
          <ac:chgData name="Domingo Alcantara" userId="75b2bfab-4ad1-4e51-a9e1-091e2847eadd" providerId="ADAL" clId="{4B8E5356-B497-4E95-ABBF-9DDC92FD76BF}" dt="2024-09-13T16:08:08.183" v="54" actId="1076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4B8E5356-B497-4E95-ABBF-9DDC92FD76BF}" dt="2024-09-13T16:08:57.899" v="64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B8E5356-B497-4E95-ABBF-9DDC92FD76BF}" dt="2024-09-13T16:08:57.899" v="6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9:35.178" v="7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B8E5356-B497-4E95-ABBF-9DDC92FD76BF}" dt="2024-09-13T16:08:23.914" v="5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B8E5356-B497-4E95-ABBF-9DDC92FD76BF}" dt="2024-09-13T16:09:17.763" v="7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B8E5356-B497-4E95-ABBF-9DDC92FD76BF}" dt="2024-09-13T16:09:35.178" v="7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B8E5356-B497-4E95-ABBF-9DDC92FD76BF}" dt="2024-09-13T16:17:17.706" v="445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4B8E5356-B497-4E95-ABBF-9DDC92FD76BF}" dt="2024-09-13T16:16:04.566" v="427" actId="478"/>
          <ac:picMkLst>
            <pc:docMk/>
            <pc:sldMk cId="1771377235" sldId="2147380674"/>
            <ac:picMk id="3" creationId="{8505ECF0-D29E-06F3-D46F-7A3C11E3897D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4" creationId="{E2387DBA-9379-0203-99B2-70AE3D16DFDC}"/>
          </ac:picMkLst>
        </pc:picChg>
        <pc:picChg chg="del">
          <ac:chgData name="Domingo Alcantara" userId="75b2bfab-4ad1-4e51-a9e1-091e2847eadd" providerId="ADAL" clId="{4B8E5356-B497-4E95-ABBF-9DDC92FD76BF}" dt="2024-09-13T16:16:11.546" v="432" actId="478"/>
          <ac:picMkLst>
            <pc:docMk/>
            <pc:sldMk cId="1771377235" sldId="2147380674"/>
            <ac:picMk id="6" creationId="{FFC19FFF-0A34-2AAE-2EE2-F6FC16C69F06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7" creationId="{73BCCBA6-9CEC-8B92-6D05-D5E82430E9D7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9" creationId="{01419CB5-5687-CF9F-C3D9-26EBD25FB372}"/>
          </ac:picMkLst>
        </pc:picChg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4B8E5356-B497-4E95-ABBF-9DDC92FD76BF}" dt="2024-09-13T16:18:15.254" v="447"/>
        <pc:sldMkLst>
          <pc:docMk/>
          <pc:sldMk cId="2766509672" sldId="2147380763"/>
        </pc:sldMkLst>
      </pc:sldChg>
      <pc:sldChg chg="add">
        <pc:chgData name="Domingo Alcantara" userId="75b2bfab-4ad1-4e51-a9e1-091e2847eadd" providerId="ADAL" clId="{4B8E5356-B497-4E95-ABBF-9DDC92FD76BF}" dt="2024-09-13T16:18:15.307" v="448"/>
        <pc:sldMkLst>
          <pc:docMk/>
          <pc:sldMk cId="3533731946" sldId="2147380763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1365835249" sldId="2147381889"/>
        </pc:sldMkLst>
      </pc:sldChg>
    </pc:docChg>
  </pc:docChgLst>
  <pc:docChgLst>
    <pc:chgData name="Domingo Alcantara" userId="75b2bfab-4ad1-4e51-a9e1-091e2847eadd" providerId="ADAL" clId="{CC05A49B-0EBA-4C7B-9357-5D70291FD48B}"/>
    <pc:docChg chg="undo custSel modSld">
      <pc:chgData name="Domingo Alcantara" userId="75b2bfab-4ad1-4e51-a9e1-091e2847eadd" providerId="ADAL" clId="{CC05A49B-0EBA-4C7B-9357-5D70291FD48B}" dt="2024-05-14T18:39:01.781" v="789" actId="1076"/>
      <pc:docMkLst>
        <pc:docMk/>
      </pc:docMkLst>
      <pc:sldChg chg="addSp delSp modSp mod">
        <pc:chgData name="Domingo Alcantara" userId="75b2bfab-4ad1-4e51-a9e1-091e2847eadd" providerId="ADAL" clId="{CC05A49B-0EBA-4C7B-9357-5D70291FD48B}" dt="2024-05-14T18:31:13.276" v="204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CC05A49B-0EBA-4C7B-9357-5D70291FD48B}" dt="2024-05-14T18:15:28.257" v="1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C05A49B-0EBA-4C7B-9357-5D70291FD48B}" dt="2024-05-14T18:15:31.11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C05A49B-0EBA-4C7B-9357-5D70291FD48B}" dt="2024-05-14T18:15:45.232" v="2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C05A49B-0EBA-4C7B-9357-5D70291FD48B}" dt="2024-05-14T18:31:13.276" v="204" actId="14100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del">
          <ac:chgData name="Domingo Alcantara" userId="75b2bfab-4ad1-4e51-a9e1-091e2847eadd" providerId="ADAL" clId="{CC05A49B-0EBA-4C7B-9357-5D70291FD48B}" dt="2024-05-14T18:11:10.683" v="2" actId="478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del">
          <ac:chgData name="Domingo Alcantara" userId="75b2bfab-4ad1-4e51-a9e1-091e2847eadd" providerId="ADAL" clId="{CC05A49B-0EBA-4C7B-9357-5D70291FD48B}" dt="2024-05-14T18:11:11.210" v="3" actId="478"/>
          <ac:picMkLst>
            <pc:docMk/>
            <pc:sldMk cId="437425898" sldId="2138104057"/>
            <ac:picMk id="5" creationId="{C8BF8E39-2D04-1867-BC46-C2A93D52DC29}"/>
          </ac:picMkLst>
        </pc:picChg>
        <pc:picChg chg="add mod ord">
          <ac:chgData name="Domingo Alcantara" userId="75b2bfab-4ad1-4e51-a9e1-091e2847eadd" providerId="ADAL" clId="{CC05A49B-0EBA-4C7B-9357-5D70291FD48B}" dt="2024-05-14T18:30:01.438" v="193" actId="171"/>
          <ac:picMkLst>
            <pc:docMk/>
            <pc:sldMk cId="437425898" sldId="2138104057"/>
            <ac:picMk id="6" creationId="{829E00B6-5508-D74F-B891-4A6468DD5DFE}"/>
          </ac:picMkLst>
        </pc:picChg>
        <pc:picChg chg="add mod ord">
          <ac:chgData name="Domingo Alcantara" userId="75b2bfab-4ad1-4e51-a9e1-091e2847eadd" providerId="ADAL" clId="{CC05A49B-0EBA-4C7B-9357-5D70291FD48B}" dt="2024-05-14T18:30:58.269" v="203" actId="171"/>
          <ac:picMkLst>
            <pc:docMk/>
            <pc:sldMk cId="437425898" sldId="2138104057"/>
            <ac:picMk id="8" creationId="{DE0D8057-ABE1-67E2-BFFA-B11C4788B5F0}"/>
          </ac:picMkLst>
        </pc:picChg>
      </pc:sldChg>
      <pc:sldChg chg="modSp mod">
        <pc:chgData name="Domingo Alcantara" userId="75b2bfab-4ad1-4e51-a9e1-091e2847eadd" providerId="ADAL" clId="{CC05A49B-0EBA-4C7B-9357-5D70291FD48B}" dt="2024-05-14T18:11:07.1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C05A49B-0EBA-4C7B-9357-5D70291FD48B}" dt="2024-05-14T18:11:07.1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C05A49B-0EBA-4C7B-9357-5D70291FD48B}" dt="2024-05-14T18:35:03.329" v="75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C05A49B-0EBA-4C7B-9357-5D70291FD48B}" dt="2024-05-14T18:35:03.329" v="75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C05A49B-0EBA-4C7B-9357-5D70291FD48B}" dt="2024-05-14T18:19:42.793" v="84" actId="20577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4" creationId="{AB5F9269-84FE-C0E8-08FA-43383905DCF6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6" creationId="{C4E74CF5-7F9D-FE7E-2E22-ADC41C5D184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8" creationId="{08DA0FC2-1637-CF42-3C4B-2F9C7F25F64E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0" creationId="{8AB2B278-588D-1AB4-0D80-B5663B24A1F8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1" creationId="{FAA75072-509D-4FFA-7573-B5E18AC2CE0C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2" creationId="{A51A8BB9-5E39-F5BC-8135-9343C65AE561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3" creationId="{F5776B22-1523-0973-0BB8-F8CAF8B53B3A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4" creationId="{EFC2105A-F3B9-C3B8-62CE-756D6A1E3E55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5" creationId="{BA048CBD-4A10-5F70-859E-3CBAC9907DE1}"/>
          </ac:spMkLst>
        </pc:spChg>
        <pc:spChg chg="add del">
          <ac:chgData name="Domingo Alcantara" userId="75b2bfab-4ad1-4e51-a9e1-091e2847eadd" providerId="ADAL" clId="{CC05A49B-0EBA-4C7B-9357-5D70291FD48B}" dt="2024-05-14T18:19:50.523" v="85" actId="478"/>
          <ac:spMkLst>
            <pc:docMk/>
            <pc:sldMk cId="4183346498" sldId="2147380662"/>
            <ac:spMk id="16" creationId="{A11072E3-2168-E594-4C50-B10E01634C8B}"/>
          </ac:spMkLst>
        </pc:spChg>
        <pc:spChg chg="add del">
          <ac:chgData name="Domingo Alcantara" userId="75b2bfab-4ad1-4e51-a9e1-091e2847eadd" providerId="ADAL" clId="{CC05A49B-0EBA-4C7B-9357-5D70291FD48B}" dt="2024-05-14T18:19:53.646" v="86" actId="478"/>
          <ac:spMkLst>
            <pc:docMk/>
            <pc:sldMk cId="4183346498" sldId="2147380662"/>
            <ac:spMk id="17" creationId="{4722A402-B4D3-CE62-A842-2A6660C86132}"/>
          </ac:spMkLst>
        </pc:spChg>
        <pc:spChg chg="add">
          <ac:chgData name="Domingo Alcantara" userId="75b2bfab-4ad1-4e51-a9e1-091e2847eadd" providerId="ADAL" clId="{CC05A49B-0EBA-4C7B-9357-5D70291FD48B}" dt="2024-05-14T18:19:34.971" v="79"/>
          <ac:spMkLst>
            <pc:docMk/>
            <pc:sldMk cId="4183346498" sldId="2147380662"/>
            <ac:spMk id="20" creationId="{F0957B94-C376-5D54-5500-4E86113683CC}"/>
          </ac:spMkLst>
        </pc:spChg>
        <pc:picChg chg="del">
          <ac:chgData name="Domingo Alcantara" userId="75b2bfab-4ad1-4e51-a9e1-091e2847eadd" providerId="ADAL" clId="{CC05A49B-0EBA-4C7B-9357-5D70291FD48B}" dt="2024-05-14T18:11:12.944" v="4" actId="478"/>
          <ac:picMkLst>
            <pc:docMk/>
            <pc:sldMk cId="4183346498" sldId="2147380662"/>
            <ac:picMk id="7" creationId="{23DB8866-2B86-5287-6316-79127C6CBDF4}"/>
          </ac:picMkLst>
        </pc:picChg>
        <pc:picChg chg="add mod modCrop">
          <ac:chgData name="Domingo Alcantara" userId="75b2bfab-4ad1-4e51-a9e1-091e2847eadd" providerId="ADAL" clId="{CC05A49B-0EBA-4C7B-9357-5D70291FD48B}" dt="2024-05-14T18:20:42.498" v="96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CC05A49B-0EBA-4C7B-9357-5D70291FD48B}" dt="2024-05-14T18:27:57.773" v="185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5" creationId="{24D5118D-C2C3-BE39-43C3-58501000904E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6" creationId="{1F90F89D-E06A-67BC-D555-DE78EBAF2DB6}"/>
          </ac:spMkLst>
        </pc:spChg>
        <pc:graphicFrameChg chg="add mod">
          <ac:chgData name="Domingo Alcantara" userId="75b2bfab-4ad1-4e51-a9e1-091e2847eadd" providerId="ADAL" clId="{CC05A49B-0EBA-4C7B-9357-5D70291FD48B}" dt="2024-05-14T18:25:47.374" v="178" actId="403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CC05A49B-0EBA-4C7B-9357-5D70291FD48B}" dt="2024-05-14T18:24:32.725" v="159" actId="478"/>
          <ac:picMkLst>
            <pc:docMk/>
            <pc:sldMk cId="43650041" sldId="2147380663"/>
            <ac:picMk id="3" creationId="{CC6DE79A-0BEA-6FD4-5190-39D61F198770}"/>
          </ac:picMkLst>
        </pc:picChg>
        <pc:picChg chg="del">
          <ac:chgData name="Domingo Alcantara" userId="75b2bfab-4ad1-4e51-a9e1-091e2847eadd" providerId="ADAL" clId="{CC05A49B-0EBA-4C7B-9357-5D70291FD48B}" dt="2024-05-14T18:11:16.435" v="6" actId="478"/>
          <ac:picMkLst>
            <pc:docMk/>
            <pc:sldMk cId="43650041" sldId="2147380663"/>
            <ac:picMk id="4" creationId="{FBB2A3DF-062E-5CD3-1114-B19BF1EEA809}"/>
          </ac:picMkLst>
        </pc:picChg>
        <pc:picChg chg="del">
          <ac:chgData name="Domingo Alcantara" userId="75b2bfab-4ad1-4e51-a9e1-091e2847eadd" providerId="ADAL" clId="{CC05A49B-0EBA-4C7B-9357-5D70291FD48B}" dt="2024-05-14T18:11:17.192" v="7" actId="478"/>
          <ac:picMkLst>
            <pc:docMk/>
            <pc:sldMk cId="43650041" sldId="2147380663"/>
            <ac:picMk id="9" creationId="{A8DF5AD8-52E9-C5B0-C3A0-9DE04B265E62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0" creationId="{EA808A3A-FA40-C01A-0FD7-C5979FE72780}"/>
          </ac:picMkLst>
        </pc:picChg>
        <pc:picChg chg="del">
          <ac:chgData name="Domingo Alcantara" userId="75b2bfab-4ad1-4e51-a9e1-091e2847eadd" providerId="ADAL" clId="{CC05A49B-0EBA-4C7B-9357-5D70291FD48B}" dt="2024-05-14T18:11:17.784" v="8" actId="478"/>
          <ac:picMkLst>
            <pc:docMk/>
            <pc:sldMk cId="43650041" sldId="2147380663"/>
            <ac:picMk id="12" creationId="{48F98A73-4581-3E79-77FD-0B7898A98EE8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3" creationId="{E959D667-3442-5C89-2B8D-BD14B9781AB3}"/>
          </ac:picMkLst>
        </pc:picChg>
        <pc:picChg chg="del">
          <ac:chgData name="Domingo Alcantara" userId="75b2bfab-4ad1-4e51-a9e1-091e2847eadd" providerId="ADAL" clId="{CC05A49B-0EBA-4C7B-9357-5D70291FD48B}" dt="2024-05-14T18:11:15.654" v="5" actId="478"/>
          <ac:picMkLst>
            <pc:docMk/>
            <pc:sldMk cId="43650041" sldId="2147380663"/>
            <ac:picMk id="1026" creationId="{6F16B937-990F-42D5-88AF-3D3634131707}"/>
          </ac:picMkLst>
        </pc:picChg>
      </pc:sldChg>
      <pc:sldChg chg="modSp mod">
        <pc:chgData name="Domingo Alcantara" userId="75b2bfab-4ad1-4e51-a9e1-091e2847eadd" providerId="ADAL" clId="{CC05A49B-0EBA-4C7B-9357-5D70291FD48B}" dt="2024-05-14T18:24:28.423" v="15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CC05A49B-0EBA-4C7B-9357-5D70291FD48B}" dt="2024-05-14T18:24:24.223" v="15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CC05A49B-0EBA-4C7B-9357-5D70291FD48B}" dt="2024-05-14T18:24:28.423" v="15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CC05A49B-0EBA-4C7B-9357-5D70291FD48B}" dt="2024-05-14T18:16:29.801" v="3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CC05A49B-0EBA-4C7B-9357-5D70291FD48B}" dt="2024-05-14T18:16:37.103" v="4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CC05A49B-0EBA-4C7B-9357-5D70291FD48B}" dt="2024-05-14T18:17:10.187" v="4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CC05A49B-0EBA-4C7B-9357-5D70291FD48B}" dt="2024-05-14T18:17:10.187" v="4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CC05A49B-0EBA-4C7B-9357-5D70291FD48B}" dt="2024-05-14T18:39:01.781" v="78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CC05A49B-0EBA-4C7B-9357-5D70291FD48B}" dt="2024-05-14T18:11:20.494" v="9" actId="478"/>
          <ac:picMkLst>
            <pc:docMk/>
            <pc:sldMk cId="2323949207" sldId="2147380668"/>
            <ac:picMk id="3" creationId="{6E8D6C2D-8833-7D22-838A-90DDF2910392}"/>
          </ac:picMkLst>
        </pc:picChg>
        <pc:picChg chg="add mod">
          <ac:chgData name="Domingo Alcantara" userId="75b2bfab-4ad1-4e51-a9e1-091e2847eadd" providerId="ADAL" clId="{CC05A49B-0EBA-4C7B-9357-5D70291FD48B}" dt="2024-05-14T18:36:09.151" v="762" actId="1076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CC05A49B-0EBA-4C7B-9357-5D70291FD48B}" dt="2024-05-14T18:11:20.871" v="10" actId="478"/>
          <ac:picMkLst>
            <pc:docMk/>
            <pc:sldMk cId="2323949207" sldId="2147380668"/>
            <ac:picMk id="6" creationId="{B4CC5EEB-3783-3695-C688-1DD93FE5B074}"/>
          </ac:picMkLst>
        </pc:picChg>
        <pc:picChg chg="add mod">
          <ac:chgData name="Domingo Alcantara" userId="75b2bfab-4ad1-4e51-a9e1-091e2847eadd" providerId="ADAL" clId="{CC05A49B-0EBA-4C7B-9357-5D70291FD48B}" dt="2024-05-14T18:36:04.141" v="760" actId="14100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CC05A49B-0EBA-4C7B-9357-5D70291FD48B}" dt="2024-05-14T18:11:21.263" v="11" actId="478"/>
          <ac:picMkLst>
            <pc:docMk/>
            <pc:sldMk cId="2323949207" sldId="2147380668"/>
            <ac:picMk id="9" creationId="{608F22FF-7318-34E5-0E01-1F44FEB2D7BB}"/>
          </ac:picMkLst>
        </pc:picChg>
        <pc:picChg chg="add mod">
          <ac:chgData name="Domingo Alcantara" userId="75b2bfab-4ad1-4e51-a9e1-091e2847eadd" providerId="ADAL" clId="{CC05A49B-0EBA-4C7B-9357-5D70291FD48B}" dt="2024-05-14T18:36:38.285" v="766" actId="14100"/>
          <ac:picMkLst>
            <pc:docMk/>
            <pc:sldMk cId="2323949207" sldId="2147380668"/>
            <ac:picMk id="10" creationId="{FC2464D3-5D62-7FC0-4779-EE27F9888354}"/>
          </ac:picMkLst>
        </pc:picChg>
        <pc:picChg chg="add mod">
          <ac:chgData name="Domingo Alcantara" userId="75b2bfab-4ad1-4e51-a9e1-091e2847eadd" providerId="ADAL" clId="{CC05A49B-0EBA-4C7B-9357-5D70291FD48B}" dt="2024-05-14T18:38:48.123" v="783" actId="14100"/>
          <ac:picMkLst>
            <pc:docMk/>
            <pc:sldMk cId="2323949207" sldId="2147380668"/>
            <ac:picMk id="12" creationId="{1DB32384-E550-8CD2-95E3-95BD000BF85E}"/>
          </ac:picMkLst>
        </pc:picChg>
        <pc:picChg chg="add mod">
          <ac:chgData name="Domingo Alcantara" userId="75b2bfab-4ad1-4e51-a9e1-091e2847eadd" providerId="ADAL" clId="{CC05A49B-0EBA-4C7B-9357-5D70291FD48B}" dt="2024-05-14T18:39:01.781" v="789" actId="1076"/>
          <ac:picMkLst>
            <pc:docMk/>
            <pc:sldMk cId="2323949207" sldId="2147380668"/>
            <ac:picMk id="14" creationId="{0C53B8A3-9E86-ADE7-4989-FE341838A3CC}"/>
          </ac:picMkLst>
        </pc:picChg>
        <pc:picChg chg="add mod">
          <ac:chgData name="Domingo Alcantara" userId="75b2bfab-4ad1-4e51-a9e1-091e2847eadd" providerId="ADAL" clId="{CC05A49B-0EBA-4C7B-9357-5D70291FD48B}" dt="2024-05-14T18:38:56.679" v="787" actId="14100"/>
          <ac:picMkLst>
            <pc:docMk/>
            <pc:sldMk cId="2323949207" sldId="2147380668"/>
            <ac:picMk id="16" creationId="{4B84C812-771B-D378-B4F1-D84E6FA83309}"/>
          </ac:picMkLst>
        </pc:picChg>
      </pc:sldChg>
      <pc:sldChg chg="modSp mod">
        <pc:chgData name="Domingo Alcantara" userId="75b2bfab-4ad1-4e51-a9e1-091e2847eadd" providerId="ADAL" clId="{CC05A49B-0EBA-4C7B-9357-5D70291FD48B}" dt="2024-05-14T18:17:35.681" v="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CC05A49B-0EBA-4C7B-9357-5D70291FD48B}" dt="2024-05-14T18:17:35.68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1B9996B-FEC9-4EBF-9BA3-F7702443C8F6}"/>
    <pc:docChg chg="undo redo custSel modSld">
      <pc:chgData name="Domingo Alcantara" userId="75b2bfab-4ad1-4e51-a9e1-091e2847eadd" providerId="ADAL" clId="{51B9996B-FEC9-4EBF-9BA3-F7702443C8F6}" dt="2024-05-10T18:00:52.252" v="492" actId="208"/>
      <pc:docMkLst>
        <pc:docMk/>
      </pc:docMkLst>
      <pc:sldChg chg="addSp delSp modSp mod">
        <pc:chgData name="Domingo Alcantara" userId="75b2bfab-4ad1-4e51-a9e1-091e2847eadd" providerId="ADAL" clId="{51B9996B-FEC9-4EBF-9BA3-F7702443C8F6}" dt="2024-05-10T17:58:03.083" v="26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1B9996B-FEC9-4EBF-9BA3-F7702443C8F6}" dt="2024-05-10T17:53:10.218" v="1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B9996B-FEC9-4EBF-9BA3-F7702443C8F6}" dt="2024-05-10T17:53:13.420" v="1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B9996B-FEC9-4EBF-9BA3-F7702443C8F6}" dt="2024-05-10T17:53:20.050" v="17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1B9996B-FEC9-4EBF-9BA3-F7702443C8F6}" dt="2024-05-10T17:58:03.083" v="261" actId="692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del">
          <ac:chgData name="Domingo Alcantara" userId="75b2bfab-4ad1-4e51-a9e1-091e2847eadd" providerId="ADAL" clId="{51B9996B-FEC9-4EBF-9BA3-F7702443C8F6}" dt="2024-05-10T17:32:45.870" v="2" actId="478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del">
          <ac:chgData name="Domingo Alcantara" userId="75b2bfab-4ad1-4e51-a9e1-091e2847eadd" providerId="ADAL" clId="{51B9996B-FEC9-4EBF-9BA3-F7702443C8F6}" dt="2024-05-10T17:32:46.405" v="3" actId="478"/>
          <ac:picMkLst>
            <pc:docMk/>
            <pc:sldMk cId="437425898" sldId="2138104057"/>
            <ac:picMk id="5" creationId="{D9BFB9BB-EC70-391E-1FF7-E6A6990FED40}"/>
          </ac:picMkLst>
        </pc:picChg>
      </pc:sldChg>
      <pc:sldChg chg="modSp mod">
        <pc:chgData name="Domingo Alcantara" userId="75b2bfab-4ad1-4e51-a9e1-091e2847eadd" providerId="ADAL" clId="{51B9996B-FEC9-4EBF-9BA3-F7702443C8F6}" dt="2024-05-10T17:32:40.9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B9996B-FEC9-4EBF-9BA3-F7702443C8F6}" dt="2024-05-10T17:32:40.9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B9996B-FEC9-4EBF-9BA3-F7702443C8F6}" dt="2024-05-10T17:59:41.899" v="47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51B9996B-FEC9-4EBF-9BA3-F7702443C8F6}" dt="2024-05-10T17:59:41.899" v="4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B9996B-FEC9-4EBF-9BA3-F7702443C8F6}" dt="2024-05-10T17:42:54.112" v="45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51B9996B-FEC9-4EBF-9BA3-F7702443C8F6}" dt="2024-05-10T17:44:40.760" v="68" actId="1076"/>
          <ac:picMkLst>
            <pc:docMk/>
            <pc:sldMk cId="4183346498" sldId="2147380662"/>
            <ac:picMk id="6" creationId="{14D6060B-8E3A-032A-CB95-4F4B580F516A}"/>
          </ac:picMkLst>
        </pc:picChg>
        <pc:picChg chg="del">
          <ac:chgData name="Domingo Alcantara" userId="75b2bfab-4ad1-4e51-a9e1-091e2847eadd" providerId="ADAL" clId="{51B9996B-FEC9-4EBF-9BA3-F7702443C8F6}" dt="2024-05-10T17:32:48.692" v="4" actId="478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1B9996B-FEC9-4EBF-9BA3-F7702443C8F6}" dt="2024-05-10T18:00:52.252" v="4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6" creationId="{6C71236A-D85A-5893-87D9-F31B756EB65F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51B9996B-FEC9-4EBF-9BA3-F7702443C8F6}" dt="2024-05-10T17:54:25.460" v="219" actId="207"/>
          <ac:spMkLst>
            <pc:docMk/>
            <pc:sldMk cId="43650041" sldId="2147380663"/>
            <ac:spMk id="15" creationId="{24D5118D-C2C3-BE39-43C3-58501000904E}"/>
          </ac:spMkLst>
        </pc:spChg>
        <pc:spChg chg="add mod">
          <ac:chgData name="Domingo Alcantara" userId="75b2bfab-4ad1-4e51-a9e1-091e2847eadd" providerId="ADAL" clId="{51B9996B-FEC9-4EBF-9BA3-F7702443C8F6}" dt="2024-05-10T17:54:29.313" v="220" actId="207"/>
          <ac:spMkLst>
            <pc:docMk/>
            <pc:sldMk cId="43650041" sldId="2147380663"/>
            <ac:spMk id="16" creationId="{1F90F89D-E06A-67BC-D555-DE78EBAF2DB6}"/>
          </ac:spMkLst>
        </pc:spChg>
        <pc:picChg chg="del">
          <ac:chgData name="Domingo Alcantara" userId="75b2bfab-4ad1-4e51-a9e1-091e2847eadd" providerId="ADAL" clId="{51B9996B-FEC9-4EBF-9BA3-F7702443C8F6}" dt="2024-05-10T17:32:53.254" v="8" actId="478"/>
          <ac:picMkLst>
            <pc:docMk/>
            <pc:sldMk cId="43650041" sldId="2147380663"/>
            <ac:picMk id="3" creationId="{95644CAC-810E-38E5-CA7F-7056FC416344}"/>
          </ac:picMkLst>
        </pc:picChg>
        <pc:picChg chg="add mod modCrop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0" creationId="{065FB243-3737-F358-7A4D-5338A1C6F52D}"/>
          </ac:picMkLst>
        </pc:picChg>
        <pc:picChg chg="del">
          <ac:chgData name="Domingo Alcantara" userId="75b2bfab-4ad1-4e51-a9e1-091e2847eadd" providerId="ADAL" clId="{51B9996B-FEC9-4EBF-9BA3-F7702443C8F6}" dt="2024-05-10T17:32:52.013" v="6" actId="478"/>
          <ac:picMkLst>
            <pc:docMk/>
            <pc:sldMk cId="43650041" sldId="2147380663"/>
            <ac:picMk id="11" creationId="{C55BDE80-2D6B-BD1D-0E0C-2F51353B2F48}"/>
          </ac:picMkLst>
        </pc:picChg>
        <pc:picChg chg="add mod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51B9996B-FEC9-4EBF-9BA3-F7702443C8F6}" dt="2024-05-10T17:32:51.485" v="5" actId="47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1B9996B-FEC9-4EBF-9BA3-F7702443C8F6}" dt="2024-05-10T17:32:52.716" v="7" actId="478"/>
          <ac:picMkLst>
            <pc:docMk/>
            <pc:sldMk cId="43650041" sldId="2147380663"/>
            <ac:picMk id="17" creationId="{D262B0B8-1C59-E47B-FABA-62C0816A89AB}"/>
          </ac:picMkLst>
        </pc:picChg>
        <pc:picChg chg="add del mod">
          <ac:chgData name="Domingo Alcantara" userId="75b2bfab-4ad1-4e51-a9e1-091e2847eadd" providerId="ADAL" clId="{51B9996B-FEC9-4EBF-9BA3-F7702443C8F6}" dt="2024-05-10T17:53:56.143" v="183" actId="478"/>
          <ac:picMkLst>
            <pc:docMk/>
            <pc:sldMk cId="43650041" sldId="2147380663"/>
            <ac:picMk id="20" creationId="{36D565F6-83C4-AE35-05F1-CAA7AE51B779}"/>
          </ac:picMkLst>
        </pc:picChg>
        <pc:picChg chg="add mod">
          <ac:chgData name="Domingo Alcantara" userId="75b2bfab-4ad1-4e51-a9e1-091e2847eadd" providerId="ADAL" clId="{51B9996B-FEC9-4EBF-9BA3-F7702443C8F6}" dt="2024-05-10T18:00:52.252" v="492" actId="208"/>
          <ac:picMkLst>
            <pc:docMk/>
            <pc:sldMk cId="43650041" sldId="2147380663"/>
            <ac:picMk id="22" creationId="{2D4D020B-DE3F-19F8-416B-B721DE374C06}"/>
          </ac:picMkLst>
        </pc:picChg>
        <pc:picChg chg="add del mod">
          <ac:chgData name="Domingo Alcantara" userId="75b2bfab-4ad1-4e51-a9e1-091e2847eadd" providerId="ADAL" clId="{51B9996B-FEC9-4EBF-9BA3-F7702443C8F6}" dt="2024-05-10T17:53:37.597" v="176" actId="478"/>
          <ac:picMkLst>
            <pc:docMk/>
            <pc:sldMk cId="43650041" sldId="2147380663"/>
            <ac:picMk id="1026" creationId="{6FD15031-8968-16A2-12AB-D5FC8CAD9400}"/>
          </ac:picMkLst>
        </pc:picChg>
        <pc:picChg chg="add mod">
          <ac:chgData name="Domingo Alcantara" userId="75b2bfab-4ad1-4e51-a9e1-091e2847eadd" providerId="ADAL" clId="{51B9996B-FEC9-4EBF-9BA3-F7702443C8F6}" dt="2024-05-10T17:53:44.994" v="181" actId="1076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51B9996B-FEC9-4EBF-9BA3-F7702443C8F6}" dt="2024-05-10T17:57:03.795" v="2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1B9996B-FEC9-4EBF-9BA3-F7702443C8F6}" dt="2024-05-10T17:55:01.077" v="2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1B9996B-FEC9-4EBF-9BA3-F7702443C8F6}" dt="2024-05-10T17:57:03.795" v="2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1B9996B-FEC9-4EBF-9BA3-F7702443C8F6}" dt="2024-05-10T17:54:45.386" v="2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51B9996B-FEC9-4EBF-9BA3-F7702443C8F6}" dt="2024-05-10T17:54:52.774" v="23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1B9996B-FEC9-4EBF-9BA3-F7702443C8F6}" dt="2024-05-10T17:56:01.905" v="24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1B9996B-FEC9-4EBF-9BA3-F7702443C8F6}" dt="2024-05-10T17:56:01.905" v="24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1B9996B-FEC9-4EBF-9BA3-F7702443C8F6}" dt="2024-05-10T17:47:30.025" v="13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51B9996B-FEC9-4EBF-9BA3-F7702443C8F6}" dt="2024-05-10T17:32:56.061" v="10" actId="478"/>
          <ac:picMkLst>
            <pc:docMk/>
            <pc:sldMk cId="2323949207" sldId="2147380668"/>
            <ac:picMk id="3" creationId="{64289A75-9095-446B-03B7-5A42CD9DE697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4" creationId="{B49309D1-25D8-353A-77F4-B145453EFB75}"/>
          </ac:picMkLst>
        </pc:picChg>
        <pc:picChg chg="del">
          <ac:chgData name="Domingo Alcantara" userId="75b2bfab-4ad1-4e51-a9e1-091e2847eadd" providerId="ADAL" clId="{51B9996B-FEC9-4EBF-9BA3-F7702443C8F6}" dt="2024-05-10T17:32:56.533" v="11" actId="478"/>
          <ac:picMkLst>
            <pc:docMk/>
            <pc:sldMk cId="2323949207" sldId="2147380668"/>
            <ac:picMk id="6" creationId="{1CA808D0-7B1E-D402-F7D3-FC5FBF62B160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7" creationId="{0CF0372F-09B7-83E9-F618-E3EC99125CB8}"/>
          </ac:picMkLst>
        </pc:picChg>
        <pc:picChg chg="del">
          <ac:chgData name="Domingo Alcantara" userId="75b2bfab-4ad1-4e51-a9e1-091e2847eadd" providerId="ADAL" clId="{51B9996B-FEC9-4EBF-9BA3-F7702443C8F6}" dt="2024-05-10T17:32:57.066" v="12" actId="478"/>
          <ac:picMkLst>
            <pc:docMk/>
            <pc:sldMk cId="2323949207" sldId="2147380668"/>
            <ac:picMk id="9" creationId="{0B0D2470-A45D-7901-1CC4-81F71A3318C2}"/>
          </ac:picMkLst>
        </pc:picChg>
        <pc:picChg chg="add mod">
          <ac:chgData name="Domingo Alcantara" userId="75b2bfab-4ad1-4e51-a9e1-091e2847eadd" providerId="ADAL" clId="{51B9996B-FEC9-4EBF-9BA3-F7702443C8F6}" dt="2024-05-10T17:47:30.025" v="139" actId="1076"/>
          <ac:picMkLst>
            <pc:docMk/>
            <pc:sldMk cId="2323949207" sldId="2147380668"/>
            <ac:picMk id="10" creationId="{B341F5FC-67EE-44F6-DAF6-2D110FA2DA03}"/>
          </ac:picMkLst>
        </pc:picChg>
        <pc:picChg chg="del">
          <ac:chgData name="Domingo Alcantara" userId="75b2bfab-4ad1-4e51-a9e1-091e2847eadd" providerId="ADAL" clId="{51B9996B-FEC9-4EBF-9BA3-F7702443C8F6}" dt="2024-05-10T17:32:55.621" v="9" actId="478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1B9996B-FEC9-4EBF-9BA3-F7702443C8F6}" dt="2024-05-10T17:56:22.363" v="2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1B9996B-FEC9-4EBF-9BA3-F7702443C8F6}" dt="2024-05-10T17:56:22.363" v="2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4006F25-3DE8-4638-BC85-4BAAB871CF0A}"/>
    <pc:docChg chg="undo custSel delSld modSld delMainMaster">
      <pc:chgData name="Domingo Alcantara" userId="75b2bfab-4ad1-4e51-a9e1-091e2847eadd" providerId="ADAL" clId="{84006F25-3DE8-4638-BC85-4BAAB871CF0A}" dt="2024-07-30T18:47:46.775" v="592" actId="255"/>
      <pc:docMkLst>
        <pc:docMk/>
      </pc:docMkLst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4006F25-3DE8-4638-BC85-4BAAB871CF0A}" dt="2024-07-30T18:38:14.648" v="5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4006F25-3DE8-4638-BC85-4BAAB871CF0A}" dt="2024-07-30T18:28:01.352" v="4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4006F25-3DE8-4638-BC85-4BAAB871CF0A}" dt="2024-07-30T18:28:10.659" v="4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4006F25-3DE8-4638-BC85-4BAAB871CF0A}" dt="2024-07-30T18:28:16.817" v="4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4006F25-3DE8-4638-BC85-4BAAB871CF0A}" dt="2024-07-30T18:38:14.648" v="517" actId="692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06:17.151" v="10" actId="478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05:50.0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4006F25-3DE8-4638-BC85-4BAAB871CF0A}" dt="2024-07-30T18:05:50.0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4006F25-3DE8-4638-BC85-4BAAB871CF0A}" dt="2024-07-30T18:35:46.121" v="51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4006F25-3DE8-4638-BC85-4BAAB871CF0A}" dt="2024-07-30T18:35:46.121" v="51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4006F25-3DE8-4638-BC85-4BAAB871CF0A}" dt="2024-07-30T18:34:51.473" v="5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4006F25-3DE8-4638-BC85-4BAAB871CF0A}" dt="2024-07-30T18:19:36.590" v="66" actId="103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84006F25-3DE8-4638-BC85-4BAAB871CF0A}" dt="2024-07-30T18:19:36.590" v="66" actId="1036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4006F25-3DE8-4638-BC85-4BAAB871CF0A}" dt="2024-07-30T18:24:52.948" v="440" actId="103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84006F25-3DE8-4638-BC85-4BAAB871CF0A}" dt="2024-07-30T18:06:13.548" v="9" actId="478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7:46.775" v="592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3" creationId="{50EE452C-36C8-6AD0-2F9E-05F211C7AB02}"/>
          </ac:spMkLst>
        </pc:spChg>
        <pc:spChg chg="add del">
          <ac:chgData name="Domingo Alcantara" userId="75b2bfab-4ad1-4e51-a9e1-091e2847eadd" providerId="ADAL" clId="{84006F25-3DE8-4638-BC85-4BAAB871CF0A}" dt="2024-07-30T18:07:11.358" v="13" actId="22"/>
          <ac:spMkLst>
            <pc:docMk/>
            <pc:sldMk cId="43650041" sldId="2147380663"/>
            <ac:spMk id="6" creationId="{2C168826-4751-A85B-1BC1-FDC8889BA66C}"/>
          </ac:spMkLst>
        </pc:spChg>
        <pc:spChg chg="add mod">
          <ac:chgData name="Domingo Alcantara" userId="75b2bfab-4ad1-4e51-a9e1-091e2847eadd" providerId="ADAL" clId="{84006F25-3DE8-4638-BC85-4BAAB871CF0A}" dt="2024-07-30T18:14:15.717" v="49" actId="207"/>
          <ac:spMkLst>
            <pc:docMk/>
            <pc:sldMk cId="43650041" sldId="2147380663"/>
            <ac:spMk id="13" creationId="{531B997D-6DC8-6F67-7497-B6566BD3927B}"/>
          </ac:spMkLst>
        </pc:spChg>
        <pc:graphicFrameChg chg="add mod">
          <ac:chgData name="Domingo Alcantara" userId="75b2bfab-4ad1-4e51-a9e1-091e2847eadd" providerId="ADAL" clId="{84006F25-3DE8-4638-BC85-4BAAB871CF0A}" dt="2024-07-30T18:47:46.775" v="592" actId="255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14:20.441" v="50" actId="478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del">
          <ac:chgData name="Domingo Alcantara" userId="75b2bfab-4ad1-4e51-a9e1-091e2847eadd" providerId="ADAL" clId="{84006F25-3DE8-4638-BC85-4BAAB871CF0A}" dt="2024-07-30T18:07:08.323" v="11" actId="478"/>
          <ac:picMkLst>
            <pc:docMk/>
            <pc:sldMk cId="43650041" sldId="2147380663"/>
            <ac:picMk id="5" creationId="{1A330E3F-EBBC-D19C-B61F-CD471B66899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8" creationId="{C06A7B32-7187-7AFF-8F95-7E69D80939E3}"/>
          </ac:picMkLst>
        </pc:picChg>
        <pc:picChg chg="del">
          <ac:chgData name="Domingo Alcantara" userId="75b2bfab-4ad1-4e51-a9e1-091e2847eadd" providerId="ADAL" clId="{84006F25-3DE8-4638-BC85-4BAAB871CF0A}" dt="2024-07-30T18:09:57.595" v="21" actId="478"/>
          <ac:picMkLst>
            <pc:docMk/>
            <pc:sldMk cId="43650041" sldId="2147380663"/>
            <ac:picMk id="9" creationId="{86A4A2EC-F54D-6342-40D0-E72F1C28E4B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4006F25-3DE8-4638-BC85-4BAAB871CF0A}" dt="2024-07-30T18:12:59.420" v="42" actId="478"/>
          <ac:picMkLst>
            <pc:docMk/>
            <pc:sldMk cId="43650041" sldId="2147380663"/>
            <ac:picMk id="14" creationId="{BA7792D3-52F0-71F1-D6FF-978CAE91057A}"/>
          </ac:picMkLst>
        </pc:picChg>
        <pc:picChg chg="add mod">
          <ac:chgData name="Domingo Alcantara" userId="75b2bfab-4ad1-4e51-a9e1-091e2847eadd" providerId="ADAL" clId="{84006F25-3DE8-4638-BC85-4BAAB871CF0A}" dt="2024-07-30T18:14:06.386" v="48" actId="208"/>
          <ac:picMkLst>
            <pc:docMk/>
            <pc:sldMk cId="43650041" sldId="2147380663"/>
            <ac:picMk id="16" creationId="{2F3B28A9-6B58-D301-48E1-8BB7CA31063A}"/>
          </ac:picMkLst>
        </pc:picChg>
        <pc:picChg chg="add del mod">
          <ac:chgData name="Domingo Alcantara" userId="75b2bfab-4ad1-4e51-a9e1-091e2847eadd" providerId="ADAL" clId="{84006F25-3DE8-4638-BC85-4BAAB871CF0A}" dt="2024-07-30T18:17:11.742" v="54" actId="21"/>
          <ac:picMkLst>
            <pc:docMk/>
            <pc:sldMk cId="43650041" sldId="2147380663"/>
            <ac:picMk id="20" creationId="{08A9424B-7E99-C220-81CD-3502B30D8287}"/>
          </ac:picMkLst>
        </pc:picChg>
        <pc:picChg chg="add del mod">
          <ac:chgData name="Domingo Alcantara" userId="75b2bfab-4ad1-4e51-a9e1-091e2847eadd" providerId="ADAL" clId="{84006F25-3DE8-4638-BC85-4BAAB871CF0A}" dt="2024-07-30T18:46:08.317" v="574" actId="478"/>
          <ac:picMkLst>
            <pc:docMk/>
            <pc:sldMk cId="43650041" sldId="2147380663"/>
            <ac:picMk id="21" creationId="{07693292-87EC-392C-6596-E20EA207C85C}"/>
          </ac:picMkLst>
        </pc:picChg>
      </pc:sldChg>
      <pc:sldChg chg="modSp mod">
        <pc:chgData name="Domingo Alcantara" userId="75b2bfab-4ad1-4e51-a9e1-091e2847eadd" providerId="ADAL" clId="{84006F25-3DE8-4638-BC85-4BAAB871CF0A}" dt="2024-07-30T18:33:11.346" v="4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4006F25-3DE8-4638-BC85-4BAAB871CF0A}" dt="2024-07-30T18:28:57.639" v="46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4006F25-3DE8-4638-BC85-4BAAB871CF0A}" dt="2024-07-30T18:29:03.952" v="46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4006F25-3DE8-4638-BC85-4BAAB871CF0A}" dt="2024-07-30T18:33:11.346" v="4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31:29.669" v="4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4006F25-3DE8-4638-BC85-4BAAB871CF0A}" dt="2024-07-30T18:29:09.841" v="4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4006F25-3DE8-4638-BC85-4BAAB871CF0A}" dt="2024-07-30T18:30:29.760" v="4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4006F25-3DE8-4638-BC85-4BAAB871CF0A}" dt="2024-07-30T18:31:29.669" v="4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4006F25-3DE8-4638-BC85-4BAAB871CF0A}" dt="2024-07-30T18:42:30.964" v="573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4006F25-3DE8-4638-BC85-4BAAB871CF0A}" dt="2024-07-30T18:06:06.756" v="8" actId="478"/>
          <ac:picMkLst>
            <pc:docMk/>
            <pc:sldMk cId="557778375" sldId="2147380672"/>
            <ac:picMk id="3" creationId="{325DE182-2643-D533-81E9-88CA6B86D65C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4" creationId="{5F8E8581-A1FF-A6F3-599C-9742C34FA988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6" creationId="{99445966-CD88-2A11-65CE-BBD18522D26C}"/>
          </ac:picMkLst>
        </pc:picChg>
        <pc:picChg chg="add del mod">
          <ac:chgData name="Domingo Alcantara" userId="75b2bfab-4ad1-4e51-a9e1-091e2847eadd" providerId="ADAL" clId="{84006F25-3DE8-4638-BC85-4BAAB871CF0A}" dt="2024-07-30T18:42:23.728" v="569" actId="478"/>
          <ac:picMkLst>
            <pc:docMk/>
            <pc:sldMk cId="557778375" sldId="2147380672"/>
            <ac:picMk id="8" creationId="{9B2035B9-A9D2-EA71-AA09-84B7A43BD774}"/>
          </ac:picMkLst>
        </pc:picChg>
        <pc:picChg chg="del">
          <ac:chgData name="Domingo Alcantara" userId="75b2bfab-4ad1-4e51-a9e1-091e2847eadd" providerId="ADAL" clId="{84006F25-3DE8-4638-BC85-4BAAB871CF0A}" dt="2024-07-30T18:06:06.120" v="7" actId="478"/>
          <ac:picMkLst>
            <pc:docMk/>
            <pc:sldMk cId="557778375" sldId="2147380672"/>
            <ac:picMk id="9" creationId="{59CF3CF7-9960-A611-528E-B84DFC31F2C4}"/>
          </ac:picMkLst>
        </pc:picChg>
        <pc:picChg chg="add mod">
          <ac:chgData name="Domingo Alcantara" userId="75b2bfab-4ad1-4e51-a9e1-091e2847eadd" providerId="ADAL" clId="{84006F25-3DE8-4638-BC85-4BAAB871CF0A}" dt="2024-07-30T18:42:30.964" v="573" actId="14100"/>
          <ac:picMkLst>
            <pc:docMk/>
            <pc:sldMk cId="557778375" sldId="2147380672"/>
            <ac:picMk id="11" creationId="{D249C0BB-04C8-7C27-9619-27C0AEB55535}"/>
          </ac:picMkLst>
        </pc:picChg>
        <pc:picChg chg="del">
          <ac:chgData name="Domingo Alcantara" userId="75b2bfab-4ad1-4e51-a9e1-091e2847eadd" providerId="ADAL" clId="{84006F25-3DE8-4638-BC85-4BAAB871CF0A}" dt="2024-07-30T18:06:05.475" v="6" actId="47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2:01.102" v="567" actId="1076"/>
        <pc:sldMkLst>
          <pc:docMk/>
          <pc:sldMk cId="1326454462" sldId="2147380673"/>
        </pc:sldMkLst>
        <pc:picChg chg="del">
          <ac:chgData name="Domingo Alcantara" userId="75b2bfab-4ad1-4e51-a9e1-091e2847eadd" providerId="ADAL" clId="{84006F25-3DE8-4638-BC85-4BAAB871CF0A}" dt="2024-07-30T18:06:02.076" v="3" actId="478"/>
          <ac:picMkLst>
            <pc:docMk/>
            <pc:sldMk cId="1326454462" sldId="2147380673"/>
            <ac:picMk id="2" creationId="{BD93167C-8EAC-B1F9-51EE-4CBDBDC9A34F}"/>
          </ac:picMkLst>
        </pc:picChg>
        <pc:picChg chg="add mod">
          <ac:chgData name="Domingo Alcantara" userId="75b2bfab-4ad1-4e51-a9e1-091e2847eadd" providerId="ADAL" clId="{84006F25-3DE8-4638-BC85-4BAAB871CF0A}" dt="2024-07-30T18:41:53.030" v="564" actId="1076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4006F25-3DE8-4638-BC85-4BAAB871CF0A}" dt="2024-07-30T18:06:03.316" v="4" actId="478"/>
          <ac:picMkLst>
            <pc:docMk/>
            <pc:sldMk cId="1326454462" sldId="2147380673"/>
            <ac:picMk id="6" creationId="{F4A7CD24-A2C9-41EE-47E5-13ED14997F91}"/>
          </ac:picMkLst>
        </pc:picChg>
        <pc:picChg chg="add del mod">
          <ac:chgData name="Domingo Alcantara" userId="75b2bfab-4ad1-4e51-a9e1-091e2847eadd" providerId="ADAL" clId="{84006F25-3DE8-4638-BC85-4BAAB871CF0A}" dt="2024-07-30T18:41:00.308" v="546" actId="478"/>
          <ac:picMkLst>
            <pc:docMk/>
            <pc:sldMk cId="1326454462" sldId="2147380673"/>
            <ac:picMk id="7" creationId="{3712F2B5-F20D-8B0C-EFE6-241943099594}"/>
          </ac:picMkLst>
        </pc:picChg>
        <pc:picChg chg="add mod">
          <ac:chgData name="Domingo Alcantara" userId="75b2bfab-4ad1-4e51-a9e1-091e2847eadd" providerId="ADAL" clId="{84006F25-3DE8-4638-BC85-4BAAB871CF0A}" dt="2024-07-30T18:42:01.102" v="567" actId="1076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4006F25-3DE8-4638-BC85-4BAAB871CF0A}" dt="2024-07-30T18:06:03.795" v="5" actId="478"/>
          <ac:picMkLst>
            <pc:docMk/>
            <pc:sldMk cId="1326454462" sldId="2147380673"/>
            <ac:picMk id="10" creationId="{97DD8C6B-8605-8ED7-A23D-34D88C116BE0}"/>
          </ac:picMkLst>
        </pc:picChg>
        <pc:picChg chg="add mod">
          <ac:chgData name="Domingo Alcantara" userId="75b2bfab-4ad1-4e51-a9e1-091e2847eadd" providerId="ADAL" clId="{84006F25-3DE8-4638-BC85-4BAAB871CF0A}" dt="2024-07-30T18:41:58.232" v="566" actId="14100"/>
          <ac:picMkLst>
            <pc:docMk/>
            <pc:sldMk cId="1326454462" sldId="2147380673"/>
            <ac:picMk id="12" creationId="{B31BCA77-4913-F612-02A1-703366A032DF}"/>
          </ac:picMkLst>
        </pc:picChg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54479622" sldId="2147380674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1342965763" sldId="214738088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284515753" sldId="2147380893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82954994" sldId="2147380895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73457360" sldId="2147380896"/>
        </pc:sldMkLst>
      </pc:sldChg>
      <pc:sldMasterChg chg="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0" sldId="2147483648"/>
            <pc:sldLayoutMk cId="2111711553" sldId="2147483949"/>
          </pc:sldLayoutMkLst>
        </pc:sldLayoutChg>
      </pc:sldMasterChg>
      <pc:sldMasterChg chg="del 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1074446895" sldId="2147483924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188309789" sldId="214748392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952203683" sldId="214748392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6053484" sldId="214748392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43380121" sldId="214748392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3967167" sldId="214748392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839832956" sldId="214748393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175620439" sldId="214748393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149867164" sldId="214748393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78127939" sldId="214748393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359935912" sldId="214748393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747865812" sldId="214748393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33241" sldId="214748393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55279601" sldId="214748393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32913291" sldId="214748393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058279316" sldId="214748393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798711918" sldId="214748394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66269" sldId="214748394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460064153" sldId="214748394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044184155" sldId="214748394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8543741" sldId="214748394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590565724" sldId="214748394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818253658" sldId="214748394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169145863" sldId="214748394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1531593" sldId="2147483948"/>
          </pc:sldLayoutMkLst>
        </pc:sldLayoutChg>
      </pc:sldMasterChg>
    </pc:docChg>
  </pc:docChgLst>
  <pc:docChgLst>
    <pc:chgData name="Domingo Alcantara" userId="75b2bfab-4ad1-4e51-a9e1-091e2847eadd" providerId="ADAL" clId="{723F54A5-2A59-4B4F-BC2F-6633AB5C383A}"/>
    <pc:docChg chg="undo redo custSel addSld delSld modSld">
      <pc:chgData name="Domingo Alcantara" userId="75b2bfab-4ad1-4e51-a9e1-091e2847eadd" providerId="ADAL" clId="{723F54A5-2A59-4B4F-BC2F-6633AB5C383A}" dt="2024-07-11T22:37:16.240" v="454" actId="1036"/>
      <pc:docMkLst>
        <pc:docMk/>
      </pc:docMkLst>
      <pc:sldChg chg="modSp add mod">
        <pc:chgData name="Domingo Alcantara" userId="75b2bfab-4ad1-4e51-a9e1-091e2847eadd" providerId="ADAL" clId="{723F54A5-2A59-4B4F-BC2F-6633AB5C383A}" dt="2024-07-11T22:37:16.240" v="454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4" creationId="{58DE14E9-36D6-59BF-54C4-DBC2B24F3FF9}"/>
          </ac:spMkLst>
        </pc:sp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723F54A5-2A59-4B4F-BC2F-6633AB5C383A}" dt="2024-07-11T22:23:53.204" v="39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723F54A5-2A59-4B4F-BC2F-6633AB5C383A}" dt="2024-07-11T22:17:06.725" v="3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23F54A5-2A59-4B4F-BC2F-6633AB5C383A}" dt="2024-07-11T22:17:10.454" v="33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23F54A5-2A59-4B4F-BC2F-6633AB5C383A}" dt="2024-07-11T22:17:15.188" v="3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723F54A5-2A59-4B4F-BC2F-6633AB5C383A}" dt="2024-07-11T22:23:53.204" v="396" actId="692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del">
          <ac:chgData name="Domingo Alcantara" userId="75b2bfab-4ad1-4e51-a9e1-091e2847eadd" providerId="ADAL" clId="{723F54A5-2A59-4B4F-BC2F-6633AB5C383A}" dt="2024-07-11T21:44:25.590" v="2" actId="478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1:44:21.82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23F54A5-2A59-4B4F-BC2F-6633AB5C383A}" dt="2024-07-11T21:44:21.82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23F54A5-2A59-4B4F-BC2F-6633AB5C383A}" dt="2024-07-11T22:21:49.823" v="3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23F54A5-2A59-4B4F-BC2F-6633AB5C383A}" dt="2024-07-11T22:12:17.890" v="32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23F54A5-2A59-4B4F-BC2F-6633AB5C383A}" dt="2024-07-11T22:21:49.823" v="390" actId="107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723F54A5-2A59-4B4F-BC2F-6633AB5C383A}" dt="2024-07-11T21:46:48.370" v="25" actId="1076"/>
          <ac:picMkLst>
            <pc:docMk/>
            <pc:sldMk cId="4183346498" sldId="2147380662"/>
            <ac:picMk id="4" creationId="{C9364CB2-7303-ED8C-FBD5-1E3FC59A759D}"/>
          </ac:picMkLst>
        </pc:picChg>
        <pc:picChg chg="del">
          <ac:chgData name="Domingo Alcantara" userId="75b2bfab-4ad1-4e51-a9e1-091e2847eadd" providerId="ADAL" clId="{723F54A5-2A59-4B4F-BC2F-6633AB5C383A}" dt="2024-07-11T21:44:27.978" v="3" actId="478"/>
          <ac:picMkLst>
            <pc:docMk/>
            <pc:sldMk cId="4183346498" sldId="2147380662"/>
            <ac:picMk id="6" creationId="{2D41E8C5-0EDC-0C14-AE99-37D29B3D7D5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5:35.104" v="43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3" creationId="{9A8144DC-6C5A-5447-DA45-4D6B5D185E5A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4" creationId="{F1A1DEF0-E4C7-D094-F7B1-3E9301D155B0}"/>
          </ac:spMkLst>
        </pc:spChg>
        <pc:graphicFrameChg chg="add mod">
          <ac:chgData name="Domingo Alcantara" userId="75b2bfab-4ad1-4e51-a9e1-091e2847eadd" providerId="ADAL" clId="{723F54A5-2A59-4B4F-BC2F-6633AB5C383A}" dt="2024-07-11T22:35:35.104" v="434" actId="403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add mod">
          <ac:chgData name="Domingo Alcantara" userId="75b2bfab-4ad1-4e51-a9e1-091e2847eadd" providerId="ADAL" clId="{723F54A5-2A59-4B4F-BC2F-6633AB5C383A}" dt="2024-07-11T21:58:48.562" v="27" actId="1076"/>
          <ac:picMkLst>
            <pc:docMk/>
            <pc:sldMk cId="43650041" sldId="2147380663"/>
            <ac:picMk id="7" creationId="{23B7DB16-3A3C-9295-7EC5-FF66B555860D}"/>
          </ac:picMkLst>
        </pc:picChg>
        <pc:picChg chg="add del mod">
          <ac:chgData name="Domingo Alcantara" userId="75b2bfab-4ad1-4e51-a9e1-091e2847eadd" providerId="ADAL" clId="{723F54A5-2A59-4B4F-BC2F-6633AB5C383A}" dt="2024-07-11T21:46:33.138" v="21" actId="21"/>
          <ac:picMkLst>
            <pc:docMk/>
            <pc:sldMk cId="43650041" sldId="2147380663"/>
            <ac:picMk id="9" creationId="{C9364CB2-7303-ED8C-FBD5-1E3FC59A759D}"/>
          </ac:picMkLst>
        </pc:picChg>
        <pc:picChg chg="add mod">
          <ac:chgData name="Domingo Alcantara" userId="75b2bfab-4ad1-4e51-a9e1-091e2847eadd" providerId="ADAL" clId="{723F54A5-2A59-4B4F-BC2F-6633AB5C383A}" dt="2024-07-11T22:10:43.947" v="30" actId="208"/>
          <ac:picMkLst>
            <pc:docMk/>
            <pc:sldMk cId="43650041" sldId="2147380663"/>
            <ac:picMk id="11" creationId="{0C334C1D-51C8-25DE-BFD7-92D709E05CE6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17" creationId="{F9FE3970-5807-EBCF-68B5-D0A8A6469E25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0" creationId="{0D1E2359-675C-D17D-B6AE-2694BD5DBFCB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2" creationId="{1D7C33AE-1F45-92B6-7F05-EDCC43A776CE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4" creationId="{355CC170-F88B-6CC4-EB37-2A3B62C38B56}"/>
          </ac:picMkLst>
        </pc:picChg>
      </pc:sldChg>
      <pc:sldChg chg="modSp mod">
        <pc:chgData name="Domingo Alcantara" userId="75b2bfab-4ad1-4e51-a9e1-091e2847eadd" providerId="ADAL" clId="{723F54A5-2A59-4B4F-BC2F-6633AB5C383A}" dt="2024-07-11T22:18:51.902" v="36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723F54A5-2A59-4B4F-BC2F-6633AB5C383A}" dt="2024-07-11T22:17:43.876" v="3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23F54A5-2A59-4B4F-BC2F-6633AB5C383A}" dt="2024-07-11T22:18:51.902" v="36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2:18:34.446" v="35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23F54A5-2A59-4B4F-BC2F-6633AB5C383A}" dt="2024-07-11T22:17:50.407" v="33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23F54A5-2A59-4B4F-BC2F-6633AB5C383A}" dt="2024-07-11T22:18:11.670" v="3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23F54A5-2A59-4B4F-BC2F-6633AB5C383A}" dt="2024-07-11T22:18:34.446" v="35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23F54A5-2A59-4B4F-BC2F-6633AB5C383A}" dt="2024-07-11T22:32:51.787" v="40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2" creationId="{CDE5C2CE-0960-149D-0583-EC5580E9726D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3" creationId="{BD7FDF1D-BB0E-6CBB-7E28-9AD75E83346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4" creationId="{5C43E3F2-D78E-6D9D-4AE1-253EE08D2968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5" creationId="{377C8F09-62F7-5727-F44B-3C41279F7E3C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6" creationId="{ABB39A1B-01E6-24D4-ED69-E76F790E682D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7" creationId="{D6707866-257C-5749-C5F1-51C101604412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9" creationId="{96D711C7-18EB-76BF-A127-5AEAA73621B5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0" creationId="{08124412-A668-B0C2-1250-AB08F4D18707}"/>
          </ac:picMkLst>
        </pc:picChg>
        <pc:picChg chg="add mod">
          <ac:chgData name="Domingo Alcantara" userId="75b2bfab-4ad1-4e51-a9e1-091e2847eadd" providerId="ADAL" clId="{723F54A5-2A59-4B4F-BC2F-6633AB5C383A}" dt="2024-07-11T22:32:26.641" v="403" actId="1036"/>
          <ac:picMkLst>
            <pc:docMk/>
            <pc:sldMk cId="557778375" sldId="2147380672"/>
            <ac:picMk id="12" creationId="{F15765B1-77A3-F47F-6903-EB84D299552A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5" creationId="{69AFB24B-6249-2058-C840-85BDB3ECE61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3:45.312" v="418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723F54A5-2A59-4B4F-BC2F-6633AB5C383A}" dt="2024-07-11T22:33:18.991" v="413" actId="1076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4" creationId="{4555533B-2FDA-944D-C7B4-43055AA872EA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6" creationId="{F61CDBB1-41B9-5139-B604-2ED3FE7C499D}"/>
          </ac:picMkLst>
        </pc:picChg>
        <pc:picChg chg="add mod">
          <ac:chgData name="Domingo Alcantara" userId="75b2bfab-4ad1-4e51-a9e1-091e2847eadd" providerId="ADAL" clId="{723F54A5-2A59-4B4F-BC2F-6633AB5C383A}" dt="2024-07-11T22:33:44.366" v="417" actId="1076"/>
          <ac:picMkLst>
            <pc:docMk/>
            <pc:sldMk cId="596789708" sldId="2147380673"/>
            <ac:picMk id="7" creationId="{80619BD1-98AC-BDE4-939C-8E542C379188}"/>
          </ac:picMkLst>
        </pc:picChg>
        <pc:picChg chg="add mod">
          <ac:chgData name="Domingo Alcantara" userId="75b2bfab-4ad1-4e51-a9e1-091e2847eadd" providerId="ADAL" clId="{723F54A5-2A59-4B4F-BC2F-6633AB5C383A}" dt="2024-07-11T22:33:45.312" v="418" actId="1076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723F54A5-2A59-4B4F-BC2F-6633AB5C383A}" dt="2024-07-11T22:33:49.976" v="419" actId="2696"/>
        <pc:sldMkLst>
          <pc:docMk/>
          <pc:sldMk cId="2629768258" sldId="2147380674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655640011" sldId="2147380853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966267112" sldId="2147380855"/>
        </pc:sldMkLst>
      </pc:sldChg>
    </pc:docChg>
  </pc:docChgLst>
  <pc:docChgLst>
    <pc:chgData name="Domingo Alcantara" userId="75b2bfab-4ad1-4e51-a9e1-091e2847eadd" providerId="ADAL" clId="{93B7469F-E242-4BF9-ABFA-BFD23A5A906F}"/>
    <pc:docChg chg="undo redo custSel modSld">
      <pc:chgData name="Domingo Alcantara" userId="75b2bfab-4ad1-4e51-a9e1-091e2847eadd" providerId="ADAL" clId="{93B7469F-E242-4BF9-ABFA-BFD23A5A906F}" dt="2024-04-04T17:17:26.647" v="535" actId="20577"/>
      <pc:docMkLst>
        <pc:docMk/>
      </pc:docMkLst>
      <pc:sldChg chg="addSp delSp modSp mod">
        <pc:chgData name="Domingo Alcantara" userId="75b2bfab-4ad1-4e51-a9e1-091e2847eadd" providerId="ADAL" clId="{93B7469F-E242-4BF9-ABFA-BFD23A5A906F}" dt="2024-04-04T17:03:01.746" v="152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93B7469F-E242-4BF9-ABFA-BFD23A5A906F}" dt="2024-04-04T16:59:46.731" v="120" actId="6549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B7469F-E242-4BF9-ABFA-BFD23A5A906F}" dt="2024-04-04T16:59:49.930" v="1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B7469F-E242-4BF9-ABFA-BFD23A5A906F}" dt="2024-04-04T16:59:54.383" v="130" actId="20577"/>
          <ac:spMkLst>
            <pc:docMk/>
            <pc:sldMk cId="437425898" sldId="2138104057"/>
            <ac:spMk id="40" creationId="{654F46D7-8704-028C-E7E9-ADE0E1C94930}"/>
          </ac:spMkLst>
        </pc:spChg>
        <pc:spChg chg="del">
          <ac:chgData name="Domingo Alcantara" userId="75b2bfab-4ad1-4e51-a9e1-091e2847eadd" providerId="ADAL" clId="{93B7469F-E242-4BF9-ABFA-BFD23A5A906F}" dt="2024-04-04T16:53:55.347" v="34" actId="478"/>
          <ac:spMkLst>
            <pc:docMk/>
            <pc:sldMk cId="437425898" sldId="2138104057"/>
            <ac:spMk id="41" creationId="{3E10266A-DC11-9093-95AD-A8E0F65CA9C2}"/>
          </ac:spMkLst>
        </pc:spChg>
        <pc:spChg chg="del">
          <ac:chgData name="Domingo Alcantara" userId="75b2bfab-4ad1-4e51-a9e1-091e2847eadd" providerId="ADAL" clId="{93B7469F-E242-4BF9-ABFA-BFD23A5A906F}" dt="2024-04-04T16:53:57.878" v="35" actId="478"/>
          <ac:spMkLst>
            <pc:docMk/>
            <pc:sldMk cId="437425898" sldId="2138104057"/>
            <ac:spMk id="42" creationId="{CF16235D-E7AE-4439-BCDD-286CF32030FC}"/>
          </ac:spMkLst>
        </pc:spChg>
        <pc:spChg chg="del">
          <ac:chgData name="Domingo Alcantara" userId="75b2bfab-4ad1-4e51-a9e1-091e2847eadd" providerId="ADAL" clId="{93B7469F-E242-4BF9-ABFA-BFD23A5A906F}" dt="2024-04-04T16:54:00.405" v="36" actId="478"/>
          <ac:spMkLst>
            <pc:docMk/>
            <pc:sldMk cId="437425898" sldId="2138104057"/>
            <ac:spMk id="47" creationId="{F4B4C89F-431F-D981-4110-6A36443B86FC}"/>
          </ac:spMkLst>
        </pc:spChg>
        <pc:grpChg chg="del">
          <ac:chgData name="Domingo Alcantara" userId="75b2bfab-4ad1-4e51-a9e1-091e2847eadd" providerId="ADAL" clId="{93B7469F-E242-4BF9-ABFA-BFD23A5A906F}" dt="2024-04-04T16:53:57.878" v="35" actId="478"/>
          <ac:grpSpMkLst>
            <pc:docMk/>
            <pc:sldMk cId="437425898" sldId="2138104057"/>
            <ac:grpSpMk id="45" creationId="{79257335-4B97-836E-A91D-43809C48B8E3}"/>
          </ac:grpSpMkLst>
        </pc:grpChg>
        <pc:graphicFrameChg chg="del">
          <ac:chgData name="Domingo Alcantara" userId="75b2bfab-4ad1-4e51-a9e1-091e2847eadd" providerId="ADAL" clId="{93B7469F-E242-4BF9-ABFA-BFD23A5A906F}" dt="2024-04-04T16:53:52.516" v="33" actId="478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add mod">
          <ac:chgData name="Domingo Alcantara" userId="75b2bfab-4ad1-4e51-a9e1-091e2847eadd" providerId="ADAL" clId="{93B7469F-E242-4BF9-ABFA-BFD23A5A906F}" dt="2024-04-04T17:03:01.746" v="152" actId="403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6:53:18.16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B7469F-E242-4BF9-ABFA-BFD23A5A906F}" dt="2024-04-04T16:53:18.16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B7469F-E242-4BF9-ABFA-BFD23A5A906F}" dt="2024-04-04T17:17:26.647" v="53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3B7469F-E242-4BF9-ABFA-BFD23A5A906F}" dt="2024-04-04T17:17:26.647" v="53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B7469F-E242-4BF9-ABFA-BFD23A5A906F}" dt="2024-04-04T17:04:39.166" v="171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93B7469F-E242-4BF9-ABFA-BFD23A5A906F}" dt="2024-04-04T17:04:42.652" v="185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3B7469F-E242-4BF9-ABFA-BFD23A5A906F}" dt="2024-04-04T16:59:57.889" v="131" actId="478"/>
          <ac:picMkLst>
            <pc:docMk/>
            <pc:sldMk cId="4183346498" sldId="2147380662"/>
            <ac:picMk id="6" creationId="{05666432-2B96-F1F7-DFB0-F639F9D20AAA}"/>
          </ac:picMkLst>
        </pc:picChg>
        <pc:picChg chg="add mod modCrop">
          <ac:chgData name="Domingo Alcantara" userId="75b2bfab-4ad1-4e51-a9e1-091e2847eadd" providerId="ADAL" clId="{93B7469F-E242-4BF9-ABFA-BFD23A5A906F}" dt="2024-04-04T17:00:37.474" v="141" actId="1076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93B7469F-E242-4BF9-ABFA-BFD23A5A906F}" dt="2024-04-04T17:17:09.067" v="51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7" creationId="{C197AF35-13D2-2E23-8405-E167075E6B73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8" creationId="{DC98C6D1-A4A8-0E77-71D1-AF5B6BF709D3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93B7469F-E242-4BF9-ABFA-BFD23A5A906F}" dt="2024-04-04T17:14:55.442" v="456" actId="2085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12.143" v="40" actId="478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add mod">
          <ac:chgData name="Domingo Alcantara" userId="75b2bfab-4ad1-4e51-a9e1-091e2847eadd" providerId="ADAL" clId="{93B7469F-E242-4BF9-ABFA-BFD23A5A906F}" dt="2024-04-04T17:16:15.770" v="492" actId="208"/>
          <ac:picMkLst>
            <pc:docMk/>
            <pc:sldMk cId="43650041" sldId="2147380663"/>
            <ac:picMk id="10" creationId="{F8F0CA00-2737-A932-2C45-7404C8E66E7B}"/>
          </ac:picMkLst>
        </pc:picChg>
        <pc:picChg chg="del">
          <ac:chgData name="Domingo Alcantara" userId="75b2bfab-4ad1-4e51-a9e1-091e2847eadd" providerId="ADAL" clId="{93B7469F-E242-4BF9-ABFA-BFD23A5A906F}" dt="2024-04-04T16:54:10.446" v="39" actId="478"/>
          <ac:picMkLst>
            <pc:docMk/>
            <pc:sldMk cId="43650041" sldId="2147380663"/>
            <ac:picMk id="12" creationId="{A0501130-F620-0382-8E7C-E1D0EC1CF622}"/>
          </ac:picMkLst>
        </pc:picChg>
        <pc:picChg chg="del">
          <ac:chgData name="Domingo Alcantara" userId="75b2bfab-4ad1-4e51-a9e1-091e2847eadd" providerId="ADAL" clId="{93B7469F-E242-4BF9-ABFA-BFD23A5A906F}" dt="2024-04-04T16:54:09.276" v="38" actId="478"/>
          <ac:picMkLst>
            <pc:docMk/>
            <pc:sldMk cId="43650041" sldId="2147380663"/>
            <ac:picMk id="14" creationId="{9642D764-874D-FAE2-96B9-D7288B7C4DD4}"/>
          </ac:picMkLst>
        </pc:picChg>
        <pc:picChg chg="add mod">
          <ac:chgData name="Domingo Alcantara" userId="75b2bfab-4ad1-4e51-a9e1-091e2847eadd" providerId="ADAL" clId="{93B7469F-E242-4BF9-ABFA-BFD23A5A906F}" dt="2024-04-04T17:17:09.067" v="518" actId="208"/>
          <ac:picMkLst>
            <pc:docMk/>
            <pc:sldMk cId="43650041" sldId="2147380663"/>
            <ac:picMk id="15" creationId="{ED65441B-04D7-AC53-DCA1-382E2A498777}"/>
          </ac:picMkLst>
        </pc:picChg>
        <pc:picChg chg="del">
          <ac:chgData name="Domingo Alcantara" userId="75b2bfab-4ad1-4e51-a9e1-091e2847eadd" providerId="ADAL" clId="{93B7469F-E242-4BF9-ABFA-BFD23A5A906F}" dt="2024-04-04T16:54:08.017" v="37" actId="47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delSp modSp mod">
        <pc:chgData name="Domingo Alcantara" userId="75b2bfab-4ad1-4e51-a9e1-091e2847eadd" providerId="ADAL" clId="{93B7469F-E242-4BF9-ABFA-BFD23A5A906F}" dt="2024-04-04T17:12:34.945" v="4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3B7469F-E242-4BF9-ABFA-BFD23A5A906F}" dt="2024-04-04T16:54:38.572" v="96" actId="1038"/>
          <ac:spMkLst>
            <pc:docMk/>
            <pc:sldMk cId="2772680001" sldId="2147380664"/>
            <ac:spMk id="23" creationId="{6C104682-F2E3-448D-ACF3-6D8282F77CEF}"/>
          </ac:spMkLst>
        </pc:spChg>
        <pc:spChg chg="del">
          <ac:chgData name="Domingo Alcantara" userId="75b2bfab-4ad1-4e51-a9e1-091e2847eadd" providerId="ADAL" clId="{93B7469F-E242-4BF9-ABFA-BFD23A5A906F}" dt="2024-04-04T16:54:17.895" v="41" actId="478"/>
          <ac:spMkLst>
            <pc:docMk/>
            <pc:sldMk cId="2772680001" sldId="2147380664"/>
            <ac:spMk id="24" creationId="{3185491A-8AE0-9FB6-4FB6-EAD4642A6CB6}"/>
          </ac:spMkLst>
        </pc:spChg>
        <pc:spChg chg="mod">
          <ac:chgData name="Domingo Alcantara" userId="75b2bfab-4ad1-4e51-a9e1-091e2847eadd" providerId="ADAL" clId="{93B7469F-E242-4BF9-ABFA-BFD23A5A906F}" dt="2024-04-04T17:12:22.594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3B7469F-E242-4BF9-ABFA-BFD23A5A906F}" dt="2024-04-04T17:12:25.443" v="400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3B7469F-E242-4BF9-ABFA-BFD23A5A906F}" dt="2024-04-04T16:54:44.564" v="118" actId="1038"/>
          <ac:spMkLst>
            <pc:docMk/>
            <pc:sldMk cId="2772680001" sldId="2147380664"/>
            <ac:spMk id="35" creationId="{C935D2C9-89A8-11F0-34E0-94EBB6C2AB41}"/>
          </ac:spMkLst>
        </pc:spChg>
        <pc:spChg chg="mod">
          <ac:chgData name="Domingo Alcantara" userId="75b2bfab-4ad1-4e51-a9e1-091e2847eadd" providerId="ADAL" clId="{93B7469F-E242-4BF9-ABFA-BFD23A5A906F}" dt="2024-04-04T17:12:30.634" v="40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3B7469F-E242-4BF9-ABFA-BFD23A5A906F}" dt="2024-04-04T17:12:34.945" v="408" actId="20577"/>
          <ac:spMkLst>
            <pc:docMk/>
            <pc:sldMk cId="2772680001" sldId="2147380664"/>
            <ac:spMk id="37" creationId="{03084B8F-9C98-BF88-7D6F-3F83C945EF0C}"/>
          </ac:spMkLst>
        </pc:s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1" creationId="{C2FB1176-683D-0327-A03F-BA6DEC2508C4}"/>
          </ac:grpSpMkLst>
        </pc:gr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7:11:26.641" v="38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3B7469F-E242-4BF9-ABFA-BFD23A5A906F}" dt="2024-04-04T17:11:26.641" v="3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3B7469F-E242-4BF9-ABFA-BFD23A5A906F}" dt="2024-04-04T17:09:53.213" v="37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3B7469F-E242-4BF9-ABFA-BFD23A5A906F}" dt="2024-04-04T17:06:28.546" v="319" actId="478"/>
          <ac:picMkLst>
            <pc:docMk/>
            <pc:sldMk cId="2323949207" sldId="2147380668"/>
            <ac:picMk id="3" creationId="{3D814DB9-AE1A-41F6-08D2-6C0D563FC603}"/>
          </ac:picMkLst>
        </pc:picChg>
        <pc:picChg chg="add mod">
          <ac:chgData name="Domingo Alcantara" userId="75b2bfab-4ad1-4e51-a9e1-091e2847eadd" providerId="ADAL" clId="{93B7469F-E242-4BF9-ABFA-BFD23A5A906F}" dt="2024-04-04T17:09:53.213" v="378" actId="1076"/>
          <ac:picMkLst>
            <pc:docMk/>
            <pc:sldMk cId="2323949207" sldId="2147380668"/>
            <ac:picMk id="4" creationId="{88E22B7A-149B-C4F5-8A8F-62DD9DF6B7D7}"/>
          </ac:picMkLst>
        </pc:picChg>
        <pc:picChg chg="add mod">
          <ac:chgData name="Domingo Alcantara" userId="75b2bfab-4ad1-4e51-a9e1-091e2847eadd" providerId="ADAL" clId="{93B7469F-E242-4BF9-ABFA-BFD23A5A906F}" dt="2024-04-04T17:09:46.463" v="376" actId="1076"/>
          <ac:picMkLst>
            <pc:docMk/>
            <pc:sldMk cId="2323949207" sldId="2147380668"/>
            <ac:picMk id="6" creationId="{E60D58E8-B8E8-6B30-4AA6-1AAAB67E6CAA}"/>
          </ac:picMkLst>
        </pc:picChg>
        <pc:picChg chg="del">
          <ac:chgData name="Domingo Alcantara" userId="75b2bfab-4ad1-4e51-a9e1-091e2847eadd" providerId="ADAL" clId="{93B7469F-E242-4BF9-ABFA-BFD23A5A906F}" dt="2024-04-04T17:06:29.945" v="320" actId="478"/>
          <ac:picMkLst>
            <pc:docMk/>
            <pc:sldMk cId="2323949207" sldId="2147380668"/>
            <ac:picMk id="7" creationId="{CFA15C83-CE26-770D-5242-549749870F8F}"/>
          </ac:picMkLst>
        </pc:picChg>
        <pc:picChg chg="add mod modCrop">
          <ac:chgData name="Domingo Alcantara" userId="75b2bfab-4ad1-4e51-a9e1-091e2847eadd" providerId="ADAL" clId="{93B7469F-E242-4BF9-ABFA-BFD23A5A906F}" dt="2024-04-04T17:09:48.016" v="377" actId="1076"/>
          <ac:picMkLst>
            <pc:docMk/>
            <pc:sldMk cId="2323949207" sldId="2147380668"/>
            <ac:picMk id="9" creationId="{0D3439EA-93CE-7EF7-69C1-1C9DA89E80B7}"/>
          </ac:picMkLst>
        </pc:picChg>
        <pc:picChg chg="del">
          <ac:chgData name="Domingo Alcantara" userId="75b2bfab-4ad1-4e51-a9e1-091e2847eadd" providerId="ADAL" clId="{93B7469F-E242-4BF9-ABFA-BFD23A5A906F}" dt="2024-04-04T17:06:31.214" v="321" actId="478"/>
          <ac:picMkLst>
            <pc:docMk/>
            <pc:sldMk cId="2323949207" sldId="2147380668"/>
            <ac:picMk id="11" creationId="{30C117A2-C8B1-9FF4-BA75-E76143F53D53}"/>
          </ac:picMkLst>
        </pc:picChg>
        <pc:picChg chg="add mod">
          <ac:chgData name="Domingo Alcantara" userId="75b2bfab-4ad1-4e51-a9e1-091e2847eadd" providerId="ADAL" clId="{93B7469F-E242-4BF9-ABFA-BFD23A5A906F}" dt="2024-04-04T17:09:44.216" v="375" actId="1076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93B7469F-E242-4BF9-ABFA-BFD23A5A906F}" dt="2024-04-04T17:12:02.354" v="393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3B7469F-E242-4BF9-ABFA-BFD23A5A906F}" dt="2024-04-04T17:12:02.354" v="3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A84258A-D2BD-4208-960A-E90291F9D93F}"/>
    <pc:docChg chg="undo redo custSel modSld">
      <pc:chgData name="Domingo Alcantara" userId="75b2bfab-4ad1-4e51-a9e1-091e2847eadd" providerId="ADAL" clId="{8A84258A-D2BD-4208-960A-E90291F9D93F}" dt="2024-04-30T19:03:40.248" v="884" actId="1076"/>
      <pc:docMkLst>
        <pc:docMk/>
      </pc:docMkLst>
      <pc:sldChg chg="addSp delSp modSp mod">
        <pc:chgData name="Domingo Alcantara" userId="75b2bfab-4ad1-4e51-a9e1-091e2847eadd" providerId="ADAL" clId="{8A84258A-D2BD-4208-960A-E90291F9D93F}" dt="2024-04-30T18:51:17.207" v="7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A84258A-D2BD-4208-960A-E90291F9D93F}" dt="2024-04-30T18:45:28.109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A84258A-D2BD-4208-960A-E90291F9D93F}" dt="2024-04-30T18:45:32.02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A84258A-D2BD-4208-960A-E90291F9D93F}" dt="2024-04-30T18:46:05.365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A84258A-D2BD-4208-960A-E90291F9D93F}" dt="2024-04-30T18:49:03.065" v="28" actId="14100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del">
          <ac:chgData name="Domingo Alcantara" userId="75b2bfab-4ad1-4e51-a9e1-091e2847eadd" providerId="ADAL" clId="{8A84258A-D2BD-4208-960A-E90291F9D93F}" dt="2024-04-30T18:40:33.234" v="4" actId="478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8A84258A-D2BD-4208-960A-E90291F9D93F}" dt="2024-04-30T18:40:29.244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A84258A-D2BD-4208-960A-E90291F9D93F}" dt="2024-04-30T18:40:29.244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A84258A-D2BD-4208-960A-E90291F9D93F}" dt="2024-04-30T19:03:40.248" v="8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A84258A-D2BD-4208-960A-E90291F9D93F}" dt="2024-04-30T19:03:40.248" v="8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A84258A-D2BD-4208-960A-E90291F9D93F}" dt="2024-04-30T18:59:29.631" v="28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A84258A-D2BD-4208-960A-E90291F9D93F}" dt="2024-04-30T18:59:35.837" v="287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A84258A-D2BD-4208-960A-E90291F9D93F}" dt="2024-04-30T18:59:50.442" v="291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A84258A-D2BD-4208-960A-E90291F9D93F}" dt="2024-04-30T18:59:47.170" v="290" actId="1076"/>
          <ac:picMkLst>
            <pc:docMk/>
            <pc:sldMk cId="4183346498" sldId="2147380662"/>
            <ac:picMk id="6" creationId="{CDC35CBA-C136-2C34-800B-24AED9FD5915}"/>
          </ac:picMkLst>
        </pc:picChg>
        <pc:picChg chg="del">
          <ac:chgData name="Domingo Alcantara" userId="75b2bfab-4ad1-4e51-a9e1-091e2847eadd" providerId="ADAL" clId="{8A84258A-D2BD-4208-960A-E90291F9D93F}" dt="2024-04-30T18:49:06.899" v="29" actId="478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8A84258A-D2BD-4208-960A-E90291F9D93F}" dt="2024-04-30T18:56:02.714" v="19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A84258A-D2BD-4208-960A-E90291F9D93F}" dt="2024-04-30T18:49:35.763" v="68" actId="207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8A84258A-D2BD-4208-960A-E90291F9D93F}" dt="2024-04-30T18:49:40.304" v="69" actId="207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8A84258A-D2BD-4208-960A-E90291F9D93F}" dt="2024-04-30T18:49:17.805" v="32" actId="478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add mod">
          <ac:chgData name="Domingo Alcantara" userId="75b2bfab-4ad1-4e51-a9e1-091e2847eadd" providerId="ADAL" clId="{8A84258A-D2BD-4208-960A-E90291F9D93F}" dt="2024-04-30T18:51:34.186" v="85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add mod">
          <ac:chgData name="Domingo Alcantara" userId="75b2bfab-4ad1-4e51-a9e1-091e2847eadd" providerId="ADAL" clId="{8A84258A-D2BD-4208-960A-E90291F9D93F}" dt="2024-04-30T18:54:29.893" v="149" actId="20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8A84258A-D2BD-4208-960A-E90291F9D93F}" dt="2024-04-30T18:55:20.461" v="174" actId="208"/>
          <ac:picMkLst>
            <pc:docMk/>
            <pc:sldMk cId="43650041" sldId="2147380663"/>
            <ac:picMk id="13" creationId="{47E91EBB-67AE-70DA-FEBD-BBC8788B3F2C}"/>
          </ac:picMkLst>
        </pc:picChg>
        <pc:picChg chg="del">
          <ac:chgData name="Domingo Alcantara" userId="75b2bfab-4ad1-4e51-a9e1-091e2847eadd" providerId="ADAL" clId="{8A84258A-D2BD-4208-960A-E90291F9D93F}" dt="2024-04-30T18:49:15.871" v="31" actId="478"/>
          <ac:picMkLst>
            <pc:docMk/>
            <pc:sldMk cId="43650041" sldId="2147380663"/>
            <ac:picMk id="15" creationId="{1463AD8A-9E5C-8509-8124-E2DC63309000}"/>
          </ac:picMkLst>
        </pc:picChg>
        <pc:picChg chg="add mod">
          <ac:chgData name="Domingo Alcantara" userId="75b2bfab-4ad1-4e51-a9e1-091e2847eadd" providerId="ADAL" clId="{8A84258A-D2BD-4208-960A-E90291F9D93F}" dt="2024-04-30T18:56:02.714" v="199" actId="208"/>
          <ac:picMkLst>
            <pc:docMk/>
            <pc:sldMk cId="43650041" sldId="2147380663"/>
            <ac:picMk id="16" creationId="{40AAF055-7270-DA23-B2DD-3939D792A3AC}"/>
          </ac:picMkLst>
        </pc:picChg>
        <pc:picChg chg="del">
          <ac:chgData name="Domingo Alcantara" userId="75b2bfab-4ad1-4e51-a9e1-091e2847eadd" providerId="ADAL" clId="{8A84258A-D2BD-4208-960A-E90291F9D93F}" dt="2024-04-30T18:49:15.242" v="30" actId="47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8A84258A-D2BD-4208-960A-E90291F9D93F}" dt="2024-04-30T18:52:24.675" v="9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A84258A-D2BD-4208-960A-E90291F9D93F}" dt="2024-04-30T18:52:12.930" v="8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A84258A-D2BD-4208-960A-E90291F9D93F}" dt="2024-04-30T18:52:24.675" v="95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8A84258A-D2BD-4208-960A-E90291F9D93F}" dt="2024-04-30T18:53:03.366" v="1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A84258A-D2BD-4208-960A-E90291F9D93F}" dt="2024-04-30T18:53:03.366" v="1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A84258A-D2BD-4208-960A-E90291F9D93F}" dt="2024-04-30T18:58:08.922" v="2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A84258A-D2BD-4208-960A-E90291F9D93F}" dt="2024-04-30T18:53:57.394" v="122" actId="478"/>
          <ac:picMkLst>
            <pc:docMk/>
            <pc:sldMk cId="2323949207" sldId="2147380668"/>
            <ac:picMk id="3" creationId="{71951959-09E0-6DB9-6054-19F7DBA9CA7D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4" creationId="{02113F20-E7C0-9229-4B6C-AAFF9582E42A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6" creationId="{BEBADB1D-569D-2C8E-52A8-8AC97CC25301}"/>
          </ac:picMkLst>
        </pc:picChg>
        <pc:picChg chg="del">
          <ac:chgData name="Domingo Alcantara" userId="75b2bfab-4ad1-4e51-a9e1-091e2847eadd" providerId="ADAL" clId="{8A84258A-D2BD-4208-960A-E90291F9D93F}" dt="2024-04-30T18:53:57.981" v="123" actId="478"/>
          <ac:picMkLst>
            <pc:docMk/>
            <pc:sldMk cId="2323949207" sldId="2147380668"/>
            <ac:picMk id="7" creationId="{ED143A2F-11D1-0225-7A0B-A7A66B5080AB}"/>
          </ac:picMkLst>
        </pc:picChg>
        <pc:picChg chg="del">
          <ac:chgData name="Domingo Alcantara" userId="75b2bfab-4ad1-4e51-a9e1-091e2847eadd" providerId="ADAL" clId="{8A84258A-D2BD-4208-960A-E90291F9D93F}" dt="2024-04-30T18:53:58.412" v="124" actId="478"/>
          <ac:picMkLst>
            <pc:docMk/>
            <pc:sldMk cId="2323949207" sldId="2147380668"/>
            <ac:picMk id="9" creationId="{2F5EAEB9-2A53-B828-758F-CF12FC37D6D7}"/>
          </ac:picMkLst>
        </pc:picChg>
        <pc:picChg chg="add mod">
          <ac:chgData name="Domingo Alcantara" userId="75b2bfab-4ad1-4e51-a9e1-091e2847eadd" providerId="ADAL" clId="{8A84258A-D2BD-4208-960A-E90291F9D93F}" dt="2024-04-30T18:58:08.922" v="258" actId="1076"/>
          <ac:picMkLst>
            <pc:docMk/>
            <pc:sldMk cId="2323949207" sldId="2147380668"/>
            <ac:picMk id="10" creationId="{06482D27-3C04-722F-D1C6-A84622687FFF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12" creationId="{ADDFF55F-2894-4990-064D-FEB1688F3671}"/>
          </ac:picMkLst>
        </pc:picChg>
      </pc:sldChg>
      <pc:sldChg chg="modSp mod">
        <pc:chgData name="Domingo Alcantara" userId="75b2bfab-4ad1-4e51-a9e1-091e2847eadd" providerId="ADAL" clId="{8A84258A-D2BD-4208-960A-E90291F9D93F}" dt="2024-04-30T18:53:54.079" v="121" actId="24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A84258A-D2BD-4208-960A-E90291F9D93F}" dt="2024-04-30T18:53:54.079" v="121" actId="24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02705B85-AC86-4092-956B-F7C42EEF638E}"/>
    <pc:docChg chg="undo redo custSel delSld modSld">
      <pc:chgData name="Domingo Alcantara" userId="75b2bfab-4ad1-4e51-a9e1-091e2847eadd" providerId="ADAL" clId="{02705B85-AC86-4092-956B-F7C42EEF638E}" dt="2024-07-03T19:23:05.855" v="766" actId="692"/>
      <pc:docMkLst>
        <pc:docMk/>
      </pc:docMkLst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705B85-AC86-4092-956B-F7C42EEF638E}" dt="2024-07-03T19:23:05.855" v="766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02705B85-AC86-4092-956B-F7C42EEF638E}" dt="2024-07-03T19:04:44.691" v="8" actId="478"/>
          <ac:spMkLst>
            <pc:docMk/>
            <pc:sldMk cId="437425898" sldId="2138104057"/>
            <ac:spMk id="4" creationId="{F92C1DE8-6E3F-C4C0-E287-964B7DFDFCF4}"/>
          </ac:spMkLst>
        </pc:spChg>
        <pc:spChg chg="del">
          <ac:chgData name="Domingo Alcantara" userId="75b2bfab-4ad1-4e51-a9e1-091e2847eadd" providerId="ADAL" clId="{02705B85-AC86-4092-956B-F7C42EEF638E}" dt="2024-07-03T19:04:45.827" v="9" actId="478"/>
          <ac:spMkLst>
            <pc:docMk/>
            <pc:sldMk cId="437425898" sldId="2138104057"/>
            <ac:spMk id="5" creationId="{DCEFF00C-66DB-52AD-1468-814E68F1B855}"/>
          </ac:spMkLst>
        </pc:spChg>
        <pc:spChg chg="del">
          <ac:chgData name="Domingo Alcantara" userId="75b2bfab-4ad1-4e51-a9e1-091e2847eadd" providerId="ADAL" clId="{02705B85-AC86-4092-956B-F7C42EEF638E}" dt="2024-07-03T19:04:47.119" v="10" actId="478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02705B85-AC86-4092-956B-F7C42EEF638E}" dt="2024-07-03T19:06:24.63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705B85-AC86-4092-956B-F7C42EEF638E}" dt="2024-07-03T19:06:26.201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705B85-AC86-4092-956B-F7C42EEF638E}" dt="2024-07-03T19:06:30.716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705B85-AC86-4092-956B-F7C42EEF638E}" dt="2024-07-03T19:04:42.702" v="6" actId="478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  <pc:graphicFrameChg chg="add mod">
          <ac:chgData name="Domingo Alcantara" userId="75b2bfab-4ad1-4e51-a9e1-091e2847eadd" providerId="ADAL" clId="{02705B85-AC86-4092-956B-F7C42EEF638E}" dt="2024-07-03T19:23:05.855" v="766" actId="692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02705B85-AC86-4092-956B-F7C42EEF638E}" dt="2024-07-03T19:06:52.052" v="26" actId="21"/>
          <ac:picMkLst>
            <pc:docMk/>
            <pc:sldMk cId="437425898" sldId="2138104057"/>
            <ac:picMk id="7" creationId="{D98B6620-0A59-AAF9-0A61-A60E5A4D0904}"/>
          </ac:picMkLst>
        </pc:picChg>
      </pc:sldChg>
      <pc:sldChg chg="modSp mod">
        <pc:chgData name="Domingo Alcantara" userId="75b2bfab-4ad1-4e51-a9e1-091e2847eadd" providerId="ADAL" clId="{02705B85-AC86-4092-956B-F7C42EEF638E}" dt="2024-07-03T19:03:53.2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705B85-AC86-4092-956B-F7C42EEF638E}" dt="2024-07-03T19:03:53.2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705B85-AC86-4092-956B-F7C42EEF638E}" dt="2024-07-03T19:18:20.576" v="71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2705B85-AC86-4092-956B-F7C42EEF638E}" dt="2024-07-03T19:17:33.245" v="70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705B85-AC86-4092-956B-F7C42EEF638E}" dt="2024-07-03T19:10:38.345" v="8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2705B85-AC86-4092-956B-F7C42EEF638E}" dt="2024-07-03T19:18:20.576" v="711" actId="1076"/>
          <ac:picMkLst>
            <pc:docMk/>
            <pc:sldMk cId="4183346498" sldId="2147380662"/>
            <ac:picMk id="6" creationId="{0C52014B-6150-3BC4-559D-379B982485CD}"/>
          </ac:picMkLst>
        </pc:picChg>
        <pc:picChg chg="del">
          <ac:chgData name="Domingo Alcantara" userId="75b2bfab-4ad1-4e51-a9e1-091e2847eadd" providerId="ADAL" clId="{02705B85-AC86-4092-956B-F7C42EEF638E}" dt="2024-07-03T19:04:40.119" v="5" actId="478"/>
          <ac:picMkLst>
            <pc:docMk/>
            <pc:sldMk cId="4183346498" sldId="2147380662"/>
            <ac:picMk id="7" creationId="{E1D2AAA2-9402-88B8-7C3F-9F6471E36479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45.838" v="752" actId="1076"/>
        <pc:sldMkLst>
          <pc:docMk/>
          <pc:sldMk cId="43650041" sldId="2147380663"/>
        </pc:sldMkLst>
        <pc:spChg chg="mod ord">
          <ac:chgData name="Domingo Alcantara" userId="75b2bfab-4ad1-4e51-a9e1-091e2847eadd" providerId="ADAL" clId="{02705B85-AC86-4092-956B-F7C42EEF638E}" dt="2024-07-03T19:15:08.006" v="398" actId="167"/>
          <ac:spMkLst>
            <pc:docMk/>
            <pc:sldMk cId="43650041" sldId="2147380663"/>
            <ac:spMk id="3" creationId="{50EE452C-36C8-6AD0-2F9E-05F211C7AB02}"/>
          </ac:spMkLst>
        </pc:spChg>
        <pc:spChg chg="mod ord">
          <ac:chgData name="Domingo Alcantara" userId="75b2bfab-4ad1-4e51-a9e1-091e2847eadd" providerId="ADAL" clId="{02705B85-AC86-4092-956B-F7C42EEF638E}" dt="2024-07-03T19:15:11.793" v="399" actId="167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02705B85-AC86-4092-956B-F7C42EEF638E}" dt="2024-07-03T19:21:45.838" v="752" actId="1076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6" creationId="{05607419-C36E-D3A6-EE6E-6EAB0ECD5555}"/>
          </ac:picMkLst>
        </pc:picChg>
        <pc:picChg chg="add mod modCrop">
          <ac:chgData name="Domingo Alcantara" userId="75b2bfab-4ad1-4e51-a9e1-091e2847eadd" providerId="ADAL" clId="{02705B85-AC86-4092-956B-F7C42EEF638E}" dt="2024-07-03T19:07:24.348" v="38" actId="1076"/>
          <ac:picMkLst>
            <pc:docMk/>
            <pc:sldMk cId="43650041" sldId="2147380663"/>
            <ac:picMk id="7" creationId="{D98B6620-0A59-AAF9-0A61-A60E5A4D0904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9" creationId="{BD881E8E-5BD2-0A34-28DA-1DF54E3C79F1}"/>
          </ac:picMkLst>
        </pc:picChg>
        <pc:picChg chg="add mod">
          <ac:chgData name="Domingo Alcantara" userId="75b2bfab-4ad1-4e51-a9e1-091e2847eadd" providerId="ADAL" clId="{02705B85-AC86-4092-956B-F7C42EEF638E}" dt="2024-07-03T19:21:45.838" v="752" actId="1076"/>
          <ac:picMkLst>
            <pc:docMk/>
            <pc:sldMk cId="43650041" sldId="2147380663"/>
            <ac:picMk id="10" creationId="{1EB5AA23-97C6-271B-9EAA-1EEE9707039D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12" creationId="{EC6D584A-A967-D39B-B2A9-0C97A71FA372}"/>
          </ac:picMkLst>
        </pc:picChg>
        <pc:picChg chg="add mod ord">
          <ac:chgData name="Domingo Alcantara" userId="75b2bfab-4ad1-4e51-a9e1-091e2847eadd" providerId="ADAL" clId="{02705B85-AC86-4092-956B-F7C42EEF638E}" dt="2024-07-03T19:15:18.402" v="402" actId="20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02705B85-AC86-4092-956B-F7C42EEF638E}" dt="2024-07-03T19:09:36.846" v="7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2705B85-AC86-4092-956B-F7C42EEF638E}" dt="2024-07-03T19:07:37.026" v="4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2705B85-AC86-4092-956B-F7C42EEF638E}" dt="2024-07-03T19:07:41.385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2705B85-AC86-4092-956B-F7C42EEF638E}" dt="2024-07-03T19:09:36.846" v="7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02705B85-AC86-4092-956B-F7C42EEF638E}" dt="2024-07-03T19:10:01.824" v="8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705B85-AC86-4092-956B-F7C42EEF638E}" dt="2024-07-03T19:07:49.477" v="4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705B85-AC86-4092-956B-F7C42EEF638E}" dt="2024-07-03T19:08:56.960" v="6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705B85-AC86-4092-956B-F7C42EEF638E}" dt="2024-07-03T19:10:01.824" v="8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  <pc:picChg chg="del">
          <ac:chgData name="Domingo Alcantara" userId="75b2bfab-4ad1-4e51-a9e1-091e2847eadd" providerId="ADAL" clId="{02705B85-AC86-4092-956B-F7C42EEF638E}" dt="2024-07-03T19:08:11.872" v="50" actId="478"/>
          <ac:picMkLst>
            <pc:docMk/>
            <pc:sldMk cId="4107707069" sldId="2147380669"/>
            <ac:picMk id="18" creationId="{E8BD3D75-5E82-DB84-5462-CCAE9DEE9415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28.221" v="751" actId="1037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705B85-AC86-4092-956B-F7C42EEF638E}" dt="2024-07-03T19:21:28.221" v="751" actId="1037"/>
          <ac:picMkLst>
            <pc:docMk/>
            <pc:sldMk cId="557778375" sldId="2147380672"/>
            <ac:picMk id="3" creationId="{DBA9C779-8FC0-9289-BBDB-E36A48FFFD8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4" creationId="{59B1A798-BCD3-EE3C-1C89-5DD3A2D974CD}"/>
          </ac:picMkLst>
        </pc:picChg>
        <pc:picChg chg="add mod">
          <ac:chgData name="Domingo Alcantara" userId="75b2bfab-4ad1-4e51-a9e1-091e2847eadd" providerId="ADAL" clId="{02705B85-AC86-4092-956B-F7C42EEF638E}" dt="2024-07-03T19:20:59.271" v="740" actId="1440"/>
          <ac:picMkLst>
            <pc:docMk/>
            <pc:sldMk cId="557778375" sldId="2147380672"/>
            <ac:picMk id="6" creationId="{FA7EC43C-8F55-B80C-F116-550086BF2666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7" creationId="{E925AE10-8027-974A-768E-6646F6331ED7}"/>
          </ac:picMkLst>
        </pc:picChg>
        <pc:picChg chg="add mod">
          <ac:chgData name="Domingo Alcantara" userId="75b2bfab-4ad1-4e51-a9e1-091e2847eadd" providerId="ADAL" clId="{02705B85-AC86-4092-956B-F7C42EEF638E}" dt="2024-07-03T19:21:25.658" v="750" actId="1038"/>
          <ac:picMkLst>
            <pc:docMk/>
            <pc:sldMk cId="557778375" sldId="2147380672"/>
            <ac:picMk id="9" creationId="{F2DF1989-F322-74CF-F69D-178C2E89CFC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0" creationId="{F1DB0F29-2AE2-A929-94F8-73C6F1F3DABB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2" creationId="{8304CD41-CE7C-5FBD-319E-3EFD3150495A}"/>
          </ac:picMkLst>
        </pc:picChg>
        <pc:picChg chg="add mod modCrop">
          <ac:chgData name="Domingo Alcantara" userId="75b2bfab-4ad1-4e51-a9e1-091e2847eadd" providerId="ADAL" clId="{02705B85-AC86-4092-956B-F7C42EEF638E}" dt="2024-07-03T19:21:14.126" v="747" actId="1036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del">
        <pc:chgData name="Domingo Alcantara" userId="75b2bfab-4ad1-4e51-a9e1-091e2847eadd" providerId="ADAL" clId="{02705B85-AC86-4092-956B-F7C42EEF638E}" dt="2024-07-03T19:04:28.962" v="3" actId="2696"/>
        <pc:sldMkLst>
          <pc:docMk/>
          <pc:sldMk cId="3865376398" sldId="214738067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83584617" sldId="214738067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651310276" sldId="214738083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166063112" sldId="214738083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52813060" sldId="214738083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12382337" sldId="214738083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70604824" sldId="214738083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11391183" sldId="214738083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34470989" sldId="2147380837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2554687" sldId="214738083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72913462" sldId="2147380839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837434687" sldId="214738084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05330135" sldId="214738084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202329314" sldId="214738084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337058133" sldId="214738084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15522501" sldId="214738084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665770055" sldId="214738084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16205658" sldId="214738084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67064078" sldId="2147380847"/>
        </pc:sldMkLst>
      </pc:sldChg>
      <pc:sldMasterChg chg="delSldLayout">
        <pc:chgData name="Domingo Alcantara" userId="75b2bfab-4ad1-4e51-a9e1-091e2847eadd" providerId="ADAL" clId="{02705B85-AC86-4092-956B-F7C42EEF638E}" dt="2024-07-03T19:04:24.798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02705B85-AC86-4092-956B-F7C42EEF638E}" dt="2024-07-03T19:04:24.798" v="2" actId="47"/>
          <pc:sldLayoutMkLst>
            <pc:docMk/>
            <pc:sldMasterMk cId="0" sldId="2147483648"/>
            <pc:sldLayoutMk cId="749877302" sldId="2147483924"/>
          </pc:sldLayoutMkLst>
        </pc:sldLayoutChg>
      </pc:sldMasterChg>
    </pc:docChg>
  </pc:docChgLst>
  <pc:docChgLst>
    <pc:chgData name="Domingo Alcantara" userId="75b2bfab-4ad1-4e51-a9e1-091e2847eadd" providerId="ADAL" clId="{23A3A92E-D9CA-4955-87FA-D16EF886B27A}"/>
    <pc:docChg chg="undo custSel delSld modSld delMainMaster">
      <pc:chgData name="Domingo Alcantara" userId="75b2bfab-4ad1-4e51-a9e1-091e2847eadd" providerId="ADAL" clId="{23A3A92E-D9CA-4955-87FA-D16EF886B27A}" dt="2024-08-13T19:46:23.876" v="531" actId="1035"/>
      <pc:docMkLst>
        <pc:docMk/>
      </pc:docMkLst>
      <pc:sldChg chg="modSp del mod">
        <pc:chgData name="Domingo Alcantara" userId="75b2bfab-4ad1-4e51-a9e1-091e2847eadd" providerId="ADAL" clId="{23A3A92E-D9CA-4955-87FA-D16EF886B27A}" dt="2024-08-13T19:46:23.876" v="531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23A3A92E-D9CA-4955-87FA-D16EF886B27A}" dt="2024-08-13T19:46:23.876" v="531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3A3A92E-D9CA-4955-87FA-D16EF886B27A}" dt="2024-08-13T19:39:50.686" v="2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3A3A92E-D9CA-4955-87FA-D16EF886B27A}" dt="2024-08-13T19:34:41.721" v="2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3A3A92E-D9CA-4955-87FA-D16EF886B27A}" dt="2024-08-13T19:34:45.207" v="2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3A3A92E-D9CA-4955-87FA-D16EF886B27A}" dt="2024-08-13T19:34:50.229" v="2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3A3A92E-D9CA-4955-87FA-D16EF886B27A}" dt="2024-08-13T19:07:31.594" v="2" actId="478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add mod">
          <ac:chgData name="Domingo Alcantara" userId="75b2bfab-4ad1-4e51-a9e1-091e2847eadd" providerId="ADAL" clId="{23A3A92E-D9CA-4955-87FA-D16EF886B27A}" dt="2024-08-13T19:39:50.686" v="293" actId="14100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  <pc:picChg chg="add del mod">
          <ac:chgData name="Domingo Alcantara" userId="75b2bfab-4ad1-4e51-a9e1-091e2847eadd" providerId="ADAL" clId="{23A3A92E-D9CA-4955-87FA-D16EF886B27A}" dt="2024-08-13T19:32:51.019" v="228" actId="21"/>
          <ac:picMkLst>
            <pc:docMk/>
            <pc:sldMk cId="437425898" sldId="2138104057"/>
            <ac:picMk id="4" creationId="{211C6400-A179-B9CC-12C3-830A41998025}"/>
          </ac:picMkLst>
        </pc:picChg>
      </pc:sldChg>
      <pc:sldChg chg="modSp mod">
        <pc:chgData name="Domingo Alcantara" userId="75b2bfab-4ad1-4e51-a9e1-091e2847eadd" providerId="ADAL" clId="{23A3A92E-D9CA-4955-87FA-D16EF886B27A}" dt="2024-08-13T19:06:54.7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3A3A92E-D9CA-4955-87FA-D16EF886B27A}" dt="2024-08-13T19:06:54.7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3A3A92E-D9CA-4955-87FA-D16EF886B27A}" dt="2024-08-13T19:42:54.297" v="506" actId="167"/>
        <pc:sldMkLst>
          <pc:docMk/>
          <pc:sldMk cId="4183346498" sldId="2147380662"/>
        </pc:sldMkLst>
        <pc:spChg chg="mod">
          <ac:chgData name="Domingo Alcantara" userId="75b2bfab-4ad1-4e51-a9e1-091e2847eadd" providerId="ADAL" clId="{23A3A92E-D9CA-4955-87FA-D16EF886B27A}" dt="2024-08-13T19:42:34.197" v="49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3A3A92E-D9CA-4955-87FA-D16EF886B27A}" dt="2024-08-13T19:42:25.324" v="497" actId="1076"/>
          <ac:spMkLst>
            <pc:docMk/>
            <pc:sldMk cId="4183346498" sldId="2147380662"/>
            <ac:spMk id="3" creationId="{E5F9F3F3-26BA-3BF3-AA08-AF29CFBB61AF}"/>
          </ac:spMkLst>
        </pc:spChg>
        <pc:spChg chg="mod ord">
          <ac:chgData name="Domingo Alcantara" userId="75b2bfab-4ad1-4e51-a9e1-091e2847eadd" providerId="ADAL" clId="{23A3A92E-D9CA-4955-87FA-D16EF886B27A}" dt="2024-08-13T19:42:54.297" v="506" actId="16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23A3A92E-D9CA-4955-87FA-D16EF886B27A}" dt="2024-08-13T19:42:31.823" v="498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23A3A92E-D9CA-4955-87FA-D16EF886B27A}" dt="2024-08-13T19:42:36.812" v="500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ord modCrop">
          <ac:chgData name="Domingo Alcantara" userId="75b2bfab-4ad1-4e51-a9e1-091e2847eadd" providerId="ADAL" clId="{23A3A92E-D9CA-4955-87FA-D16EF886B27A}" dt="2024-08-13T19:42:54.297" v="506" actId="167"/>
          <ac:picMkLst>
            <pc:docMk/>
            <pc:sldMk cId="4183346498" sldId="2147380662"/>
            <ac:picMk id="4" creationId="{211C6400-A179-B9CC-12C3-830A41998025}"/>
          </ac:picMkLst>
        </pc:picChg>
        <pc:picChg chg="del">
          <ac:chgData name="Domingo Alcantara" userId="75b2bfab-4ad1-4e51-a9e1-091e2847eadd" providerId="ADAL" clId="{23A3A92E-D9CA-4955-87FA-D16EF886B27A}" dt="2024-08-13T19:07:35.472" v="3" actId="478"/>
          <ac:picMkLst>
            <pc:docMk/>
            <pc:sldMk cId="4183346498" sldId="2147380662"/>
            <ac:picMk id="6" creationId="{2AED438E-C9FA-545D-6C03-650EA24ADA92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45:07.233" v="520"/>
        <pc:sldMkLst>
          <pc:docMk/>
          <pc:sldMk cId="43650041" sldId="2147380663"/>
        </pc:sldMkLst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23A3A92E-D9CA-4955-87FA-D16EF886B27A}" dt="2024-08-13T19:25:28.327" v="202" actId="478"/>
          <ac:spMkLst>
            <pc:docMk/>
            <pc:sldMk cId="43650041" sldId="2147380663"/>
            <ac:spMk id="10" creationId="{DC0D3C01-38FC-BFFA-7B80-0395010D0BB2}"/>
          </ac:spMkLst>
        </pc:spChg>
        <pc:graphicFrameChg chg="add mod">
          <ac:chgData name="Domingo Alcantara" userId="75b2bfab-4ad1-4e51-a9e1-091e2847eadd" providerId="ADAL" clId="{23A3A92E-D9CA-4955-87FA-D16EF886B27A}" dt="2024-08-13T19:45:07.233" v="520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graphicFrameChg chg="del">
          <ac:chgData name="Domingo Alcantara" userId="75b2bfab-4ad1-4e51-a9e1-091e2847eadd" providerId="ADAL" clId="{23A3A92E-D9CA-4955-87FA-D16EF886B27A}" dt="2024-08-13T19:42:59.665" v="507" actId="478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5" creationId="{0A651E18-FE69-9D96-286C-4DF5CCBD7D01}"/>
          </ac:picMkLst>
        </pc:picChg>
        <pc:picChg chg="del">
          <ac:chgData name="Domingo Alcantara" userId="75b2bfab-4ad1-4e51-a9e1-091e2847eadd" providerId="ADAL" clId="{23A3A92E-D9CA-4955-87FA-D16EF886B27A}" dt="2024-08-13T19:07:39.371" v="5" actId="478"/>
          <ac:picMkLst>
            <pc:docMk/>
            <pc:sldMk cId="43650041" sldId="2147380663"/>
            <ac:picMk id="6" creationId="{BC3AAF8C-8DAA-7FAA-75FF-CAD8D6A5EF9B}"/>
          </ac:picMkLst>
        </pc:pic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8" creationId="{393AC069-1FFD-1AA3-C934-9075F7A82D7F}"/>
          </ac:picMkLst>
        </pc:picChg>
        <pc:picChg chg="del">
          <ac:chgData name="Domingo Alcantara" userId="75b2bfab-4ad1-4e51-a9e1-091e2847eadd" providerId="ADAL" clId="{23A3A92E-D9CA-4955-87FA-D16EF886B27A}" dt="2024-08-13T19:08:51.939" v="27" actId="478"/>
          <ac:picMkLst>
            <pc:docMk/>
            <pc:sldMk cId="43650041" sldId="2147380663"/>
            <ac:picMk id="9" creationId="{BA33443E-7146-665A-4E95-3D00B81E2501}"/>
          </ac:picMkLst>
        </pc:picChg>
        <pc:picChg chg="del">
          <ac:chgData name="Domingo Alcantara" userId="75b2bfab-4ad1-4e51-a9e1-091e2847eadd" providerId="ADAL" clId="{23A3A92E-D9CA-4955-87FA-D16EF886B27A}" dt="2024-08-13T19:07:38.692" v="4" actId="478"/>
          <ac:picMkLst>
            <pc:docMk/>
            <pc:sldMk cId="43650041" sldId="2147380663"/>
            <ac:picMk id="13" creationId="{2D948229-BCC7-F3F1-56FB-CA1582B37FEC}"/>
          </ac:picMkLst>
        </pc:picChg>
      </pc:sldChg>
      <pc:sldChg chg="modSp mod">
        <pc:chgData name="Domingo Alcantara" userId="75b2bfab-4ad1-4e51-a9e1-091e2847eadd" providerId="ADAL" clId="{23A3A92E-D9CA-4955-87FA-D16EF886B27A}" dt="2024-08-13T19:37:18.073" v="2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23A3A92E-D9CA-4955-87FA-D16EF886B27A}" dt="2024-08-13T19:35:21.488" v="24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3A3A92E-D9CA-4955-87FA-D16EF886B27A}" dt="2024-08-13T19:37:18.073" v="2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3A3A92E-D9CA-4955-87FA-D16EF886B27A}" dt="2024-08-13T19:36:13.601" v="26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3A3A92E-D9CA-4955-87FA-D16EF886B27A}" dt="2024-08-13T19:35:28.698" v="25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3A3A92E-D9CA-4955-87FA-D16EF886B27A}" dt="2024-08-13T19:35:35.697" v="25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3A3A92E-D9CA-4955-87FA-D16EF886B27A}" dt="2024-08-13T19:35:54.098" v="2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3A3A92E-D9CA-4955-87FA-D16EF886B27A}" dt="2024-08-13T19:36:13.601" v="26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3A3A92E-D9CA-4955-87FA-D16EF886B27A}" dt="2024-08-13T19:24:57.553" v="178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23A3A92E-D9CA-4955-87FA-D16EF886B27A}" dt="2024-08-13T19:07:42.586" v="6" actId="478"/>
          <ac:picMkLst>
            <pc:docMk/>
            <pc:sldMk cId="557778375" sldId="2147380672"/>
            <ac:picMk id="3" creationId="{8D0BC9A4-92B7-D709-3386-5595645F7A54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4" creationId="{0F1032CB-A612-B121-AFDF-99CCFBD44554}"/>
          </ac:picMkLst>
        </pc:picChg>
        <pc:picChg chg="del">
          <ac:chgData name="Domingo Alcantara" userId="75b2bfab-4ad1-4e51-a9e1-091e2847eadd" providerId="ADAL" clId="{23A3A92E-D9CA-4955-87FA-D16EF886B27A}" dt="2024-08-13T19:07:43.249" v="7" actId="478"/>
          <ac:picMkLst>
            <pc:docMk/>
            <pc:sldMk cId="557778375" sldId="2147380672"/>
            <ac:picMk id="6" creationId="{3D578DB3-8E37-1522-67DC-E5FE7E4572F2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7" creationId="{316C78EF-3650-D080-7753-D4D43DFA60A6}"/>
          </ac:picMkLst>
        </pc:picChg>
        <pc:picChg chg="del">
          <ac:chgData name="Domingo Alcantara" userId="75b2bfab-4ad1-4e51-a9e1-091e2847eadd" providerId="ADAL" clId="{23A3A92E-D9CA-4955-87FA-D16EF886B27A}" dt="2024-08-13T19:07:43.858" v="8" actId="478"/>
          <ac:picMkLst>
            <pc:docMk/>
            <pc:sldMk cId="557778375" sldId="2147380672"/>
            <ac:picMk id="9" creationId="{E10924A7-3FA4-954A-6961-C0D25A4AFFB7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10" creationId="{951D1F2D-77A5-F998-361F-EC9CE6C1C6D5}"/>
          </ac:picMkLst>
        </pc:picChg>
        <pc:picChg chg="add del mod">
          <ac:chgData name="Domingo Alcantara" userId="75b2bfab-4ad1-4e51-a9e1-091e2847eadd" providerId="ADAL" clId="{23A3A92E-D9CA-4955-87FA-D16EF886B27A}" dt="2024-08-13T19:24:50.590" v="149" actId="21"/>
          <ac:picMkLst>
            <pc:docMk/>
            <pc:sldMk cId="557778375" sldId="2147380672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23A3A92E-D9CA-4955-87FA-D16EF886B27A}" dt="2024-08-13T19:07:45.872" v="10" actId="478"/>
          <ac:picMkLst>
            <pc:docMk/>
            <pc:sldMk cId="557778375" sldId="2147380672"/>
            <ac:picMk id="13" creationId="{5E2C5769-94F7-4747-2B50-5DA339F2A0AF}"/>
          </ac:picMkLst>
        </pc:picChg>
        <pc:picChg chg="del">
          <ac:chgData name="Domingo Alcantara" userId="75b2bfab-4ad1-4e51-a9e1-091e2847eadd" providerId="ADAL" clId="{23A3A92E-D9CA-4955-87FA-D16EF886B27A}" dt="2024-08-13T19:07:45.258" v="9" actId="478"/>
          <ac:picMkLst>
            <pc:docMk/>
            <pc:sldMk cId="557778375" sldId="2147380672"/>
            <ac:picMk id="16" creationId="{C3B72891-F295-89BA-5581-447F9B69ABCC}"/>
          </ac:picMkLst>
        </pc:picChg>
        <pc:picChg chg="add del mod">
          <ac:chgData name="Domingo Alcantara" userId="75b2bfab-4ad1-4e51-a9e1-091e2847eadd" providerId="ADAL" clId="{23A3A92E-D9CA-4955-87FA-D16EF886B27A}" dt="2024-08-13T19:23:49.771" v="141" actId="21"/>
          <ac:picMkLst>
            <pc:docMk/>
            <pc:sldMk cId="557778375" sldId="2147380672"/>
            <ac:picMk id="17" creationId="{3ED49EAE-A22C-7FD2-10C7-E9191BD14415}"/>
          </ac:picMkLst>
        </pc:picChg>
        <pc:picChg chg="del mod">
          <ac:chgData name="Domingo Alcantara" userId="75b2bfab-4ad1-4e51-a9e1-091e2847eadd" providerId="ADAL" clId="{23A3A92E-D9CA-4955-87FA-D16EF886B27A}" dt="2024-08-13T19:07:46.352" v="12" actId="478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25:14.100" v="201" actId="1038"/>
        <pc:sldMkLst>
          <pc:docMk/>
          <pc:sldMk cId="879618139" sldId="2147380673"/>
        </pc:sldMkLst>
        <pc:picChg chg="del">
          <ac:chgData name="Domingo Alcantara" userId="75b2bfab-4ad1-4e51-a9e1-091e2847eadd" providerId="ADAL" clId="{23A3A92E-D9CA-4955-87FA-D16EF886B27A}" dt="2024-08-13T19:07:48.066" v="13" actId="478"/>
          <ac:picMkLst>
            <pc:docMk/>
            <pc:sldMk cId="879618139" sldId="2147380673"/>
            <ac:picMk id="3" creationId="{76D0DDFE-C112-034C-B338-D138A43E29D2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4" creationId="{418CF5E3-E2E9-6542-F0D2-D2880F9DBA10}"/>
          </ac:picMkLst>
        </pc:picChg>
        <pc:picChg chg="del">
          <ac:chgData name="Domingo Alcantara" userId="75b2bfab-4ad1-4e51-a9e1-091e2847eadd" providerId="ADAL" clId="{23A3A92E-D9CA-4955-87FA-D16EF886B27A}" dt="2024-08-13T19:07:48.594" v="14" actId="478"/>
          <ac:picMkLst>
            <pc:docMk/>
            <pc:sldMk cId="879618139" sldId="2147380673"/>
            <ac:picMk id="6" creationId="{CBAC9AE3-0CB5-AEF7-CB41-8F0763A2A3A1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2" creationId="{C73E226A-A2A1-F996-C4DA-137966EEFAE7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320939058" sldId="2147380674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4080205597" sldId="2147380910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786952649" sldId="2147380911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0" sldId="2147483648"/>
            <pc:sldLayoutMk cId="4156682077" sldId="2147483949"/>
          </pc:sldLayoutMkLst>
        </pc:sldLayoutChg>
      </pc:sldMasterChg>
      <pc:sldMasterChg chg="del 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4048289001" sldId="2147483924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594426579" sldId="214748392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96871362" sldId="214748392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431274526" sldId="214748392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44121643" sldId="214748392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713973695" sldId="214748392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2107447" sldId="214748393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211042007" sldId="214748393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815200790" sldId="214748393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803137706" sldId="214748393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527412257" sldId="214748393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40011299" sldId="214748393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79052774" sldId="214748393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84944065" sldId="214748393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344446972" sldId="214748393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941589463" sldId="214748393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390471239" sldId="214748394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458940132" sldId="214748394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1431421" sldId="214748394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49873604" sldId="214748394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020583611" sldId="214748394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00440442" sldId="214748394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839094" sldId="214748394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010788960" sldId="214748394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6771139" sldId="2147483948"/>
          </pc:sldLayoutMkLst>
        </pc:sldLayoutChg>
      </pc:sldMasterChg>
    </pc:docChg>
  </pc:docChgLst>
  <pc:docChgLst>
    <pc:chgData name="Domingo Alcantara" userId="75b2bfab-4ad1-4e51-a9e1-091e2847eadd" providerId="ADAL" clId="{9C5D05EC-6DD3-4FBF-885C-CA189800AFA4}"/>
    <pc:docChg chg="undo redo custSel modSld">
      <pc:chgData name="Domingo Alcantara" userId="75b2bfab-4ad1-4e51-a9e1-091e2847eadd" providerId="ADAL" clId="{9C5D05EC-6DD3-4FBF-885C-CA189800AFA4}" dt="2024-06-06T20:31:50.215" v="750" actId="1035"/>
      <pc:docMkLst>
        <pc:docMk/>
      </pc:docMkLst>
      <pc:sldChg chg="addSp delSp modSp mod">
        <pc:chgData name="Domingo Alcantara" userId="75b2bfab-4ad1-4e51-a9e1-091e2847eadd" providerId="ADAL" clId="{9C5D05EC-6DD3-4FBF-885C-CA189800AFA4}" dt="2024-06-06T20:30:44.020" v="608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C5D05EC-6DD3-4FBF-885C-CA189800AFA4}" dt="2024-06-06T20:07:16.817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C5D05EC-6DD3-4FBF-885C-CA189800AFA4}" dt="2024-06-06T20:07:21.692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C5D05EC-6DD3-4FBF-885C-CA189800AFA4}" dt="2024-06-06T20:07:26.733" v="1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C5D05EC-6DD3-4FBF-885C-CA189800AFA4}" dt="2024-06-06T20:28:08.398" v="602" actId="692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del">
          <ac:chgData name="Domingo Alcantara" userId="75b2bfab-4ad1-4e51-a9e1-091e2847eadd" providerId="ADAL" clId="{9C5D05EC-6DD3-4FBF-885C-CA189800AFA4}" dt="2024-06-06T20:05:42.508" v="2" actId="478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">
          <ac:chgData name="Domingo Alcantara" userId="75b2bfab-4ad1-4e51-a9e1-091e2847eadd" providerId="ADAL" clId="{9C5D05EC-6DD3-4FBF-885C-CA189800AFA4}" dt="2024-06-06T20:29:55.254" v="604" actId="1076"/>
          <ac:picMkLst>
            <pc:docMk/>
            <pc:sldMk cId="437425898" sldId="2138104057"/>
            <ac:picMk id="5" creationId="{CEC18B42-B61F-FE12-0F53-C6A28A246D02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6" creationId="{D7A6E3F7-68CC-57A8-E38F-BAAAB502C56A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8" creationId="{0D219442-F912-A067-5FE9-95B24D31B45D}"/>
          </ac:picMkLst>
        </pc:picChg>
        <pc:picChg chg="add mod ord">
          <ac:chgData name="Domingo Alcantara" userId="75b2bfab-4ad1-4e51-a9e1-091e2847eadd" providerId="ADAL" clId="{9C5D05EC-6DD3-4FBF-885C-CA189800AFA4}" dt="2024-06-06T20:30:44.020" v="608" actId="171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modSp mod">
        <pc:chgData name="Domingo Alcantara" userId="75b2bfab-4ad1-4e51-a9e1-091e2847eadd" providerId="ADAL" clId="{9C5D05EC-6DD3-4FBF-885C-CA189800AFA4}" dt="2024-06-06T20:05:37.79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C5D05EC-6DD3-4FBF-885C-CA189800AFA4}" dt="2024-06-06T20:05:37.79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C5D05EC-6DD3-4FBF-885C-CA189800AFA4}" dt="2024-06-06T20:31:50.215" v="75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C5D05EC-6DD3-4FBF-885C-CA189800AFA4}" dt="2024-06-06T20:31:35.485" v="73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C5D05EC-6DD3-4FBF-885C-CA189800AFA4}" dt="2024-06-06T20:22:07.231" v="579" actId="20577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6" creationId="{2E08E13A-9649-D694-D31F-DBD6D284B06D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7" creationId="{7ABFC4DD-C9D3-8C53-F29B-F0F463B3BE6A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8" creationId="{A93F50FC-A46B-3828-39B4-352AE885890D}"/>
          </ac:spMkLst>
        </pc:spChg>
        <pc:picChg chg="add mod">
          <ac:chgData name="Domingo Alcantara" userId="75b2bfab-4ad1-4e51-a9e1-091e2847eadd" providerId="ADAL" clId="{9C5D05EC-6DD3-4FBF-885C-CA189800AFA4}" dt="2024-06-06T20:08:00.394" v="21" actId="1076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9C5D05EC-6DD3-4FBF-885C-CA189800AFA4}" dt="2024-06-06T20:31:50.215" v="750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C5D05EC-6DD3-4FBF-885C-CA189800AFA4}" dt="2024-06-06T20:05:47.968" v="4" actId="478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9C5D05EC-6DD3-4FBF-885C-CA189800AFA4}" dt="2024-06-06T20:13:27.356" v="104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9C5D05EC-6DD3-4FBF-885C-CA189800AFA4}" dt="2024-06-06T20:08:26.543" v="27" actId="207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C5D05EC-6DD3-4FBF-885C-CA189800AFA4}" dt="2024-06-06T20:08:36.184" v="28" actId="207"/>
          <ac:spMkLst>
            <pc:docMk/>
            <pc:sldMk cId="43650041" sldId="2147380663"/>
            <ac:spMk id="4" creationId="{0998B70A-3F1C-67EB-AB11-9A035531174E}"/>
          </ac:spMkLst>
        </pc:spChg>
        <pc:picChg chg="add mod">
          <ac:chgData name="Domingo Alcantara" userId="75b2bfab-4ad1-4e51-a9e1-091e2847eadd" providerId="ADAL" clId="{9C5D05EC-6DD3-4FBF-885C-CA189800AFA4}" dt="2024-06-06T20:08:26.543" v="27" actId="207"/>
          <ac:picMkLst>
            <pc:docMk/>
            <pc:sldMk cId="43650041" sldId="2147380663"/>
            <ac:picMk id="6" creationId="{ED8A25EC-981C-04BF-7B3E-685B99693AA0}"/>
          </ac:picMkLst>
        </pc:picChg>
        <pc:picChg chg="add mod">
          <ac:chgData name="Domingo Alcantara" userId="75b2bfab-4ad1-4e51-a9e1-091e2847eadd" providerId="ADAL" clId="{9C5D05EC-6DD3-4FBF-885C-CA189800AFA4}" dt="2024-06-06T20:12:00.076" v="98" actId="20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9C5D05EC-6DD3-4FBF-885C-CA189800AFA4}" dt="2024-06-06T20:13:27.356" v="104" actId="208"/>
          <ac:picMkLst>
            <pc:docMk/>
            <pc:sldMk cId="43650041" sldId="2147380663"/>
            <ac:picMk id="13" creationId="{A06ED905-424F-45AB-D540-BFB4A2951DA3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4" creationId="{B1D4C7BF-41E9-FF35-F874-3DDD67F2DDCB}"/>
          </ac:picMkLst>
        </pc:picChg>
        <pc:picChg chg="add mod">
          <ac:chgData name="Domingo Alcantara" userId="75b2bfab-4ad1-4e51-a9e1-091e2847eadd" providerId="ADAL" clId="{9C5D05EC-6DD3-4FBF-885C-CA189800AFA4}" dt="2024-06-06T20:08:19.235" v="25" actId="1076"/>
          <ac:picMkLst>
            <pc:docMk/>
            <pc:sldMk cId="43650041" sldId="2147380663"/>
            <ac:picMk id="2050" creationId="{7BD37A04-E271-90E5-7087-3E870C7C7F90}"/>
          </ac:picMkLst>
        </pc:picChg>
        <pc:picChg chg="del">
          <ac:chgData name="Domingo Alcantara" userId="75b2bfab-4ad1-4e51-a9e1-091e2847eadd" providerId="ADAL" clId="{9C5D05EC-6DD3-4FBF-885C-CA189800AFA4}" dt="2024-06-06T20:05:52.380" v="6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9C5D05EC-6DD3-4FBF-885C-CA189800AFA4}" dt="2024-06-06T20:09:31.736" v="4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C5D05EC-6DD3-4FBF-885C-CA189800AFA4}" dt="2024-06-06T20:08:50.875" v="3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C5D05EC-6DD3-4FBF-885C-CA189800AFA4}" dt="2024-06-06T20:09:08.105" v="4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C5D05EC-6DD3-4FBF-885C-CA189800AFA4}" dt="2024-06-06T20:09:31.736" v="4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C5D05EC-6DD3-4FBF-885C-CA189800AFA4}" dt="2024-06-06T20:24:49.230" v="594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3" creationId="{3A8AA379-E693-C8D9-BFE8-6029E6FD27F2}"/>
          </ac:picMkLst>
        </pc:picChg>
        <pc:picChg chg="add mod">
          <ac:chgData name="Domingo Alcantara" userId="75b2bfab-4ad1-4e51-a9e1-091e2847eadd" providerId="ADAL" clId="{9C5D05EC-6DD3-4FBF-885C-CA189800AFA4}" dt="2024-06-06T20:23:16.679" v="585" actId="1076"/>
          <ac:picMkLst>
            <pc:docMk/>
            <pc:sldMk cId="2323949207" sldId="2147380668"/>
            <ac:picMk id="4" creationId="{F49FE7B6-90B3-8F95-A83A-01118D134E63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6" creationId="{BF115C98-CAEF-8462-55B8-BEE38F83779D}"/>
          </ac:picMkLst>
        </pc:picChg>
        <pc:picChg chg="add mod">
          <ac:chgData name="Domingo Alcantara" userId="75b2bfab-4ad1-4e51-a9e1-091e2847eadd" providerId="ADAL" clId="{9C5D05EC-6DD3-4FBF-885C-CA189800AFA4}" dt="2024-06-06T20:23:19.722" v="586" actId="1076"/>
          <ac:picMkLst>
            <pc:docMk/>
            <pc:sldMk cId="2323949207" sldId="2147380668"/>
            <ac:picMk id="7" creationId="{6900084D-AD0B-9DEB-03FD-4DB417BA8EA7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9C5D05EC-6DD3-4FBF-885C-CA189800AFA4}" dt="2024-06-06T20:23:39.493" v="588" actId="1076"/>
          <ac:picMkLst>
            <pc:docMk/>
            <pc:sldMk cId="2323949207" sldId="2147380668"/>
            <ac:picMk id="10" creationId="{5AAAA15D-0833-7F88-4F88-63F7958D7531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1" creationId="{89925E81-8385-0D30-AB14-446DB34AD077}"/>
          </ac:picMkLst>
        </pc:picChg>
        <pc:picChg chg="add mod">
          <ac:chgData name="Domingo Alcantara" userId="75b2bfab-4ad1-4e51-a9e1-091e2847eadd" providerId="ADAL" clId="{9C5D05EC-6DD3-4FBF-885C-CA189800AFA4}" dt="2024-06-06T20:24:42.225" v="592" actId="14100"/>
          <ac:picMkLst>
            <pc:docMk/>
            <pc:sldMk cId="2323949207" sldId="2147380668"/>
            <ac:picMk id="13" creationId="{BBE28BAD-4B3B-37BD-BB29-093562ACB40F}"/>
          </ac:picMkLst>
        </pc:picChg>
        <pc:picChg chg="add mod">
          <ac:chgData name="Domingo Alcantara" userId="75b2bfab-4ad1-4e51-a9e1-091e2847eadd" providerId="ADAL" clId="{9C5D05EC-6DD3-4FBF-885C-CA189800AFA4}" dt="2024-06-06T20:24:49.230" v="594" actId="1076"/>
          <ac:picMkLst>
            <pc:docMk/>
            <pc:sldMk cId="2323949207" sldId="2147380668"/>
            <ac:picMk id="15" creationId="{0EE884AB-3044-8A38-16B0-E862B07C6602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6" creationId="{6E7C8FE1-D7FA-EFAF-D469-EF6B27647D26}"/>
          </ac:picMkLst>
        </pc:picChg>
      </pc:sldChg>
      <pc:sldChg chg="modSp mod">
        <pc:chgData name="Domingo Alcantara" userId="75b2bfab-4ad1-4e51-a9e1-091e2847eadd" providerId="ADAL" clId="{9C5D05EC-6DD3-4FBF-885C-CA189800AFA4}" dt="2024-06-06T20:10:08.552" v="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C5D05EC-6DD3-4FBF-885C-CA189800AFA4}" dt="2024-06-06T20:08:55.044" v="3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C5D05EC-6DD3-4FBF-885C-CA189800AFA4}" dt="2024-06-06T20:09:02.560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9C5D05EC-6DD3-4FBF-885C-CA189800AFA4}" dt="2024-06-06T20:09:50.86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C5D05EC-6DD3-4FBF-885C-CA189800AFA4}" dt="2024-06-06T20:10:08.552" v="5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394AC097-6CA6-4EBE-97DF-46F9ECA96733}"/>
    <pc:docChg chg="undo redo custSel addSld modSld">
      <pc:chgData name="Domingo Alcantara" userId="75b2bfab-4ad1-4e51-a9e1-091e2847eadd" providerId="ADAL" clId="{394AC097-6CA6-4EBE-97DF-46F9ECA96733}" dt="2024-07-16T17:06:45.683" v="667" actId="1035"/>
      <pc:docMkLst>
        <pc:docMk/>
      </pc:docMkLst>
      <pc:sldChg chg="addSp delSp modSp mod">
        <pc:chgData name="Domingo Alcantara" userId="75b2bfab-4ad1-4e51-a9e1-091e2847eadd" providerId="ADAL" clId="{394AC097-6CA6-4EBE-97DF-46F9ECA96733}" dt="2024-07-16T16:38:18.619" v="13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94AC097-6CA6-4EBE-97DF-46F9ECA96733}" dt="2024-07-16T15:16:24.183" v="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94AC097-6CA6-4EBE-97DF-46F9ECA96733}" dt="2024-07-16T15:16:28.296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94AC097-6CA6-4EBE-97DF-46F9ECA96733}" dt="2024-07-16T15:16:34.953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94AC097-6CA6-4EBE-97DF-46F9ECA96733}" dt="2024-07-16T16:38:18.619" v="132" actId="14100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del">
          <ac:chgData name="Domingo Alcantara" userId="75b2bfab-4ad1-4e51-a9e1-091e2847eadd" providerId="ADAL" clId="{394AC097-6CA6-4EBE-97DF-46F9ECA96733}" dt="2024-07-16T15:15:07.753" v="2" actId="478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15:03.5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94AC097-6CA6-4EBE-97DF-46F9ECA96733}" dt="2024-07-16T15:15:03.5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94AC097-6CA6-4EBE-97DF-46F9ECA96733}" dt="2024-07-16T17:06:45.683" v="66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94AC097-6CA6-4EBE-97DF-46F9ECA96733}" dt="2024-07-16T17:06:31.399" v="6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94AC097-6CA6-4EBE-97DF-46F9ECA96733}" dt="2024-07-16T17:06:43.603" v="6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94AC097-6CA6-4EBE-97DF-46F9ECA96733}" dt="2024-07-16T17:05:19.966" v="552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94AC097-6CA6-4EBE-97DF-46F9ECA96733}" dt="2024-07-16T17:06:45.683" v="66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94AC097-6CA6-4EBE-97DF-46F9ECA96733}" dt="2024-07-16T15:15:09.789" v="3" actId="478"/>
          <ac:picMkLst>
            <pc:docMk/>
            <pc:sldMk cId="4183346498" sldId="2147380662"/>
            <ac:picMk id="6" creationId="{CBAE30FE-BCB0-1621-921B-D4729E421600}"/>
          </ac:picMkLst>
        </pc:picChg>
        <pc:picChg chg="add mod modCrop">
          <ac:chgData name="Domingo Alcantara" userId="75b2bfab-4ad1-4e51-a9e1-091e2847eadd" providerId="ADAL" clId="{394AC097-6CA6-4EBE-97DF-46F9ECA96733}" dt="2024-07-16T17:05:15" v="551" actId="1076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394AC097-6CA6-4EBE-97DF-46F9ECA96733}" dt="2024-07-16T16:32:53.756" v="100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94AC097-6CA6-4EBE-97DF-46F9ECA96733}" dt="2024-07-16T15:32:43.016" v="5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94AC097-6CA6-4EBE-97DF-46F9ECA96733}" dt="2024-07-16T15:33:58.442" v="61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94AC097-6CA6-4EBE-97DF-46F9ECA96733}" dt="2024-07-16T15:19:38.015" v="36" actId="14100"/>
          <ac:spMkLst>
            <pc:docMk/>
            <pc:sldMk cId="43650041" sldId="2147380663"/>
            <ac:spMk id="6" creationId="{D32CA48F-BC16-498F-1F66-ACA3CD4675C1}"/>
          </ac:spMkLst>
        </pc:spChg>
        <pc:picChg chg="del">
          <ac:chgData name="Domingo Alcantara" userId="75b2bfab-4ad1-4e51-a9e1-091e2847eadd" providerId="ADAL" clId="{394AC097-6CA6-4EBE-97DF-46F9ECA96733}" dt="2024-07-16T15:19:50.649" v="41" actId="478"/>
          <ac:picMkLst>
            <pc:docMk/>
            <pc:sldMk cId="43650041" sldId="2147380663"/>
            <ac:picMk id="9" creationId="{76185862-B6D0-D868-4861-04EA4AE4C26F}"/>
          </ac:picMkLst>
        </pc:picChg>
        <pc:picChg chg="add mod">
          <ac:chgData name="Domingo Alcantara" userId="75b2bfab-4ad1-4e51-a9e1-091e2847eadd" providerId="ADAL" clId="{394AC097-6CA6-4EBE-97DF-46F9ECA96733}" dt="2024-07-16T15:19:44.996" v="39" actId="103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394AC097-6CA6-4EBE-97DF-46F9ECA96733}" dt="2024-07-16T15:32:50.352" v="55" actId="208"/>
          <ac:picMkLst>
            <pc:docMk/>
            <pc:sldMk cId="43650041" sldId="2147380663"/>
            <ac:picMk id="12" creationId="{A2B349AE-CDC3-4EFD-0248-1A860075EDFA}"/>
          </ac:picMkLst>
        </pc:picChg>
        <pc:picChg chg="add mod">
          <ac:chgData name="Domingo Alcantara" userId="75b2bfab-4ad1-4e51-a9e1-091e2847eadd" providerId="ADAL" clId="{394AC097-6CA6-4EBE-97DF-46F9ECA96733}" dt="2024-07-16T15:34:04.719" v="64" actId="208"/>
          <ac:picMkLst>
            <pc:docMk/>
            <pc:sldMk cId="43650041" sldId="2147380663"/>
            <ac:picMk id="14" creationId="{54D67938-1B37-A62B-7D46-E65010A61E9E}"/>
          </ac:picMkLst>
        </pc:picChg>
        <pc:picChg chg="del">
          <ac:chgData name="Domingo Alcantara" userId="75b2bfab-4ad1-4e51-a9e1-091e2847eadd" providerId="ADAL" clId="{394AC097-6CA6-4EBE-97DF-46F9ECA96733}" dt="2024-07-16T15:19:06.727" v="31" actId="478"/>
          <ac:picMkLst>
            <pc:docMk/>
            <pc:sldMk cId="43650041" sldId="2147380663"/>
            <ac:picMk id="15" creationId="{D0B11D66-35B7-ECA4-11C6-D70E831A5619}"/>
          </ac:picMkLst>
        </pc:picChg>
        <pc:picChg chg="add mod">
          <ac:chgData name="Domingo Alcantara" userId="75b2bfab-4ad1-4e51-a9e1-091e2847eadd" providerId="ADAL" clId="{394AC097-6CA6-4EBE-97DF-46F9ECA96733}" dt="2024-07-16T16:32:53.756" v="100" actId="1076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394AC097-6CA6-4EBE-97DF-46F9ECA96733}" dt="2024-07-16T15:19:48.742" v="40" actId="478"/>
          <ac:picMkLst>
            <pc:docMk/>
            <pc:sldMk cId="43650041" sldId="2147380663"/>
            <ac:picMk id="20" creationId="{521B6270-D237-5E0B-A5D6-A8FCB41355D6}"/>
          </ac:picMkLst>
        </pc:picChg>
        <pc:picChg chg="del">
          <ac:chgData name="Domingo Alcantara" userId="75b2bfab-4ad1-4e51-a9e1-091e2847eadd" providerId="ADAL" clId="{394AC097-6CA6-4EBE-97DF-46F9ECA96733}" dt="2024-07-16T16:32:43.967" v="95" actId="478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394AC097-6CA6-4EBE-97DF-46F9ECA96733}" dt="2024-07-16T16:35:13.961" v="114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394AC097-6CA6-4EBE-97DF-46F9ECA96733}" dt="2024-07-16T15:35:40.909" v="6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94AC097-6CA6-4EBE-97DF-46F9ECA96733}" dt="2024-07-16T16:35:13.961" v="11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39:50.976" v="8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94AC097-6CA6-4EBE-97DF-46F9ECA96733}" dt="2024-07-16T15:35:49.321" v="7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94AC097-6CA6-4EBE-97DF-46F9ECA96733}" dt="2024-07-16T15:36:26.332" v="7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94AC097-6CA6-4EBE-97DF-46F9ECA96733}" dt="2024-07-16T15:39:50.976" v="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94AC097-6CA6-4EBE-97DF-46F9ECA96733}" dt="2024-07-16T16:44:55.270" v="159" actId="1076"/>
        <pc:sldMkLst>
          <pc:docMk/>
          <pc:sldMk cId="557778375" sldId="2147380672"/>
        </pc:sldMkLst>
        <pc:grpChg chg="del">
          <ac:chgData name="Domingo Alcantara" userId="75b2bfab-4ad1-4e51-a9e1-091e2847eadd" providerId="ADAL" clId="{394AC097-6CA6-4EBE-97DF-46F9ECA96733}" dt="2024-07-16T15:15:15.962" v="5" actId="478"/>
          <ac:grpSpMkLst>
            <pc:docMk/>
            <pc:sldMk cId="557778375" sldId="2147380672"/>
            <ac:grpSpMk id="11" creationId="{E9371CA2-BA98-2D39-16BA-69DF4A62727D}"/>
          </ac:grpSpMkLst>
        </pc:grpChg>
        <pc:picChg chg="add mod modCrop">
          <ac:chgData name="Domingo Alcantara" userId="75b2bfab-4ad1-4e51-a9e1-091e2847eadd" providerId="ADAL" clId="{394AC097-6CA6-4EBE-97DF-46F9ECA96733}" dt="2024-07-16T16:41:19.546" v="145" actId="1076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394AC097-6CA6-4EBE-97DF-46F9ECA96733}" dt="2024-07-16T15:15:17.019" v="7" actId="478"/>
          <ac:picMkLst>
            <pc:docMk/>
            <pc:sldMk cId="557778375" sldId="2147380672"/>
            <ac:picMk id="4" creationId="{343E4145-D3A4-EE78-2FC5-3DEA9C7726A5}"/>
          </ac:picMkLst>
        </pc:picChg>
        <pc:picChg chg="add mod">
          <ac:chgData name="Domingo Alcantara" userId="75b2bfab-4ad1-4e51-a9e1-091e2847eadd" providerId="ADAL" clId="{394AC097-6CA6-4EBE-97DF-46F9ECA96733}" dt="2024-07-16T16:44:52.487" v="158" actId="1076"/>
          <ac:picMkLst>
            <pc:docMk/>
            <pc:sldMk cId="557778375" sldId="2147380672"/>
            <ac:picMk id="6" creationId="{A5438D7D-57AC-9CA0-5761-9B5F0E34880F}"/>
          </ac:picMkLst>
        </pc:picChg>
        <pc:picChg chg="add mod">
          <ac:chgData name="Domingo Alcantara" userId="75b2bfab-4ad1-4e51-a9e1-091e2847eadd" providerId="ADAL" clId="{394AC097-6CA6-4EBE-97DF-46F9ECA96733}" dt="2024-07-16T16:41:22.528" v="146" actId="1076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394AC097-6CA6-4EBE-97DF-46F9ECA96733}" dt="2024-07-16T16:41:46.650" v="150" actId="1076"/>
          <ac:picMkLst>
            <pc:docMk/>
            <pc:sldMk cId="557778375" sldId="2147380672"/>
            <ac:picMk id="13" creationId="{0519F3AE-ADE3-425F-D6E2-C94B2A1ADC96}"/>
          </ac:picMkLst>
        </pc:picChg>
        <pc:picChg chg="del">
          <ac:chgData name="Domingo Alcantara" userId="75b2bfab-4ad1-4e51-a9e1-091e2847eadd" providerId="ADAL" clId="{394AC097-6CA6-4EBE-97DF-46F9ECA96733}" dt="2024-07-16T15:15:16.518" v="6" actId="478"/>
          <ac:picMkLst>
            <pc:docMk/>
            <pc:sldMk cId="557778375" sldId="2147380672"/>
            <ac:picMk id="14" creationId="{3BACEFED-8244-B22C-4756-1A525D26412A}"/>
          </ac:picMkLst>
        </pc:picChg>
        <pc:picChg chg="del">
          <ac:chgData name="Domingo Alcantara" userId="75b2bfab-4ad1-4e51-a9e1-091e2847eadd" providerId="ADAL" clId="{394AC097-6CA6-4EBE-97DF-46F9ECA96733}" dt="2024-07-16T15:15:15.367" v="4" actId="478"/>
          <ac:picMkLst>
            <pc:docMk/>
            <pc:sldMk cId="557778375" sldId="2147380672"/>
            <ac:picMk id="16" creationId="{133A5BB3-4E36-76F3-5478-C5E999CA5859}"/>
          </ac:picMkLst>
        </pc:picChg>
        <pc:picChg chg="add mod modCrop">
          <ac:chgData name="Domingo Alcantara" userId="75b2bfab-4ad1-4e51-a9e1-091e2847eadd" providerId="ADAL" clId="{394AC097-6CA6-4EBE-97DF-46F9ECA96733}" dt="2024-07-16T16:44:55.270" v="159" actId="1076"/>
          <ac:picMkLst>
            <pc:docMk/>
            <pc:sldMk cId="557778375" sldId="2147380672"/>
            <ac:picMk id="17" creationId="{2E58BD0D-094E-E681-1378-AC8EE83371FA}"/>
          </ac:picMkLst>
        </pc:picChg>
        <pc:picChg chg="del">
          <ac:chgData name="Domingo Alcantara" userId="75b2bfab-4ad1-4e51-a9e1-091e2847eadd" providerId="ADAL" clId="{394AC097-6CA6-4EBE-97DF-46F9ECA96733}" dt="2024-07-16T15:15:17.774" v="8" actId="478"/>
          <ac:picMkLst>
            <pc:docMk/>
            <pc:sldMk cId="557778375" sldId="2147380672"/>
            <ac:picMk id="20" creationId="{1FA1F72D-C0FB-227C-3573-A0B7CC29B0C2}"/>
          </ac:picMkLst>
        </pc:picChg>
      </pc:sldChg>
      <pc:sldChg chg="addSp modSp add mod">
        <pc:chgData name="Domingo Alcantara" userId="75b2bfab-4ad1-4e51-a9e1-091e2847eadd" providerId="ADAL" clId="{394AC097-6CA6-4EBE-97DF-46F9ECA96733}" dt="2024-07-16T16:45:40.361" v="164" actId="1076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5" creationId="{A0ED96CE-0F9B-53DB-E7A4-03FD2A6EBFB7}"/>
          </ac:picMkLst>
        </pc:picChg>
      </pc:sldChg>
    </pc:docChg>
  </pc:docChgLst>
  <pc:docChgLst>
    <pc:chgData name="Domingo Alcantara" userId="75b2bfab-4ad1-4e51-a9e1-091e2847eadd" providerId="ADAL" clId="{8623986F-159B-45F9-95D7-84CFFA56D00E}"/>
    <pc:docChg chg="undo redo custSel modSld">
      <pc:chgData name="Domingo Alcantara" userId="75b2bfab-4ad1-4e51-a9e1-091e2847eadd" providerId="ADAL" clId="{8623986F-159B-45F9-95D7-84CFFA56D00E}" dt="2024-05-22T18:41:54.160" v="605" actId="20577"/>
      <pc:docMkLst>
        <pc:docMk/>
      </pc:docMkLst>
      <pc:sldChg chg="addSp delSp modSp mod">
        <pc:chgData name="Domingo Alcantara" userId="75b2bfab-4ad1-4e51-a9e1-091e2847eadd" providerId="ADAL" clId="{8623986F-159B-45F9-95D7-84CFFA56D00E}" dt="2024-05-22T18:39:14.821" v="54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623986F-159B-45F9-95D7-84CFFA56D00E}" dt="2024-05-22T18:24:50.736" v="1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623986F-159B-45F9-95D7-84CFFA56D00E}" dt="2024-05-22T18:24:55.969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623986F-159B-45F9-95D7-84CFFA56D00E}" dt="2024-05-22T18:25:00.184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623986F-159B-45F9-95D7-84CFFA56D00E}" dt="2024-05-22T18:30:49.506" v="75" actId="692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del">
          <ac:chgData name="Domingo Alcantara" userId="75b2bfab-4ad1-4e51-a9e1-091e2847eadd" providerId="ADAL" clId="{8623986F-159B-45F9-95D7-84CFFA56D00E}" dt="2024-05-22T18:08:53.857" v="2" actId="478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del">
          <ac:chgData name="Domingo Alcantara" userId="75b2bfab-4ad1-4e51-a9e1-091e2847eadd" providerId="ADAL" clId="{8623986F-159B-45F9-95D7-84CFFA56D00E}" dt="2024-05-22T18:08:54.635" v="3" actId="478"/>
          <ac:picMkLst>
            <pc:docMk/>
            <pc:sldMk cId="437425898" sldId="2138104057"/>
            <ac:picMk id="5" creationId="{03FFAFB8-0A8B-D7F4-F3EE-D106A67FC73F}"/>
          </ac:picMkLst>
        </pc:picChg>
        <pc:picChg chg="add mod">
          <ac:chgData name="Domingo Alcantara" userId="75b2bfab-4ad1-4e51-a9e1-091e2847eadd" providerId="ADAL" clId="{8623986F-159B-45F9-95D7-84CFFA56D00E}" dt="2024-05-22T18:39:12.595" v="544" actId="1076"/>
          <ac:picMkLst>
            <pc:docMk/>
            <pc:sldMk cId="437425898" sldId="2138104057"/>
            <ac:picMk id="6" creationId="{946CD1EB-5FA1-90F7-E470-BD832A29559A}"/>
          </ac:picMkLst>
        </pc:picChg>
        <pc:picChg chg="add mod">
          <ac:chgData name="Domingo Alcantara" userId="75b2bfab-4ad1-4e51-a9e1-091e2847eadd" providerId="ADAL" clId="{8623986F-159B-45F9-95D7-84CFFA56D00E}" dt="2024-05-22T18:39:14.821" v="545" actId="1076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8623986F-159B-45F9-95D7-84CFFA56D00E}" dt="2024-05-22T18:08:50.2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623986F-159B-45F9-95D7-84CFFA56D00E}" dt="2024-05-22T18:08:50.2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623986F-159B-45F9-95D7-84CFFA56D00E}" dt="2024-05-22T18:41:54.160" v="60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623986F-159B-45F9-95D7-84CFFA56D00E}" dt="2024-05-22T18:41:54.160" v="6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623986F-159B-45F9-95D7-84CFFA56D00E}" dt="2024-05-22T18:29:04.365" v="67"/>
          <ac:spMkLst>
            <pc:docMk/>
            <pc:sldMk cId="4183346498" sldId="2147380662"/>
            <ac:spMk id="3" creationId="{E5F9F3F3-26BA-3BF3-AA08-AF29CFBB61AF}"/>
          </ac:spMkLst>
        </pc:spChg>
        <pc:picChg chg="del mod">
          <ac:chgData name="Domingo Alcantara" userId="75b2bfab-4ad1-4e51-a9e1-091e2847eadd" providerId="ADAL" clId="{8623986F-159B-45F9-95D7-84CFFA56D00E}" dt="2024-05-22T18:08:56.517" v="5" actId="478"/>
          <ac:picMkLst>
            <pc:docMk/>
            <pc:sldMk cId="4183346498" sldId="2147380662"/>
            <ac:picMk id="6" creationId="{D75B51C3-583C-62FA-9B7A-EC92923BF6E8}"/>
          </ac:picMkLst>
        </pc:picChg>
        <pc:picChg chg="add mod">
          <ac:chgData name="Domingo Alcantara" userId="75b2bfab-4ad1-4e51-a9e1-091e2847eadd" providerId="ADAL" clId="{8623986F-159B-45F9-95D7-84CFFA56D00E}" dt="2024-05-22T18:28:38.320" v="62" actId="1076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8623986F-159B-45F9-95D7-84CFFA56D00E}" dt="2024-05-22T18:34:46.428" v="124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8623986F-159B-45F9-95D7-84CFFA56D00E}" dt="2024-05-22T18:08:59.620" v="6" actId="478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mod">
          <ac:chgData name="Domingo Alcantara" userId="75b2bfab-4ad1-4e51-a9e1-091e2847eadd" providerId="ADAL" clId="{8623986F-159B-45F9-95D7-84CFFA56D00E}" dt="2024-05-22T18:32:29.059" v="105" actId="208"/>
          <ac:picMkLst>
            <pc:docMk/>
            <pc:sldMk cId="43650041" sldId="2147380663"/>
            <ac:picMk id="4" creationId="{774A9EC0-3CEB-5B55-24C7-B3B3DBDBEA8E}"/>
          </ac:picMkLst>
        </pc:picChg>
        <pc:picChg chg="add mod">
          <ac:chgData name="Domingo Alcantara" userId="75b2bfab-4ad1-4e51-a9e1-091e2847eadd" providerId="ADAL" clId="{8623986F-159B-45F9-95D7-84CFFA56D00E}" dt="2024-05-22T18:34:46.428" v="124" actId="208"/>
          <ac:picMkLst>
            <pc:docMk/>
            <pc:sldMk cId="43650041" sldId="2147380663"/>
            <ac:picMk id="9" creationId="{B6D47180-DF41-EC5F-589F-5ACD36239CB1}"/>
          </ac:picMkLst>
        </pc:picChg>
        <pc:picChg chg="del">
          <ac:chgData name="Domingo Alcantara" userId="75b2bfab-4ad1-4e51-a9e1-091e2847eadd" providerId="ADAL" clId="{8623986F-159B-45F9-95D7-84CFFA56D00E}" dt="2024-05-22T18:09:00.246" v="7" actId="47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8623986F-159B-45F9-95D7-84CFFA56D00E}" dt="2024-05-22T18:09:00.759" v="8" actId="478"/>
          <ac:picMkLst>
            <pc:docMk/>
            <pc:sldMk cId="43650041" sldId="2147380663"/>
            <ac:picMk id="16" creationId="{62B8C812-6392-73B2-7422-DE6FCAF6CBB7}"/>
          </ac:picMkLst>
        </pc:picChg>
        <pc:picChg chg="add mod">
          <ac:chgData name="Domingo Alcantara" userId="75b2bfab-4ad1-4e51-a9e1-091e2847eadd" providerId="ADAL" clId="{8623986F-159B-45F9-95D7-84CFFA56D00E}" dt="2024-05-22T18:25:32.983" v="27" actId="1076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23.578" v="5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623986F-159B-45F9-95D7-84CFFA56D00E}" dt="2024-05-22T18:26:05.719" v="2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623986F-159B-45F9-95D7-84CFFA56D00E}" dt="2024-05-22T18:26:13.424" v="3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623986F-159B-45F9-95D7-84CFFA56D00E}" dt="2024-05-22T18:27:23.578" v="5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623986F-159B-45F9-95D7-84CFFA56D00E}" dt="2024-05-22T18:40:49.635" v="563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8623986F-159B-45F9-95D7-84CFFA56D00E}" dt="2024-05-22T18:09:49.347" v="12" actId="478"/>
          <ac:picMkLst>
            <pc:docMk/>
            <pc:sldMk cId="2323949207" sldId="2147380668"/>
            <ac:picMk id="3" creationId="{11F9468E-B8B3-4AF9-8FEB-A19F3EC723F8}"/>
          </ac:picMkLst>
        </pc:picChg>
        <pc:picChg chg="add mod">
          <ac:chgData name="Domingo Alcantara" userId="75b2bfab-4ad1-4e51-a9e1-091e2847eadd" providerId="ADAL" clId="{8623986F-159B-45F9-95D7-84CFFA56D00E}" dt="2024-05-22T18:40:38.251" v="561" actId="14100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8623986F-159B-45F9-95D7-84CFFA56D00E}" dt="2024-05-22T18:40:31.320" v="557" actId="1076"/>
          <ac:picMkLst>
            <pc:docMk/>
            <pc:sldMk cId="2323949207" sldId="2147380668"/>
            <ac:picMk id="6" creationId="{86FEC0DA-C71E-F1A1-044E-A7E542753274}"/>
          </ac:picMkLst>
        </pc:picChg>
        <pc:picChg chg="del">
          <ac:chgData name="Domingo Alcantara" userId="75b2bfab-4ad1-4e51-a9e1-091e2847eadd" providerId="ADAL" clId="{8623986F-159B-45F9-95D7-84CFFA56D00E}" dt="2024-05-22T18:09:49.860" v="13" actId="478"/>
          <ac:picMkLst>
            <pc:docMk/>
            <pc:sldMk cId="2323949207" sldId="2147380668"/>
            <ac:picMk id="7" creationId="{2F3A11B7-0767-34CE-7D06-0A18F35A3C5F}"/>
          </ac:picMkLst>
        </pc:picChg>
        <pc:picChg chg="add mod">
          <ac:chgData name="Domingo Alcantara" userId="75b2bfab-4ad1-4e51-a9e1-091e2847eadd" providerId="ADAL" clId="{8623986F-159B-45F9-95D7-84CFFA56D00E}" dt="2024-05-22T18:40:07.885" v="552" actId="1076"/>
          <ac:picMkLst>
            <pc:docMk/>
            <pc:sldMk cId="2323949207" sldId="2147380668"/>
            <ac:picMk id="9" creationId="{12B7A40F-3A5F-2A4F-74BE-8E1EB815708B}"/>
          </ac:picMkLst>
        </pc:picChg>
        <pc:picChg chg="del">
          <ac:chgData name="Domingo Alcantara" userId="75b2bfab-4ad1-4e51-a9e1-091e2847eadd" providerId="ADAL" clId="{8623986F-159B-45F9-95D7-84CFFA56D00E}" dt="2024-05-22T18:09:50.342" v="14" actId="478"/>
          <ac:picMkLst>
            <pc:docMk/>
            <pc:sldMk cId="2323949207" sldId="2147380668"/>
            <ac:picMk id="10" creationId="{F08FA400-E642-6FA3-404A-F7C9CB3BA735}"/>
          </ac:picMkLst>
        </pc:picChg>
        <pc:picChg chg="del">
          <ac:chgData name="Domingo Alcantara" userId="75b2bfab-4ad1-4e51-a9e1-091e2847eadd" providerId="ADAL" clId="{8623986F-159B-45F9-95D7-84CFFA56D00E}" dt="2024-05-22T18:09:50.745" v="15" actId="478"/>
          <ac:picMkLst>
            <pc:docMk/>
            <pc:sldMk cId="2323949207" sldId="2147380668"/>
            <ac:picMk id="12" creationId="{DBD0E32F-603D-12E3-5E50-6230DC9A1DEF}"/>
          </ac:picMkLst>
        </pc:picChg>
        <pc:picChg chg="add mod">
          <ac:chgData name="Domingo Alcantara" userId="75b2bfab-4ad1-4e51-a9e1-091e2847eadd" providerId="ADAL" clId="{8623986F-159B-45F9-95D7-84CFFA56D00E}" dt="2024-05-22T18:40:49.635" v="563" actId="14100"/>
          <ac:picMkLst>
            <pc:docMk/>
            <pc:sldMk cId="2323949207" sldId="2147380668"/>
            <ac:picMk id="13" creationId="{6A9FB1C5-DA50-4D07-6BC6-702A3F16A231}"/>
          </ac:picMkLst>
        </pc:picChg>
        <pc:picChg chg="del">
          <ac:chgData name="Domingo Alcantara" userId="75b2bfab-4ad1-4e51-a9e1-091e2847eadd" providerId="ADAL" clId="{8623986F-159B-45F9-95D7-84CFFA56D00E}" dt="2024-05-22T18:09:51.152" v="16" actId="478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49.383" v="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623986F-159B-45F9-95D7-84CFFA56D00E}" dt="2024-05-22T18:26:21.152" v="3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623986F-159B-45F9-95D7-84CFFA56D00E}" dt="2024-05-22T18:26:25.342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623986F-159B-45F9-95D7-84CFFA56D00E}" dt="2024-05-22T18:27:49.383" v="6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E66900F4-0354-456D-A063-7F08C70EEE16}"/>
    <pc:docChg chg="undo redo custSel addSld modSld">
      <pc:chgData name="Domingo Alcantara" userId="75b2bfab-4ad1-4e51-a9e1-091e2847eadd" providerId="ADAL" clId="{E66900F4-0354-456D-A063-7F08C70EEE16}" dt="2024-07-04T21:44:01.098" v="517" actId="1035"/>
      <pc:docMkLst>
        <pc:docMk/>
      </pc:docMkLst>
      <pc:sldChg chg="modSp add mod">
        <pc:chgData name="Domingo Alcantara" userId="75b2bfab-4ad1-4e51-a9e1-091e2847eadd" providerId="ADAL" clId="{E66900F4-0354-456D-A063-7F08C70EEE16}" dt="2024-07-04T21:44:01.098" v="517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E66900F4-0354-456D-A063-7F08C70EEE16}" dt="2024-07-04T21:44:01.098" v="517" actId="1035"/>
          <ac:spMkLst>
            <pc:docMk/>
            <pc:sldMk cId="2281554968" sldId="256"/>
            <ac:spMk id="3" creationId="{E36BE404-73A3-285E-3149-36E5626D35EB}"/>
          </ac:spMkLst>
        </pc:sp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66900F4-0354-456D-A063-7F08C70EEE16}" dt="2024-07-04T21:42:02.111" v="49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66900F4-0354-456D-A063-7F08C70EEE16}" dt="2024-07-04T21:30:26.399" v="9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66900F4-0354-456D-A063-7F08C70EEE16}" dt="2024-07-04T21:30:30.014" v="9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66900F4-0354-456D-A063-7F08C70EEE16}" dt="2024-07-04T21:30:34.416" v="10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66900F4-0354-456D-A063-7F08C70EEE16}" dt="2024-07-04T21:42:02.111" v="497" actId="692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  <pc:graphicFrameChg chg="del">
          <ac:chgData name="Domingo Alcantara" userId="75b2bfab-4ad1-4e51-a9e1-091e2847eadd" providerId="ADAL" clId="{E66900F4-0354-456D-A063-7F08C70EEE16}" dt="2024-07-04T21:20:26.560" v="2" actId="478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E66900F4-0354-456D-A063-7F08C70EEE16}" dt="2024-07-04T21:30:56.058" v="107" actId="21"/>
          <ac:picMkLst>
            <pc:docMk/>
            <pc:sldMk cId="437425898" sldId="2138104057"/>
            <ac:picMk id="3" creationId="{7081F8C2-0B76-C5DC-1A97-DFE75A7FDBF4}"/>
          </ac:picMkLst>
        </pc:picChg>
      </pc:sldChg>
      <pc:sldChg chg="modSp mod">
        <pc:chgData name="Domingo Alcantara" userId="75b2bfab-4ad1-4e51-a9e1-091e2847eadd" providerId="ADAL" clId="{E66900F4-0354-456D-A063-7F08C70EEE16}" dt="2024-07-04T21:20:17.79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66900F4-0354-456D-A063-7F08C70EEE16}" dt="2024-07-04T21:20:17.79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66900F4-0354-456D-A063-7F08C70EEE16}" dt="2024-07-04T21:39:46.379" v="4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66900F4-0354-456D-A063-7F08C70EEE16}" dt="2024-07-04T21:36:57.292" v="4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66900F4-0354-456D-A063-7F08C70EEE16}" dt="2024-07-04T21:35:03.221" v="16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E66900F4-0354-456D-A063-7F08C70EEE16}" dt="2024-07-04T21:20:29.541" v="3" actId="478"/>
          <ac:picMkLst>
            <pc:docMk/>
            <pc:sldMk cId="4183346498" sldId="2147380662"/>
            <ac:picMk id="6" creationId="{0C52014B-6150-3BC4-559D-379B982485CD}"/>
          </ac:picMkLst>
        </pc:picChg>
        <pc:picChg chg="add mod">
          <ac:chgData name="Domingo Alcantara" userId="75b2bfab-4ad1-4e51-a9e1-091e2847eadd" providerId="ADAL" clId="{E66900F4-0354-456D-A063-7F08C70EEE16}" dt="2024-07-04T21:39:46.379" v="490" actId="1076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66900F4-0354-456D-A063-7F08C70EEE16}" dt="2024-07-04T21:31:17.923" v="11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E66900F4-0354-456D-A063-7F08C70EEE16}" dt="2024-07-04T21:20:32.269" v="4" actId="478"/>
          <ac:picMkLst>
            <pc:docMk/>
            <pc:sldMk cId="43650041" sldId="2147380663"/>
            <ac:picMk id="7" creationId="{D98B6620-0A59-AAF9-0A61-A60E5A4D0904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8" creationId="{99CBB27D-5067-48CD-3BDD-AD278CBCA3AC}"/>
          </ac:picMkLst>
        </pc:picChg>
        <pc:picChg chg="del">
          <ac:chgData name="Domingo Alcantara" userId="75b2bfab-4ad1-4e51-a9e1-091e2847eadd" providerId="ADAL" clId="{E66900F4-0354-456D-A063-7F08C70EEE16}" dt="2024-07-04T21:20:33.930" v="6" actId="478"/>
          <ac:picMkLst>
            <pc:docMk/>
            <pc:sldMk cId="43650041" sldId="2147380663"/>
            <ac:picMk id="10" creationId="{1EB5AA23-97C6-271B-9EAA-1EEE9707039D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11" creationId="{42D6C670-F254-51DA-E961-45EFDFA15C04}"/>
          </ac:picMkLst>
        </pc:picChg>
        <pc:picChg chg="add mod modCrop">
          <ac:chgData name="Domingo Alcantara" userId="75b2bfab-4ad1-4e51-a9e1-091e2847eadd" providerId="ADAL" clId="{E66900F4-0354-456D-A063-7F08C70EEE16}" dt="2024-07-04T21:31:17.923" v="111" actId="1076"/>
          <ac:picMkLst>
            <pc:docMk/>
            <pc:sldMk cId="43650041" sldId="2147380663"/>
            <ac:picMk id="12" creationId="{7081F8C2-0B76-C5DC-1A97-DFE75A7FDBF4}"/>
          </ac:picMkLst>
        </pc:picChg>
        <pc:picChg chg="del">
          <ac:chgData name="Domingo Alcantara" userId="75b2bfab-4ad1-4e51-a9e1-091e2847eadd" providerId="ADAL" clId="{E66900F4-0354-456D-A063-7F08C70EEE16}" dt="2024-07-04T21:20:33.012" v="5" actId="47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E66900F4-0354-456D-A063-7F08C70EEE16}" dt="2024-07-04T21:33:56.282" v="1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E66900F4-0354-456D-A063-7F08C70EEE16}" dt="2024-07-04T21:31:39.153" v="1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66900F4-0354-456D-A063-7F08C70EEE16}" dt="2024-07-04T21:31:49.199" v="12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66900F4-0354-456D-A063-7F08C70EEE16}" dt="2024-07-04T21:33:56.282" v="1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66900F4-0354-456D-A063-7F08C70EEE16}" dt="2024-07-04T21:33:24.375" v="1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66900F4-0354-456D-A063-7F08C70EEE16}" dt="2024-07-04T21:31:55.379" v="12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66900F4-0354-456D-A063-7F08C70EEE16}" dt="2024-07-04T21:32:42.984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66900F4-0354-456D-A063-7F08C70EEE16}" dt="2024-07-04T21:33:24.375" v="14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66900F4-0354-456D-A063-7F08C70EEE16}" dt="2024-07-04T21:38:40.383" v="483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E66900F4-0354-456D-A063-7F08C70EEE16}" dt="2024-07-04T21:20:39.046" v="7" actId="478"/>
          <ac:picMkLst>
            <pc:docMk/>
            <pc:sldMk cId="557778375" sldId="2147380672"/>
            <ac:picMk id="3" creationId="{DBA9C779-8FC0-9289-BBDB-E36A48FFFD88}"/>
          </ac:picMkLst>
        </pc:picChg>
        <pc:picChg chg="add del mod">
          <ac:chgData name="Domingo Alcantara" userId="75b2bfab-4ad1-4e51-a9e1-091e2847eadd" providerId="ADAL" clId="{E66900F4-0354-456D-A063-7F08C70EEE16}" dt="2024-07-04T21:38:33.947" v="481" actId="21"/>
          <ac:picMkLst>
            <pc:docMk/>
            <pc:sldMk cId="557778375" sldId="2147380672"/>
            <ac:picMk id="4" creationId="{ACFE9317-EE12-7AA8-F456-FC2DC779FB7B}"/>
          </ac:picMkLst>
        </pc:picChg>
        <pc:picChg chg="del">
          <ac:chgData name="Domingo Alcantara" userId="75b2bfab-4ad1-4e51-a9e1-091e2847eadd" providerId="ADAL" clId="{E66900F4-0354-456D-A063-7F08C70EEE16}" dt="2024-07-04T21:20:39.533" v="8" actId="478"/>
          <ac:picMkLst>
            <pc:docMk/>
            <pc:sldMk cId="557778375" sldId="2147380672"/>
            <ac:picMk id="6" creationId="{FA7EC43C-8F55-B80C-F116-550086BF2666}"/>
          </ac:picMkLst>
        </pc:picChg>
        <pc:picChg chg="add mod">
          <ac:chgData name="Domingo Alcantara" userId="75b2bfab-4ad1-4e51-a9e1-091e2847eadd" providerId="ADAL" clId="{E66900F4-0354-456D-A063-7F08C70EEE16}" dt="2024-07-04T21:37:44.230" v="474" actId="1076"/>
          <ac:picMkLst>
            <pc:docMk/>
            <pc:sldMk cId="557778375" sldId="2147380672"/>
            <ac:picMk id="7" creationId="{041C5E18-87C0-886C-0FB4-43C9D8D06492}"/>
          </ac:picMkLst>
        </pc:picChg>
        <pc:picChg chg="del">
          <ac:chgData name="Domingo Alcantara" userId="75b2bfab-4ad1-4e51-a9e1-091e2847eadd" providerId="ADAL" clId="{E66900F4-0354-456D-A063-7F08C70EEE16}" dt="2024-07-04T21:20:40.799" v="10" actId="478"/>
          <ac:picMkLst>
            <pc:docMk/>
            <pc:sldMk cId="557778375" sldId="2147380672"/>
            <ac:picMk id="9" creationId="{F2DF1989-F322-74CF-F69D-178C2E89CFC8}"/>
          </ac:picMkLst>
        </pc:picChg>
        <pc:picChg chg="add mod">
          <ac:chgData name="Domingo Alcantara" userId="75b2bfab-4ad1-4e51-a9e1-091e2847eadd" providerId="ADAL" clId="{E66900F4-0354-456D-A063-7F08C70EEE16}" dt="2024-07-04T21:38:40.383" v="483" actId="1076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66900F4-0354-456D-A063-7F08C70EEE16}" dt="2024-07-04T21:38:38.429" v="482" actId="1076"/>
          <ac:picMkLst>
            <pc:docMk/>
            <pc:sldMk cId="557778375" sldId="2147380672"/>
            <ac:picMk id="12" creationId="{9A29AB15-1D43-692A-D752-68E1B2E6202A}"/>
          </ac:picMkLst>
        </pc:picChg>
        <pc:picChg chg="del">
          <ac:chgData name="Domingo Alcantara" userId="75b2bfab-4ad1-4e51-a9e1-091e2847eadd" providerId="ADAL" clId="{E66900F4-0354-456D-A063-7F08C70EEE16}" dt="2024-07-04T21:20:40.141" v="9" actId="478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addSp modSp add mod">
        <pc:chgData name="Domingo Alcantara" userId="75b2bfab-4ad1-4e51-a9e1-091e2847eadd" providerId="ADAL" clId="{E66900F4-0354-456D-A063-7F08C70EEE16}" dt="2024-07-04T21:39:02.351" v="488" actId="1076"/>
        <pc:sldMkLst>
          <pc:docMk/>
          <pc:sldMk cId="3095163248" sldId="2147380673"/>
        </pc:sldMkLst>
        <pc:picChg chg="add mod">
          <ac:chgData name="Domingo Alcantara" userId="75b2bfab-4ad1-4e51-a9e1-091e2847eadd" providerId="ADAL" clId="{E66900F4-0354-456D-A063-7F08C70EEE16}" dt="2024-07-04T21:39:02.351" v="488" actId="1076"/>
          <ac:picMkLst>
            <pc:docMk/>
            <pc:sldMk cId="3095163248" sldId="2147380673"/>
            <ac:picMk id="3" creationId="{CF18C4A6-5D0E-41D0-4A74-EB299B78B35C}"/>
          </ac:picMkLst>
        </pc:picChg>
        <pc:picChg chg="add mod">
          <ac:chgData name="Domingo Alcantara" userId="75b2bfab-4ad1-4e51-a9e1-091e2847eadd" providerId="ADAL" clId="{E66900F4-0354-456D-A063-7F08C70EEE16}" dt="2024-07-04T21:38:48.292" v="486" actId="1076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463392292" sldId="2147380674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265123595" sldId="2147380849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945494654" sldId="2147380850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1624276279" sldId="214738085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319853384" sldId="2147380852"/>
        </pc:sldMkLst>
      </pc:sldChg>
    </pc:docChg>
  </pc:docChgLst>
  <pc:docChgLst>
    <pc:chgData name="Domingo Alcantara" userId="75b2bfab-4ad1-4e51-a9e1-091e2847eadd" providerId="ADAL" clId="{51A09ECD-C5F3-4F23-8160-6F3DF8C83EAE}"/>
    <pc:docChg chg="undo custSel addSld delSld modSld delMainMaster">
      <pc:chgData name="Domingo Alcantara" userId="75b2bfab-4ad1-4e51-a9e1-091e2847eadd" providerId="ADAL" clId="{51A09ECD-C5F3-4F23-8160-6F3DF8C83EAE}" dt="2024-09-11T19:20:51.464" v="920" actId="2085"/>
      <pc:docMkLst>
        <pc:docMk/>
      </pc:docMkLst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1A09ECD-C5F3-4F23-8160-6F3DF8C83EAE}" dt="2024-09-11T18:39:38.465" v="166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51A09ECD-C5F3-4F23-8160-6F3DF8C83EAE}" dt="2024-09-11T18:34:20.476" v="1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A09ECD-C5F3-4F23-8160-6F3DF8C83EAE}" dt="2024-09-11T18:34:24.212" v="1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A09ECD-C5F3-4F23-8160-6F3DF8C83EAE}" dt="2024-09-11T18:34:28.747" v="1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1A09ECD-C5F3-4F23-8160-6F3DF8C83EAE}" dt="2024-09-11T18:06:18.870" v="2" actId="478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add mod">
          <ac:chgData name="Domingo Alcantara" userId="75b2bfab-4ad1-4e51-a9e1-091e2847eadd" providerId="ADAL" clId="{51A09ECD-C5F3-4F23-8160-6F3DF8C83EAE}" dt="2024-09-11T18:39:38.465" v="166" actId="2711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06:15.6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A09ECD-C5F3-4F23-8160-6F3DF8C83EAE}" dt="2024-09-11T18:06:15.6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A09ECD-C5F3-4F23-8160-6F3DF8C83EAE}" dt="2024-09-11T18:56:13.953" v="90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1A09ECD-C5F3-4F23-8160-6F3DF8C83EAE}" dt="2024-09-11T18:56:13.953" v="90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A09ECD-C5F3-4F23-8160-6F3DF8C83EAE}" dt="2024-09-11T18:55:48.822" v="88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1A09ECD-C5F3-4F23-8160-6F3DF8C83EAE}" dt="2024-09-11T18:56:00.047" v="897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51A09ECD-C5F3-4F23-8160-6F3DF8C83EAE}" dt="2024-09-11T18:56:05.734" v="900" actId="1036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1A09ECD-C5F3-4F23-8160-6F3DF8C83EAE}" dt="2024-09-11T18:55:54.342" v="896" actId="1036"/>
          <ac:picMkLst>
            <pc:docMk/>
            <pc:sldMk cId="4183346498" sldId="2147380662"/>
            <ac:picMk id="6" creationId="{9F4E908A-603E-A9BA-1195-FB61A1894F83}"/>
          </ac:picMkLst>
        </pc:picChg>
        <pc:picChg chg="del">
          <ac:chgData name="Domingo Alcantara" userId="75b2bfab-4ad1-4e51-a9e1-091e2847eadd" providerId="ADAL" clId="{51A09ECD-C5F3-4F23-8160-6F3DF8C83EAE}" dt="2024-09-11T18:06:20.816" v="3" actId="478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1A09ECD-C5F3-4F23-8160-6F3DF8C83EAE}" dt="2024-09-11T19:20:51.464" v="920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1A09ECD-C5F3-4F23-8160-6F3DF8C83EAE}" dt="2024-09-11T18:44:00.415" v="180" actId="478"/>
          <ac:spMkLst>
            <pc:docMk/>
            <pc:sldMk cId="43650041" sldId="2147380663"/>
            <ac:spMk id="4" creationId="{6FEEA609-37A1-073D-00C9-C488C95787FF}"/>
          </ac:spMkLst>
        </pc:spChg>
        <pc:spChg chg="add del">
          <ac:chgData name="Domingo Alcantara" userId="75b2bfab-4ad1-4e51-a9e1-091e2847eadd" providerId="ADAL" clId="{51A09ECD-C5F3-4F23-8160-6F3DF8C83EAE}" dt="2024-09-11T18:17:58.230" v="44" actId="478"/>
          <ac:spMkLst>
            <pc:docMk/>
            <pc:sldMk cId="43650041" sldId="2147380663"/>
            <ac:spMk id="7" creationId="{1A854B01-1A84-5AF9-977F-4FA81C9AEB87}"/>
          </ac:spMkLst>
        </pc:spChg>
        <pc:graphicFrameChg chg="add mod">
          <ac:chgData name="Domingo Alcantara" userId="75b2bfab-4ad1-4e51-a9e1-091e2847eadd" providerId="ADAL" clId="{51A09ECD-C5F3-4F23-8160-6F3DF8C83EAE}" dt="2024-09-11T19:20:51.464" v="920" actId="2085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graphicFrameChg chg="del mod">
          <ac:chgData name="Domingo Alcantara" userId="75b2bfab-4ad1-4e51-a9e1-091e2847eadd" providerId="ADAL" clId="{51A09ECD-C5F3-4F23-8160-6F3DF8C83EAE}" dt="2024-09-11T19:20:03.665" v="906" actId="47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del">
          <ac:chgData name="Domingo Alcantara" userId="75b2bfab-4ad1-4e51-a9e1-091e2847eadd" providerId="ADAL" clId="{51A09ECD-C5F3-4F23-8160-6F3DF8C83EAE}" dt="2024-09-11T18:17:53.782" v="42" actId="478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1A09ECD-C5F3-4F23-8160-6F3DF8C83EAE}" dt="2024-09-11T18:42:28.066" v="167" actId="478"/>
          <ac:picMkLst>
            <pc:docMk/>
            <pc:sldMk cId="43650041" sldId="2147380663"/>
            <ac:picMk id="9" creationId="{738772E1-FA05-133E-6649-4E34A91038FF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51A09ECD-C5F3-4F23-8160-6F3DF8C83EAE}" dt="2024-09-11T18:44:00.415" v="180" actId="478"/>
          <ac:picMkLst>
            <pc:docMk/>
            <pc:sldMk cId="43650041" sldId="2147380663"/>
            <ac:picMk id="12" creationId="{046FA4F0-CFDA-B895-AF31-247121DDA67D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51A09ECD-C5F3-4F23-8160-6F3DF8C83EAE}" dt="2024-09-11T18:36:03.063" v="14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1A09ECD-C5F3-4F23-8160-6F3DF8C83EAE}" dt="2024-09-11T18:34:44.415" v="13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1A09ECD-C5F3-4F23-8160-6F3DF8C83EAE}" dt="2024-09-11T18:36:03.063" v="14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37:20.788" v="1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1A09ECD-C5F3-4F23-8160-6F3DF8C83EAE}" dt="2024-09-11T18:34:50.410" v="13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1A09ECD-C5F3-4F23-8160-6F3DF8C83EAE}" dt="2024-09-11T18:37:04.214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1A09ECD-C5F3-4F23-8160-6F3DF8C83EAE}" dt="2024-09-11T18:37:20.788" v="1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1A09ECD-C5F3-4F23-8160-6F3DF8C83EAE}" dt="2024-09-11T18:23:06.447" v="71" actId="1038"/>
        <pc:sldMkLst>
          <pc:docMk/>
          <pc:sldMk cId="1771377235" sldId="2147380674"/>
        </pc:sldMkLst>
        <pc:grpChg chg="del">
          <ac:chgData name="Domingo Alcantara" userId="75b2bfab-4ad1-4e51-a9e1-091e2847eadd" providerId="ADAL" clId="{51A09ECD-C5F3-4F23-8160-6F3DF8C83EAE}" dt="2024-09-11T18:17:45.590" v="41" actId="478"/>
          <ac:grpSpMkLst>
            <pc:docMk/>
            <pc:sldMk cId="1771377235" sldId="2147380674"/>
            <ac:grpSpMk id="18" creationId="{5DD17AA5-6F1D-B0E3-F4EA-1F0EA8A72381}"/>
          </ac:grpSpMkLst>
        </pc:grpChg>
        <pc:grpChg chg="del">
          <ac:chgData name="Domingo Alcantara" userId="75b2bfab-4ad1-4e51-a9e1-091e2847eadd" providerId="ADAL" clId="{51A09ECD-C5F3-4F23-8160-6F3DF8C83EAE}" dt="2024-09-11T18:17:44.413" v="39" actId="478"/>
          <ac:grpSpMkLst>
            <pc:docMk/>
            <pc:sldMk cId="1771377235" sldId="2147380674"/>
            <ac:grpSpMk id="20" creationId="{4B8BFF90-48C1-20F4-20C6-ED9E99989B99}"/>
          </ac:grpSpMkLst>
        </pc:grpChg>
        <pc:picChg chg="del">
          <ac:chgData name="Domingo Alcantara" userId="75b2bfab-4ad1-4e51-a9e1-091e2847eadd" providerId="ADAL" clId="{51A09ECD-C5F3-4F23-8160-6F3DF8C83EAE}" dt="2024-09-11T18:17:45.165" v="40" actId="478"/>
          <ac:picMkLst>
            <pc:docMk/>
            <pc:sldMk cId="1771377235" sldId="2147380674"/>
            <ac:picMk id="3" creationId="{07F34406-C904-9D64-64B5-DB15AC28A4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51A09ECD-C5F3-4F23-8160-6F3DF8C83EAE}" dt="2024-09-11T18:23:16.621" v="73" actId="47"/>
        <pc:sldMkLst>
          <pc:docMk/>
          <pc:sldMk cId="2023464307" sldId="2147380675"/>
        </pc:sldMkLst>
        <pc:picChg chg="del">
          <ac:chgData name="Domingo Alcantara" userId="75b2bfab-4ad1-4e51-a9e1-091e2847eadd" providerId="ADAL" clId="{51A09ECD-C5F3-4F23-8160-6F3DF8C83EAE}" dt="2024-09-11T18:17:41.398" v="35" actId="478"/>
          <ac:picMkLst>
            <pc:docMk/>
            <pc:sldMk cId="2023464307" sldId="2147380675"/>
            <ac:picMk id="3" creationId="{5C739C2C-A07F-8051-1FA6-E431F3C4CF65}"/>
          </ac:picMkLst>
        </pc:picChg>
        <pc:picChg chg="del">
          <ac:chgData name="Domingo Alcantara" userId="75b2bfab-4ad1-4e51-a9e1-091e2847eadd" providerId="ADAL" clId="{51A09ECD-C5F3-4F23-8160-6F3DF8C83EAE}" dt="2024-09-11T18:17:41.893" v="36" actId="478"/>
          <ac:picMkLst>
            <pc:docMk/>
            <pc:sldMk cId="2023464307" sldId="2147380675"/>
            <ac:picMk id="5" creationId="{708EC95F-6593-87E2-A144-2C0D612CA0AE}"/>
          </ac:picMkLst>
        </pc:picChg>
        <pc:picChg chg="del">
          <ac:chgData name="Domingo Alcantara" userId="75b2bfab-4ad1-4e51-a9e1-091e2847eadd" providerId="ADAL" clId="{51A09ECD-C5F3-4F23-8160-6F3DF8C83EAE}" dt="2024-09-11T18:17:42.397" v="37" actId="478"/>
          <ac:picMkLst>
            <pc:docMk/>
            <pc:sldMk cId="2023464307" sldId="2147380675"/>
            <ac:picMk id="7" creationId="{2E4193D9-70B9-B1A0-0A2C-92262159AAF2}"/>
          </ac:picMkLst>
        </pc:picChg>
        <pc:picChg chg="del">
          <ac:chgData name="Domingo Alcantara" userId="75b2bfab-4ad1-4e51-a9e1-091e2847eadd" providerId="ADAL" clId="{51A09ECD-C5F3-4F23-8160-6F3DF8C83EAE}" dt="2024-09-11T18:17:42.837" v="38" actId="478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addSp delSp modSp add mod">
        <pc:chgData name="Domingo Alcantara" userId="75b2bfab-4ad1-4e51-a9e1-091e2847eadd" providerId="ADAL" clId="{51A09ECD-C5F3-4F23-8160-6F3DF8C83EAE}" dt="2024-09-11T18:43:53.579" v="179" actId="14100"/>
        <pc:sldMkLst>
          <pc:docMk/>
          <pc:sldMk cId="1931504781" sldId="2147380676"/>
        </pc:sldMkLst>
        <pc:picChg chg="add mod">
          <ac:chgData name="Domingo Alcantara" userId="75b2bfab-4ad1-4e51-a9e1-091e2847eadd" providerId="ADAL" clId="{51A09ECD-C5F3-4F23-8160-6F3DF8C83EAE}" dt="2024-09-11T18:25:31.004" v="93" actId="1076"/>
          <ac:picMkLst>
            <pc:docMk/>
            <pc:sldMk cId="1931504781" sldId="2147380676"/>
            <ac:picMk id="3" creationId="{D98E7A1D-CEE1-3339-375B-456C24640305}"/>
          </ac:picMkLst>
        </pc:picChg>
        <pc:picChg chg="del">
          <ac:chgData name="Domingo Alcantara" userId="75b2bfab-4ad1-4e51-a9e1-091e2847eadd" providerId="ADAL" clId="{51A09ECD-C5F3-4F23-8160-6F3DF8C83EAE}" dt="2024-09-11T18:24:43.269" v="86" actId="478"/>
          <ac:picMkLst>
            <pc:docMk/>
            <pc:sldMk cId="1931504781" sldId="2147380676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8:02.488" v="119" actId="1076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51A09ECD-C5F3-4F23-8160-6F3DF8C83EAE}" dt="2024-09-11T18:25:22.100" v="92" actId="478"/>
          <ac:picMkLst>
            <pc:docMk/>
            <pc:sldMk cId="1931504781" sldId="2147380676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43:27.411" v="173" actId="1076"/>
          <ac:picMkLst>
            <pc:docMk/>
            <pc:sldMk cId="1931504781" sldId="2147380676"/>
            <ac:picMk id="9" creationId="{4A517FAC-16D5-4973-82DB-D6C3C4B2784D}"/>
          </ac:picMkLst>
        </pc:picChg>
        <pc:picChg chg="del">
          <ac:chgData name="Domingo Alcantara" userId="75b2bfab-4ad1-4e51-a9e1-091e2847eadd" providerId="ADAL" clId="{51A09ECD-C5F3-4F23-8160-6F3DF8C83EAE}" dt="2024-09-11T18:24:41.636" v="85" actId="478"/>
          <ac:picMkLst>
            <pc:docMk/>
            <pc:sldMk cId="1931504781" sldId="2147380676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7:17.854" v="112" actId="14100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51A09ECD-C5F3-4F23-8160-6F3DF8C83EAE}" dt="2024-09-11T18:24:36.317" v="84" actId="478"/>
          <ac:picMkLst>
            <pc:docMk/>
            <pc:sldMk cId="1931504781" sldId="2147380676"/>
            <ac:picMk id="13" creationId="{A36A4DDC-D42E-78D6-A8EA-C6413E314F70}"/>
          </ac:picMkLst>
        </pc:picChg>
        <pc:picChg chg="add mod">
          <ac:chgData name="Domingo Alcantara" userId="75b2bfab-4ad1-4e51-a9e1-091e2847eadd" providerId="ADAL" clId="{51A09ECD-C5F3-4F23-8160-6F3DF8C83EAE}" dt="2024-09-11T18:27:52.421" v="116" actId="14100"/>
          <ac:picMkLst>
            <pc:docMk/>
            <pc:sldMk cId="1931504781" sldId="2147380676"/>
            <ac:picMk id="17" creationId="{0B15ECF2-9849-8468-B1D1-DDFC70517DCA}"/>
          </ac:picMkLst>
        </pc:picChg>
        <pc:picChg chg="add mod">
          <ac:chgData name="Domingo Alcantara" userId="75b2bfab-4ad1-4e51-a9e1-091e2847eadd" providerId="ADAL" clId="{51A09ECD-C5F3-4F23-8160-6F3DF8C83EAE}" dt="2024-09-11T18:28:37.744" v="123" actId="14100"/>
          <ac:picMkLst>
            <pc:docMk/>
            <pc:sldMk cId="1931504781" sldId="2147380676"/>
            <ac:picMk id="20" creationId="{9352EED5-32E0-EE02-84AD-F4E39DE196AE}"/>
          </ac:picMkLst>
        </pc:picChg>
        <pc:picChg chg="add mod">
          <ac:chgData name="Domingo Alcantara" userId="75b2bfab-4ad1-4e51-a9e1-091e2847eadd" providerId="ADAL" clId="{51A09ECD-C5F3-4F23-8160-6F3DF8C83EAE}" dt="2024-09-11T18:43:53.579" v="179" actId="14100"/>
          <ac:picMkLst>
            <pc:docMk/>
            <pc:sldMk cId="1931504781" sldId="2147380676"/>
            <ac:picMk id="22" creationId="{AF3BFA1C-A465-2FFA-F78A-D64435DC91E9}"/>
          </ac:picMkLst>
        </pc:picChg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51A09ECD-C5F3-4F23-8160-6F3DF8C83EAE}" dt="2024-09-11T19:18:52.171" v="904"/>
        <pc:sldMkLst>
          <pc:docMk/>
          <pc:sldMk cId="1063102044" sldId="2147380763"/>
        </pc:sldMkLst>
      </pc:sldChg>
      <pc:sldChg chg="add">
        <pc:chgData name="Domingo Alcantara" userId="75b2bfab-4ad1-4e51-a9e1-091e2847eadd" providerId="ADAL" clId="{51A09ECD-C5F3-4F23-8160-6F3DF8C83EAE}" dt="2024-09-11T19:18:52.215" v="905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220908184" sldId="2147380763"/>
        </pc:sldMkLst>
      </pc:sldChg>
      <pc:sldChg chg="del">
        <pc:chgData name="Domingo Alcantara" userId="75b2bfab-4ad1-4e51-a9e1-091e2847eadd" providerId="ADAL" clId="{51A09ECD-C5F3-4F23-8160-6F3DF8C83EAE}" dt="2024-09-11T19:18:17.320" v="902"/>
        <pc:sldMkLst>
          <pc:docMk/>
          <pc:sldMk cId="4029749585" sldId="2147380763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91601242" sldId="2147381885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889103845" sldId="2147381886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51A09ECD-C5F3-4F23-8160-6F3DF8C83EAE}" dt="2024-09-11T18:17:38.126" v="34" actId="47"/>
        <pc:sldMasterMkLst>
          <pc:docMk/>
          <pc:sldMasterMk cId="1111531141" sldId="2147483924"/>
        </pc:sldMasterMkLst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183688608" sldId="214748392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131480640" sldId="214748392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65728759" sldId="214748392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440131530" sldId="214748392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20004978" sldId="214748392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00834577" sldId="214748393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4104338822" sldId="214748393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451523872" sldId="214748393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947665375" sldId="214748393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038805194" sldId="214748393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26949515" sldId="214748393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566427982" sldId="214748393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75476501" sldId="214748393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66961520" sldId="214748393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16499491" sldId="214748393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31159366" sldId="214748394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69471107" sldId="214748394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93830130" sldId="214748394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569227543" sldId="214748394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6891726" sldId="214748394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64444074" sldId="214748394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277947812" sldId="214748394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09592241" sldId="214748394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31294242" sldId="214748394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799948207" sldId="2147483949"/>
          </pc:sldLayoutMkLst>
        </pc:sldLayoutChg>
      </pc:sldMasterChg>
    </pc:docChg>
  </pc:docChgLst>
  <pc:docChgLst>
    <pc:chgData name="Domingo Alcantara" userId="75b2bfab-4ad1-4e51-a9e1-091e2847eadd" providerId="ADAL" clId="{5338737B-80F4-471F-93DE-8017D1DB9598}"/>
    <pc:docChg chg="undo redo custSel modSld">
      <pc:chgData name="Domingo Alcantara" userId="75b2bfab-4ad1-4e51-a9e1-091e2847eadd" providerId="ADAL" clId="{5338737B-80F4-471F-93DE-8017D1DB9598}" dt="2024-05-09T19:16:26.578" v="409" actId="171"/>
      <pc:docMkLst>
        <pc:docMk/>
      </pc:docMkLst>
      <pc:sldChg chg="addSp delSp modSp mod">
        <pc:chgData name="Domingo Alcantara" userId="75b2bfab-4ad1-4e51-a9e1-091e2847eadd" providerId="ADAL" clId="{5338737B-80F4-471F-93DE-8017D1DB9598}" dt="2024-05-09T19:16:26.578" v="40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5338737B-80F4-471F-93DE-8017D1DB9598}" dt="2024-05-09T18:41:21.324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338737B-80F4-471F-93DE-8017D1DB9598}" dt="2024-05-09T18:41:23.800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338737B-80F4-471F-93DE-8017D1DB9598}" dt="2024-05-09T18:41:28.433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338737B-80F4-471F-93DE-8017D1DB9598}" dt="2024-05-09T18:31:24.829" v="2" actId="478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add mod">
          <ac:chgData name="Domingo Alcantara" userId="75b2bfab-4ad1-4e51-a9e1-091e2847eadd" providerId="ADAL" clId="{5338737B-80F4-471F-93DE-8017D1DB9598}" dt="2024-05-09T19:15:44.194" v="406" actId="14100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add mod ord">
          <ac:chgData name="Domingo Alcantara" userId="75b2bfab-4ad1-4e51-a9e1-091e2847eadd" providerId="ADAL" clId="{5338737B-80F4-471F-93DE-8017D1DB9598}" dt="2024-05-09T19:16:26.578" v="409" actId="171"/>
          <ac:picMkLst>
            <pc:docMk/>
            <pc:sldMk cId="437425898" sldId="2138104057"/>
            <ac:picMk id="5" creationId="{D9BFB9BB-EC70-391E-1FF7-E6A6990FED40}"/>
          </ac:picMkLst>
        </pc:picChg>
        <pc:picChg chg="del">
          <ac:chgData name="Domingo Alcantara" userId="75b2bfab-4ad1-4e51-a9e1-091e2847eadd" providerId="ADAL" clId="{5338737B-80F4-471F-93DE-8017D1DB9598}" dt="2024-05-09T18:31:28.190" v="4" actId="478"/>
          <ac:picMkLst>
            <pc:docMk/>
            <pc:sldMk cId="437425898" sldId="2138104057"/>
            <ac:picMk id="6" creationId="{3EE444E5-2BEF-BCB2-3E40-C05254B227A8}"/>
          </ac:picMkLst>
        </pc:picChg>
        <pc:picChg chg="del">
          <ac:chgData name="Domingo Alcantara" userId="75b2bfab-4ad1-4e51-a9e1-091e2847eadd" providerId="ADAL" clId="{5338737B-80F4-471F-93DE-8017D1DB9598}" dt="2024-05-09T18:31:26.547" v="3" actId="478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modSp mod">
        <pc:chgData name="Domingo Alcantara" userId="75b2bfab-4ad1-4e51-a9e1-091e2847eadd" providerId="ADAL" clId="{5338737B-80F4-471F-93DE-8017D1DB9598}" dt="2024-05-09T18:31:19.48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338737B-80F4-471F-93DE-8017D1DB9598}" dt="2024-05-09T18:31:19.48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338737B-80F4-471F-93DE-8017D1DB9598}" dt="2024-05-09T19:08:53.521" v="361"/>
        <pc:sldMkLst>
          <pc:docMk/>
          <pc:sldMk cId="4183346498" sldId="2147380662"/>
        </pc:sldMkLst>
        <pc:spChg chg="mod">
          <ac:chgData name="Domingo Alcantara" userId="75b2bfab-4ad1-4e51-a9e1-091e2847eadd" providerId="ADAL" clId="{5338737B-80F4-471F-93DE-8017D1DB9598}" dt="2024-05-09T19:07:47.403" v="36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338737B-80F4-471F-93DE-8017D1DB9598}" dt="2024-05-09T19:00:08.830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338737B-80F4-471F-93DE-8017D1DB9598}" dt="2024-05-09T18:31:30.915" v="5" actId="478"/>
          <ac:picMkLst>
            <pc:docMk/>
            <pc:sldMk cId="4183346498" sldId="2147380662"/>
            <ac:picMk id="6" creationId="{879DA72F-34BE-B36E-B414-E16094D09197}"/>
          </ac:picMkLst>
        </pc:picChg>
        <pc:picChg chg="add mod modCrop">
          <ac:chgData name="Domingo Alcantara" userId="75b2bfab-4ad1-4e51-a9e1-091e2847eadd" providerId="ADAL" clId="{5338737B-80F4-471F-93DE-8017D1DB9598}" dt="2024-05-09T19:08:53.521" v="361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338737B-80F4-471F-93DE-8017D1DB9598}" dt="2024-05-09T18:58:08.560" v="95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5338737B-80F4-471F-93DE-8017D1DB9598}" dt="2024-05-09T18:42:13.543" v="23" actId="1076"/>
          <ac:picMkLst>
            <pc:docMk/>
            <pc:sldMk cId="43650041" sldId="2147380663"/>
            <ac:picMk id="3" creationId="{95644CAC-810E-38E5-CA7F-7056FC416344}"/>
          </ac:picMkLst>
        </pc:picChg>
        <pc:picChg chg="del">
          <ac:chgData name="Domingo Alcantara" userId="75b2bfab-4ad1-4e51-a9e1-091e2847eadd" providerId="ADAL" clId="{5338737B-80F4-471F-93DE-8017D1DB9598}" dt="2024-05-09T18:31:37.632" v="8" actId="478"/>
          <ac:picMkLst>
            <pc:docMk/>
            <pc:sldMk cId="43650041" sldId="2147380663"/>
            <ac:picMk id="10" creationId="{79FEA21F-1415-25CF-F0E9-8620B02110DE}"/>
          </ac:picMkLst>
        </pc:picChg>
        <pc:picChg chg="add mod">
          <ac:chgData name="Domingo Alcantara" userId="75b2bfab-4ad1-4e51-a9e1-091e2847eadd" providerId="ADAL" clId="{5338737B-80F4-471F-93DE-8017D1DB9598}" dt="2024-05-09T18:56:36.941" v="77" actId="208"/>
          <ac:picMkLst>
            <pc:docMk/>
            <pc:sldMk cId="43650041" sldId="2147380663"/>
            <ac:picMk id="11" creationId="{C55BDE80-2D6B-BD1D-0E0C-2F51353B2F48}"/>
          </ac:picMkLst>
        </pc:picChg>
        <pc:picChg chg="del">
          <ac:chgData name="Domingo Alcantara" userId="75b2bfab-4ad1-4e51-a9e1-091e2847eadd" providerId="ADAL" clId="{5338737B-80F4-471F-93DE-8017D1DB9598}" dt="2024-05-09T18:31:34.380" v="6" actId="478"/>
          <ac:picMkLst>
            <pc:docMk/>
            <pc:sldMk cId="43650041" sldId="2147380663"/>
            <ac:picMk id="13" creationId="{FA78E6E1-1FD1-0BCF-68E6-6C145B1D4B51}"/>
          </ac:picMkLst>
        </pc:picChg>
        <pc:picChg chg="add mod">
          <ac:chgData name="Domingo Alcantara" userId="75b2bfab-4ad1-4e51-a9e1-091e2847eadd" providerId="ADAL" clId="{5338737B-80F4-471F-93DE-8017D1DB9598}" dt="2024-05-09T18:56:32.749" v="76" actId="20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338737B-80F4-471F-93DE-8017D1DB9598}" dt="2024-05-09T18:31:35.870" v="7" actId="478"/>
          <ac:picMkLst>
            <pc:docMk/>
            <pc:sldMk cId="43650041" sldId="2147380663"/>
            <ac:picMk id="16" creationId="{25FAAD5D-FE2A-714B-4C6E-9B79D64CBBD3}"/>
          </ac:picMkLst>
        </pc:picChg>
        <pc:picChg chg="add mod">
          <ac:chgData name="Domingo Alcantara" userId="75b2bfab-4ad1-4e51-a9e1-091e2847eadd" providerId="ADAL" clId="{5338737B-80F4-471F-93DE-8017D1DB9598}" dt="2024-05-09T18:58:08.560" v="95" actId="208"/>
          <ac:picMkLst>
            <pc:docMk/>
            <pc:sldMk cId="43650041" sldId="2147380663"/>
            <ac:picMk id="17" creationId="{D262B0B8-1C59-E47B-FABA-62C0816A89AB}"/>
          </ac:picMkLst>
        </pc:picChg>
        <pc:picChg chg="del">
          <ac:chgData name="Domingo Alcantara" userId="75b2bfab-4ad1-4e51-a9e1-091e2847eadd" providerId="ADAL" clId="{5338737B-80F4-471F-93DE-8017D1DB9598}" dt="2024-05-09T18:31:39.150" v="9" actId="478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5338737B-80F4-471F-93DE-8017D1DB9598}" dt="2024-05-09T19:14:31.228" v="3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338737B-80F4-471F-93DE-8017D1DB9598}" dt="2024-05-09T19:14:27.968" v="39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338737B-80F4-471F-93DE-8017D1DB9598}" dt="2024-05-09T19:14:31.228" v="3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338737B-80F4-471F-93DE-8017D1DB9598}" dt="2024-05-09T18:42:40.068" v="29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338737B-80F4-471F-93DE-8017D1DB9598}" dt="2024-05-09T18:44:37.995" v="40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338737B-80F4-471F-93DE-8017D1DB9598}" dt="2024-05-09T18:44:37.995" v="40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338737B-80F4-471F-93DE-8017D1DB9598}" dt="2024-05-09T19:12:59.160" v="393" actId="14100"/>
        <pc:sldMkLst>
          <pc:docMk/>
          <pc:sldMk cId="2323949207" sldId="2147380668"/>
        </pc:sldMkLst>
        <pc:picChg chg="add mod modCrop">
          <ac:chgData name="Domingo Alcantara" userId="75b2bfab-4ad1-4e51-a9e1-091e2847eadd" providerId="ADAL" clId="{5338737B-80F4-471F-93DE-8017D1DB9598}" dt="2024-05-09T19:12:43.994" v="390" actId="1076"/>
          <ac:picMkLst>
            <pc:docMk/>
            <pc:sldMk cId="2323949207" sldId="2147380668"/>
            <ac:picMk id="3" creationId="{64289A75-9095-446B-03B7-5A42CD9DE697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4" creationId="{B6210CC9-C5E2-33D1-D378-8DBF2957C187}"/>
          </ac:picMkLst>
        </pc:picChg>
        <pc:picChg chg="add mod">
          <ac:chgData name="Domingo Alcantara" userId="75b2bfab-4ad1-4e51-a9e1-091e2847eadd" providerId="ADAL" clId="{5338737B-80F4-471F-93DE-8017D1DB9598}" dt="2024-05-09T19:12:59.160" v="393" actId="14100"/>
          <ac:picMkLst>
            <pc:docMk/>
            <pc:sldMk cId="2323949207" sldId="2147380668"/>
            <ac:picMk id="6" creationId="{1CA808D0-7B1E-D402-F7D3-FC5FBF62B160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7" creationId="{616CE032-BC59-7C08-D75E-565F34B776A6}"/>
          </ac:picMkLst>
        </pc:picChg>
        <pc:picChg chg="add mod">
          <ac:chgData name="Domingo Alcantara" userId="75b2bfab-4ad1-4e51-a9e1-091e2847eadd" providerId="ADAL" clId="{5338737B-80F4-471F-93DE-8017D1DB9598}" dt="2024-05-09T19:12:48.686" v="391" actId="1076"/>
          <ac:picMkLst>
            <pc:docMk/>
            <pc:sldMk cId="2323949207" sldId="2147380668"/>
            <ac:picMk id="9" creationId="{0B0D2470-A45D-7901-1CC4-81F71A3318C2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10" creationId="{DF15F69E-CF64-8E2B-690C-56489FEA1547}"/>
          </ac:picMkLst>
        </pc:picChg>
        <pc:picChg chg="add mod">
          <ac:chgData name="Domingo Alcantara" userId="75b2bfab-4ad1-4e51-a9e1-091e2847eadd" providerId="ADAL" clId="{5338737B-80F4-471F-93DE-8017D1DB9598}" dt="2024-05-09T19:12:07.573" v="380" actId="1076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338737B-80F4-471F-93DE-8017D1DB9598}" dt="2024-05-09T18:45:03.918" v="45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338737B-80F4-471F-93DE-8017D1DB9598}" dt="2024-05-09T18:45:03.918" v="4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B8EC3AE-E9FC-4656-8BA2-1054BAFCCD65}"/>
    <pc:docChg chg="undo redo custSel addSld delSld modSld delMainMaster">
      <pc:chgData name="Domingo Alcantara" userId="75b2bfab-4ad1-4e51-a9e1-091e2847eadd" providerId="ADAL" clId="{CB8EC3AE-E9FC-4656-8BA2-1054BAFCCD65}" dt="2024-08-21T18:56:29.132" v="527" actId="1036"/>
      <pc:docMkLst>
        <pc:docMk/>
      </pc:docMkLst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B8EC3AE-E9FC-4656-8BA2-1054BAFCCD65}" dt="2024-08-21T18:47:10.664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B8EC3AE-E9FC-4656-8BA2-1054BAFCCD65}" dt="2024-08-21T18:36:07.500" v="10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B8EC3AE-E9FC-4656-8BA2-1054BAFCCD65}" dt="2024-08-21T18:36:11.502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B8EC3AE-E9FC-4656-8BA2-1054BAFCCD65}" dt="2024-08-21T18:36:16.717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B8EC3AE-E9FC-4656-8BA2-1054BAFCCD65}" dt="2024-08-21T16:28:57.562" v="2" actId="478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add mod">
          <ac:chgData name="Domingo Alcantara" userId="75b2bfab-4ad1-4e51-a9e1-091e2847eadd" providerId="ADAL" clId="{CB8EC3AE-E9FC-4656-8BA2-1054BAFCCD65}" dt="2024-08-21T18:47:10.664" v="157" actId="692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  <pc:picChg chg="add del mod modCrop">
          <ac:chgData name="Domingo Alcantara" userId="75b2bfab-4ad1-4e51-a9e1-091e2847eadd" providerId="ADAL" clId="{CB8EC3AE-E9FC-4656-8BA2-1054BAFCCD65}" dt="2024-08-21T18:05:57.193" v="41" actId="21"/>
          <ac:picMkLst>
            <pc:docMk/>
            <pc:sldMk cId="437425898" sldId="2138104057"/>
            <ac:picMk id="4" creationId="{03405BA1-39E2-BF25-EC48-61F4205B2092}"/>
          </ac:picMkLst>
        </pc:picChg>
      </pc:sldChg>
      <pc:sldChg chg="modSp mod">
        <pc:chgData name="Domingo Alcantara" userId="75b2bfab-4ad1-4e51-a9e1-091e2847eadd" providerId="ADAL" clId="{CB8EC3AE-E9FC-4656-8BA2-1054BAFCCD65}" dt="2024-08-21T16:28:54.0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B8EC3AE-E9FC-4656-8BA2-1054BAFCCD65}" dt="2024-08-21T16:28:54.0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B8EC3AE-E9FC-4656-8BA2-1054BAFCCD65}" dt="2024-08-21T18:56:29.132" v="527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">
          <ac:chgData name="Domingo Alcantara" userId="75b2bfab-4ad1-4e51-a9e1-091e2847eadd" providerId="ADAL" clId="{CB8EC3AE-E9FC-4656-8BA2-1054BAFCCD65}" dt="2024-08-21T18:06:52.726" v="60" actId="1038"/>
          <ac:picMkLst>
            <pc:docMk/>
            <pc:sldMk cId="4183346498" sldId="2147380662"/>
            <ac:picMk id="4" creationId="{03405BA1-39E2-BF25-EC48-61F4205B2092}"/>
          </ac:picMkLst>
        </pc:picChg>
        <pc:picChg chg="del">
          <ac:chgData name="Domingo Alcantara" userId="75b2bfab-4ad1-4e51-a9e1-091e2847eadd" providerId="ADAL" clId="{CB8EC3AE-E9FC-4656-8BA2-1054BAFCCD65}" dt="2024-08-21T16:28:59.371" v="3" actId="478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CB8EC3AE-E9FC-4656-8BA2-1054BAFCCD65}" dt="2024-08-21T18:56:13.231" v="524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B8EC3AE-E9FC-4656-8BA2-1054BAFCCD65}" dt="2024-08-21T18:04:49.779" v="23" actId="478"/>
          <ac:spMkLst>
            <pc:docMk/>
            <pc:sldMk cId="43650041" sldId="2147380663"/>
            <ac:spMk id="4" creationId="{12B4848D-25E3-FFF8-7D01-18784CFB9067}"/>
          </ac:spMkLst>
        </pc:spChg>
        <pc:graphicFrameChg chg="add mod">
          <ac:chgData name="Domingo Alcantara" userId="75b2bfab-4ad1-4e51-a9e1-091e2847eadd" providerId="ADAL" clId="{CB8EC3AE-E9FC-4656-8BA2-1054BAFCCD65}" dt="2024-08-21T18:56:13.231" v="524" actId="2085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6" creationId="{27E831EC-AAF6-D8A5-E194-C7C773B66A75}"/>
          </ac:picMkLst>
        </pc:picChg>
        <pc:picChg chg="del">
          <ac:chgData name="Domingo Alcantara" userId="75b2bfab-4ad1-4e51-a9e1-091e2847eadd" providerId="ADAL" clId="{CB8EC3AE-E9FC-4656-8BA2-1054BAFCCD65}" dt="2024-08-21T16:29:24.508" v="10" actId="478"/>
          <ac:picMkLst>
            <pc:docMk/>
            <pc:sldMk cId="43650041" sldId="2147380663"/>
            <ac:picMk id="7" creationId="{A0EDCBC8-051D-976B-C336-F56A1BE10AA9}"/>
          </ac:picMkLst>
        </pc:pic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9" creationId="{501EC372-CE20-2705-AB1F-45BF9A5B1B45}"/>
          </ac:picMkLst>
        </pc:picChg>
        <pc:picChg chg="del">
          <ac:chgData name="Domingo Alcantara" userId="75b2bfab-4ad1-4e51-a9e1-091e2847eadd" providerId="ADAL" clId="{CB8EC3AE-E9FC-4656-8BA2-1054BAFCCD65}" dt="2024-08-21T16:29:07.180" v="5" actId="478"/>
          <ac:picMkLst>
            <pc:docMk/>
            <pc:sldMk cId="43650041" sldId="2147380663"/>
            <ac:picMk id="15" creationId="{8E65E812-8774-52BD-3E7B-3C077AF60994}"/>
          </ac:picMkLst>
        </pc:picChg>
        <pc:picChg chg="del">
          <ac:chgData name="Domingo Alcantara" userId="75b2bfab-4ad1-4e51-a9e1-091e2847eadd" providerId="ADAL" clId="{CB8EC3AE-E9FC-4656-8BA2-1054BAFCCD65}" dt="2024-08-21T16:29:25.123" v="11" actId="478"/>
          <ac:picMkLst>
            <pc:docMk/>
            <pc:sldMk cId="43650041" sldId="2147380663"/>
            <ac:picMk id="17" creationId="{13895BE0-DBF8-6FFF-B796-A8EFA3991D88}"/>
          </ac:picMkLst>
        </pc:picChg>
        <pc:picChg chg="del">
          <ac:chgData name="Domingo Alcantara" userId="75b2bfab-4ad1-4e51-a9e1-091e2847eadd" providerId="ADAL" clId="{CB8EC3AE-E9FC-4656-8BA2-1054BAFCCD65}" dt="2024-08-21T16:29:02.242" v="4" actId="47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delSp modSp mod">
        <pc:chgData name="Domingo Alcantara" userId="75b2bfab-4ad1-4e51-a9e1-091e2847eadd" providerId="ADAL" clId="{CB8EC3AE-E9FC-4656-8BA2-1054BAFCCD65}" dt="2024-08-21T18:42:06.980" v="13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B8EC3AE-E9FC-4656-8BA2-1054BAFCCD65}" dt="2024-08-21T18:39:10.651" v="109" actId="20577"/>
          <ac:spMkLst>
            <pc:docMk/>
            <pc:sldMk cId="1600274290" sldId="2147380666"/>
            <ac:spMk id="4" creationId="{21FDA01D-B6B6-FC3E-0E1D-1057C64C6925}"/>
          </ac:spMkLst>
        </pc:spChg>
        <pc:grpChg chg="del">
          <ac:chgData name="Domingo Alcantara" userId="75b2bfab-4ad1-4e51-a9e1-091e2847eadd" providerId="ADAL" clId="{CB8EC3AE-E9FC-4656-8BA2-1054BAFCCD65}" dt="2024-08-21T18:39:13.423" v="110" actId="478"/>
          <ac:grpSpMkLst>
            <pc:docMk/>
            <pc:sldMk cId="1600274290" sldId="2147380666"/>
            <ac:grpSpMk id="7" creationId="{331B1D24-A9B2-34AC-2EA2-5C01FE604C50}"/>
          </ac:grpSpMkLst>
        </pc:grpChg>
        <pc:graphicFrameChg chg="mod modGraphic">
          <ac:chgData name="Domingo Alcantara" userId="75b2bfab-4ad1-4e51-a9e1-091e2847eadd" providerId="ADAL" clId="{CB8EC3AE-E9FC-4656-8BA2-1054BAFCCD65}" dt="2024-08-21T18:42:06.980" v="13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CB8EC3AE-E9FC-4656-8BA2-1054BAFCCD65}" dt="2024-08-21T18:41:05.225" v="13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B8EC3AE-E9FC-4656-8BA2-1054BAFCCD65}" dt="2024-08-21T18:39:27.932" v="112" actId="20577"/>
          <ac:spMkLst>
            <pc:docMk/>
            <pc:sldMk cId="4107707069" sldId="2147380669"/>
            <ac:spMk id="10" creationId="{C4687B6C-DC51-7910-3B99-DDBB96517520}"/>
          </ac:spMkLst>
        </pc:spChg>
        <pc:grpChg chg="del">
          <ac:chgData name="Domingo Alcantara" userId="75b2bfab-4ad1-4e51-a9e1-091e2847eadd" providerId="ADAL" clId="{CB8EC3AE-E9FC-4656-8BA2-1054BAFCCD65}" dt="2024-08-21T18:39:32.779" v="113" actId="478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CB8EC3AE-E9FC-4656-8BA2-1054BAFCCD65}" dt="2024-08-21T18:40:01.217" v="122" actId="1473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B8EC3AE-E9FC-4656-8BA2-1054BAFCCD65}" dt="2024-08-21T18:41:05.225" v="13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B8EC3AE-E9FC-4656-8BA2-1054BAFCCD65}" dt="2024-08-21T18:24:11.770" v="87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CB8EC3AE-E9FC-4656-8BA2-1054BAFCCD65}" dt="2024-08-21T18:06:14.136" v="45" actId="478"/>
          <ac:picMkLst>
            <pc:docMk/>
            <pc:sldMk cId="557778375" sldId="2147380672"/>
            <ac:picMk id="3" creationId="{5D55B7CC-F279-B4E0-36E6-4415E48328C7}"/>
          </ac:picMkLst>
        </pc:picChg>
        <pc:picChg chg="add mod">
          <ac:chgData name="Domingo Alcantara" userId="75b2bfab-4ad1-4e51-a9e1-091e2847eadd" providerId="ADAL" clId="{CB8EC3AE-E9FC-4656-8BA2-1054BAFCCD65}" dt="2024-08-21T18:23:08.250" v="78" actId="1076"/>
          <ac:picMkLst>
            <pc:docMk/>
            <pc:sldMk cId="557778375" sldId="2147380672"/>
            <ac:picMk id="4" creationId="{75223FC4-A43B-520E-D340-109F66C77102}"/>
          </ac:picMkLst>
        </pc:picChg>
        <pc:picChg chg="del">
          <ac:chgData name="Domingo Alcantara" userId="75b2bfab-4ad1-4e51-a9e1-091e2847eadd" providerId="ADAL" clId="{CB8EC3AE-E9FC-4656-8BA2-1054BAFCCD65}" dt="2024-08-21T18:06:13.585" v="44" actId="478"/>
          <ac:picMkLst>
            <pc:docMk/>
            <pc:sldMk cId="557778375" sldId="2147380672"/>
            <ac:picMk id="6" creationId="{80016834-7918-BD6E-5A16-D142BEDF4A9F}"/>
          </ac:picMkLst>
        </pc:picChg>
        <pc:picChg chg="add mod">
          <ac:chgData name="Domingo Alcantara" userId="75b2bfab-4ad1-4e51-a9e1-091e2847eadd" providerId="ADAL" clId="{CB8EC3AE-E9FC-4656-8BA2-1054BAFCCD65}" dt="2024-08-21T18:23:11.722" v="79" actId="1076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CB8EC3AE-E9FC-4656-8BA2-1054BAFCCD65}" dt="2024-08-21T18:06:12.865" v="43" actId="478"/>
          <ac:picMkLst>
            <pc:docMk/>
            <pc:sldMk cId="557778375" sldId="2147380672"/>
            <ac:picMk id="9" creationId="{0A164BC0-51C9-0372-A99E-056C12A6D562}"/>
          </ac:picMkLst>
        </pc:picChg>
        <pc:picChg chg="add mod">
          <ac:chgData name="Domingo Alcantara" userId="75b2bfab-4ad1-4e51-a9e1-091e2847eadd" providerId="ADAL" clId="{CB8EC3AE-E9FC-4656-8BA2-1054BAFCCD65}" dt="2024-08-21T18:23:04.393" v="77" actId="1076"/>
          <ac:picMkLst>
            <pc:docMk/>
            <pc:sldMk cId="557778375" sldId="2147380672"/>
            <ac:picMk id="10" creationId="{3905D51C-875C-4225-DDB3-E115A25B88A1}"/>
          </ac:picMkLst>
        </pc:picChg>
        <pc:picChg chg="add mod">
          <ac:chgData name="Domingo Alcantara" userId="75b2bfab-4ad1-4e51-a9e1-091e2847eadd" providerId="ADAL" clId="{CB8EC3AE-E9FC-4656-8BA2-1054BAFCCD65}" dt="2024-08-21T18:23:46.030" v="83" actId="108"/>
          <ac:picMkLst>
            <pc:docMk/>
            <pc:sldMk cId="557778375" sldId="2147380672"/>
            <ac:picMk id="12" creationId="{0AF6AC40-564C-0313-D806-2819778AC6F9}"/>
          </ac:picMkLst>
        </pc:picChg>
        <pc:picChg chg="add mod">
          <ac:chgData name="Domingo Alcantara" userId="75b2bfab-4ad1-4e51-a9e1-091e2847eadd" providerId="ADAL" clId="{CB8EC3AE-E9FC-4656-8BA2-1054BAFCCD65}" dt="2024-08-21T18:24:11.770" v="87" actId="14100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modSp add mod">
        <pc:chgData name="Domingo Alcantara" userId="75b2bfab-4ad1-4e51-a9e1-091e2847eadd" providerId="ADAL" clId="{CB8EC3AE-E9FC-4656-8BA2-1054BAFCCD65}" dt="2024-08-21T18:27:14.359" v="98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CB8EC3AE-E9FC-4656-8BA2-1054BAFCCD65}" dt="2024-08-21T18:27:14.359" v="98" actId="1076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CB8EC3AE-E9FC-4656-8BA2-1054BAFCCD65}" dt="2024-08-21T18:27:12.145" v="97" actId="1076"/>
          <ac:picMkLst>
            <pc:docMk/>
            <pc:sldMk cId="3508983161" sldId="2147380673"/>
            <ac:picMk id="5" creationId="{45A1CEE7-D27A-96A5-510C-412D6F64FF16}"/>
          </ac:picMkLst>
        </pc:picChg>
      </pc:sldChg>
      <pc:sldChg chg="add del">
        <pc:chgData name="Domingo Alcantara" userId="75b2bfab-4ad1-4e51-a9e1-091e2847eadd" providerId="ADAL" clId="{CB8EC3AE-E9FC-4656-8BA2-1054BAFCCD65}" dt="2024-08-21T18:53:17.640" v="508" actId="47"/>
        <pc:sldMkLst>
          <pc:docMk/>
          <pc:sldMk cId="2334574924" sldId="2147380674"/>
        </pc:sldMkLst>
      </pc:sldChg>
      <pc:sldChg chg="del">
        <pc:chgData name="Domingo Alcantara" userId="75b2bfab-4ad1-4e51-a9e1-091e2847eadd" providerId="ADAL" clId="{CB8EC3AE-E9FC-4656-8BA2-1054BAFCCD65}" dt="2024-08-21T18:06:18.040" v="47" actId="47"/>
        <pc:sldMkLst>
          <pc:docMk/>
          <pc:sldMk cId="2507182748" sldId="2147380674"/>
        </pc:sldMkLst>
      </pc:sldChg>
      <pc:sldChg chg="del">
        <pc:chgData name="Domingo Alcantara" userId="75b2bfab-4ad1-4e51-a9e1-091e2847eadd" providerId="ADAL" clId="{CB8EC3AE-E9FC-4656-8BA2-1054BAFCCD65}" dt="2024-08-21T18:06:16.752" v="46" actId="47"/>
        <pc:sldMkLst>
          <pc:docMk/>
          <pc:sldMk cId="1634190517" sldId="214738067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370302823" sldId="214738067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81272432" sldId="2147380943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12402480" sldId="2147380946"/>
        </pc:sldMkLst>
      </pc:sldChg>
      <pc:sldMasterChg chg="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0" sldId="2147483648"/>
            <pc:sldLayoutMk cId="2959908888" sldId="2147483949"/>
          </pc:sldLayoutMkLst>
        </pc:sldLayoutChg>
      </pc:sldMasterChg>
      <pc:sldMasterChg chg="del 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138549448" sldId="2147483924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19901599" sldId="214748392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52151065" sldId="214748392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84289931" sldId="214748392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305725351" sldId="214748392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909636028" sldId="214748392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55396286" sldId="214748393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7935525" sldId="214748393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973409987" sldId="214748393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667341388" sldId="214748393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886741911" sldId="214748393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534461723" sldId="214748393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681535370" sldId="214748393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19080371" sldId="214748393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69709884" sldId="214748393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16715400" sldId="214748393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673966321" sldId="214748394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85761632" sldId="214748394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25462495" sldId="214748394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83048093" sldId="214748394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472041564" sldId="214748394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068413968" sldId="214748394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462027692" sldId="214748394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50581690" sldId="214748394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396366235" sldId="2147483948"/>
          </pc:sldLayoutMkLst>
        </pc:sldLayoutChg>
      </pc:sldMasterChg>
    </pc:docChg>
  </pc:docChgLst>
  <pc:docChgLst>
    <pc:chgData name="Domingo Alcantara" userId="75b2bfab-4ad1-4e51-a9e1-091e2847eadd" providerId="ADAL" clId="{0C58EC18-279C-4517-A1E5-5250FB063427}"/>
    <pc:docChg chg="undo redo custSel delSld modSld">
      <pc:chgData name="Domingo Alcantara" userId="75b2bfab-4ad1-4e51-a9e1-091e2847eadd" providerId="ADAL" clId="{0C58EC18-279C-4517-A1E5-5250FB063427}" dt="2024-03-15T15:45:34.442" v="576" actId="1036"/>
      <pc:docMkLst>
        <pc:docMk/>
      </pc:docMkLst>
      <pc:sldChg chg="addSp delSp modSp mod">
        <pc:chgData name="Domingo Alcantara" userId="75b2bfab-4ad1-4e51-a9e1-091e2847eadd" providerId="ADAL" clId="{0C58EC18-279C-4517-A1E5-5250FB063427}" dt="2024-03-15T15:28:11.005" v="26"/>
        <pc:sldMkLst>
          <pc:docMk/>
          <pc:sldMk cId="709902688" sldId="2138104053"/>
        </pc:sldMkLst>
        <pc:picChg chg="add mod">
          <ac:chgData name="Domingo Alcantara" userId="75b2bfab-4ad1-4e51-a9e1-091e2847eadd" providerId="ADAL" clId="{0C58EC18-279C-4517-A1E5-5250FB063427}" dt="2024-03-15T15:28:11.005" v="26"/>
          <ac:picMkLst>
            <pc:docMk/>
            <pc:sldMk cId="709902688" sldId="2138104053"/>
            <ac:picMk id="3" creationId="{DBA73587-B0DC-C863-E21A-A97781B4AF46}"/>
          </ac:picMkLst>
        </pc:picChg>
        <pc:picChg chg="del">
          <ac:chgData name="Domingo Alcantara" userId="75b2bfab-4ad1-4e51-a9e1-091e2847eadd" providerId="ADAL" clId="{0C58EC18-279C-4517-A1E5-5250FB063427}" dt="2024-03-15T15:27:44.017" v="22" actId="478"/>
          <ac:picMkLst>
            <pc:docMk/>
            <pc:sldMk cId="709902688" sldId="2138104053"/>
            <ac:picMk id="4" creationId="{B82BEEB6-18D5-BDDA-472F-640933B77919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34.442" v="576" actId="1036"/>
        <pc:sldMkLst>
          <pc:docMk/>
          <pc:sldMk cId="404103885" sldId="2138104054"/>
        </pc:sldMkLst>
        <pc:spChg chg="del">
          <ac:chgData name="Domingo Alcantara" userId="75b2bfab-4ad1-4e51-a9e1-091e2847eadd" providerId="ADAL" clId="{0C58EC18-279C-4517-A1E5-5250FB063427}" dt="2024-03-15T15:34:29.600" v="76" actId="478"/>
          <ac:spMkLst>
            <pc:docMk/>
            <pc:sldMk cId="404103885" sldId="2138104054"/>
            <ac:spMk id="2" creationId="{3ACB14FE-9AA1-3C03-5D67-DDABC9AAC4F6}"/>
          </ac:spMkLst>
        </pc:spChg>
        <pc:spChg chg="mod">
          <ac:chgData name="Domingo Alcantara" userId="75b2bfab-4ad1-4e51-a9e1-091e2847eadd" providerId="ADAL" clId="{0C58EC18-279C-4517-A1E5-5250FB063427}" dt="2024-03-15T15:45:29.168" v="564" actId="1035"/>
          <ac:spMkLst>
            <pc:docMk/>
            <pc:sldMk cId="404103885" sldId="2138104054"/>
            <ac:spMk id="5" creationId="{B48A7946-509A-8F64-B6B9-D284E2F6E080}"/>
          </ac:spMkLst>
        </pc:spChg>
        <pc:spChg chg="del">
          <ac:chgData name="Domingo Alcantara" userId="75b2bfab-4ad1-4e51-a9e1-091e2847eadd" providerId="ADAL" clId="{0C58EC18-279C-4517-A1E5-5250FB063427}" dt="2024-03-15T15:31:51.457" v="44" actId="478"/>
          <ac:spMkLst>
            <pc:docMk/>
            <pc:sldMk cId="404103885" sldId="2138104054"/>
            <ac:spMk id="7" creationId="{B234944B-EB39-7CB1-71AB-3C3797A54227}"/>
          </ac:spMkLst>
        </pc:spChg>
        <pc:spChg chg="mod">
          <ac:chgData name="Domingo Alcantara" userId="75b2bfab-4ad1-4e51-a9e1-091e2847eadd" providerId="ADAL" clId="{0C58EC18-279C-4517-A1E5-5250FB063427}" dt="2024-03-15T15:45:34.442" v="576" actId="1036"/>
          <ac:spMkLst>
            <pc:docMk/>
            <pc:sldMk cId="404103885" sldId="2138104054"/>
            <ac:spMk id="12" creationId="{EFB2EA71-1081-5F4F-7C57-31B1CB25212E}"/>
          </ac:spMkLst>
        </pc:spChg>
        <pc:graphicFrameChg chg="add mod">
          <ac:chgData name="Domingo Alcantara" userId="75b2bfab-4ad1-4e51-a9e1-091e2847eadd" providerId="ADAL" clId="{0C58EC18-279C-4517-A1E5-5250FB063427}" dt="2024-03-15T15:34:26.559" v="75" actId="14861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9:55.003" v="37" actId="478"/>
          <ac:graphicFrameMkLst>
            <pc:docMk/>
            <pc:sldMk cId="404103885" sldId="2138104054"/>
            <ac:graphicFrameMk id="4" creationId="{74CCDC9D-BBEE-4424-75BF-EB808F98AA85}"/>
          </ac:graphicFrameMkLst>
        </pc:graphicFrameChg>
        <pc:picChg chg="add mod">
          <ac:chgData name="Domingo Alcantara" userId="75b2bfab-4ad1-4e51-a9e1-091e2847eadd" providerId="ADAL" clId="{0C58EC18-279C-4517-A1E5-5250FB063427}" dt="2024-03-15T15:45:34.442" v="576" actId="1036"/>
          <ac:picMkLst>
            <pc:docMk/>
            <pc:sldMk cId="404103885" sldId="2138104054"/>
            <ac:picMk id="8" creationId="{355DCC51-3E81-393B-EF20-DDC6109BFA75}"/>
          </ac:picMkLst>
        </pc:picChg>
        <pc:picChg chg="del mod">
          <ac:chgData name="Domingo Alcantara" userId="75b2bfab-4ad1-4e51-a9e1-091e2847eadd" providerId="ADAL" clId="{0C58EC18-279C-4517-A1E5-5250FB063427}" dt="2024-03-15T15:29:53.285" v="36" actId="478"/>
          <ac:picMkLst>
            <pc:docMk/>
            <pc:sldMk cId="404103885" sldId="2138104054"/>
            <ac:picMk id="14" creationId="{B0B87AA9-0154-1E69-2085-6B6907B2E736}"/>
          </ac:picMkLst>
        </pc:picChg>
        <pc:picChg chg="del">
          <ac:chgData name="Domingo Alcantara" userId="75b2bfab-4ad1-4e51-a9e1-091e2847eadd" providerId="ADAL" clId="{0C58EC18-279C-4517-A1E5-5250FB063427}" dt="2024-03-15T15:29:52.359" v="34" actId="478"/>
          <ac:picMkLst>
            <pc:docMk/>
            <pc:sldMk cId="404103885" sldId="2138104054"/>
            <ac:picMk id="16" creationId="{74C58262-57B4-55AA-2E2E-678408723BA4}"/>
          </ac:picMkLst>
        </pc:picChg>
        <pc:picChg chg="add mod modCrop">
          <ac:chgData name="Domingo Alcantara" userId="75b2bfab-4ad1-4e51-a9e1-091e2847eadd" providerId="ADAL" clId="{0C58EC18-279C-4517-A1E5-5250FB063427}" dt="2024-03-15T15:45:29.168" v="564" actId="1035"/>
          <ac:picMkLst>
            <pc:docMk/>
            <pc:sldMk cId="404103885" sldId="2138104054"/>
            <ac:picMk id="17" creationId="{538BC9FD-4B17-AF76-D00B-50E94D1B1E73}"/>
          </ac:picMkLst>
        </pc:picChg>
        <pc:picChg chg="del">
          <ac:chgData name="Domingo Alcantara" userId="75b2bfab-4ad1-4e51-a9e1-091e2847eadd" providerId="ADAL" clId="{0C58EC18-279C-4517-A1E5-5250FB063427}" dt="2024-03-15T15:29:51.750" v="33" actId="478"/>
          <ac:picMkLst>
            <pc:docMk/>
            <pc:sldMk cId="404103885" sldId="2138104054"/>
            <ac:picMk id="18" creationId="{06E29D4B-7A89-3F0A-AB31-1824B65FC4F3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18.838" v="545" actId="13926"/>
        <pc:sldMkLst>
          <pc:docMk/>
          <pc:sldMk cId="437425898" sldId="2138104057"/>
        </pc:sldMkLst>
        <pc:spChg chg="mod">
          <ac:chgData name="Domingo Alcantara" userId="75b2bfab-4ad1-4e51-a9e1-091e2847eadd" providerId="ADAL" clId="{0C58EC18-279C-4517-A1E5-5250FB063427}" dt="2024-03-15T15:26:18.501" v="18" actId="20577"/>
          <ac:spMkLst>
            <pc:docMk/>
            <pc:sldMk cId="437425898" sldId="2138104057"/>
            <ac:spMk id="8" creationId="{D57ADA59-758C-4AFA-4779-3AFD9D5C38E0}"/>
          </ac:spMkLst>
        </pc:spChg>
        <pc:spChg chg="mod">
          <ac:chgData name="Domingo Alcantara" userId="75b2bfab-4ad1-4e51-a9e1-091e2847eadd" providerId="ADAL" clId="{0C58EC18-279C-4517-A1E5-5250FB063427}" dt="2024-03-15T15:26:01.302" v="10" actId="20577"/>
          <ac:spMkLst>
            <pc:docMk/>
            <pc:sldMk cId="437425898" sldId="2138104057"/>
            <ac:spMk id="12" creationId="{81793B5E-DB55-5073-69E5-3E3A693A2FF5}"/>
          </ac:spMkLst>
        </pc:spChg>
        <pc:spChg chg="mod">
          <ac:chgData name="Domingo Alcantara" userId="75b2bfab-4ad1-4e51-a9e1-091e2847eadd" providerId="ADAL" clId="{0C58EC18-279C-4517-A1E5-5250FB063427}" dt="2024-03-15T15:25:47.520" v="8" actId="20577"/>
          <ac:spMkLst>
            <pc:docMk/>
            <pc:sldMk cId="437425898" sldId="2138104057"/>
            <ac:spMk id="13" creationId="{FFBACDE3-2F78-6E6A-8725-BA1D0DEFCFCA}"/>
          </ac:spMkLst>
        </pc:spChg>
        <pc:spChg chg="mod">
          <ac:chgData name="Domingo Alcantara" userId="75b2bfab-4ad1-4e51-a9e1-091e2847eadd" providerId="ADAL" clId="{0C58EC18-279C-4517-A1E5-5250FB063427}" dt="2024-03-15T15:45:18.838" v="545" actId="13926"/>
          <ac:spMkLst>
            <pc:docMk/>
            <pc:sldMk cId="437425898" sldId="2138104057"/>
            <ac:spMk id="17" creationId="{02C08736-7A12-82D7-0B53-49D89809EE29}"/>
          </ac:spMkLst>
        </pc:spChg>
        <pc:spChg chg="add mod">
          <ac:chgData name="Domingo Alcantara" userId="75b2bfab-4ad1-4e51-a9e1-091e2847eadd" providerId="ADAL" clId="{0C58EC18-279C-4517-A1E5-5250FB063427}" dt="2024-03-15T15:42:24.911" v="227" actId="2710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7" creationId="{1347EFA3-8869-15D5-740F-D76653D907EE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8" creationId="{9EA64188-D2C2-6F91-6793-F0E2FB8ABECD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9" creationId="{5BB8D3D0-7072-8593-C036-E2F6FFA74F35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0" creationId="{88FF7C5A-9D9D-B825-2A73-3BB5BC3ACC39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1" creationId="{F552A4B0-93C2-CFBB-722E-2B491EAF7FF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2" creationId="{B0400B83-6308-3DBF-8945-49F9967129CD}"/>
          </ac:spMkLst>
        </pc:spChg>
        <pc:graphicFrameChg chg="add mod">
          <ac:chgData name="Domingo Alcantara" userId="75b2bfab-4ad1-4e51-a9e1-091e2847eadd" providerId="ADAL" clId="{0C58EC18-279C-4517-A1E5-5250FB063427}" dt="2024-03-15T15:29:06.990" v="32" actId="692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8:19.426" v="27" actId="478"/>
          <ac:graphicFrameMkLst>
            <pc:docMk/>
            <pc:sldMk cId="437425898" sldId="2138104057"/>
            <ac:graphicFrameMk id="5" creationId="{AFB4C305-DA13-9A84-0902-AABDD9C3C728}"/>
          </ac:graphicFrameMkLst>
        </pc:graphicFrameChg>
        <pc:picChg chg="add del mod">
          <ac:chgData name="Domingo Alcantara" userId="75b2bfab-4ad1-4e51-a9e1-091e2847eadd" providerId="ADAL" clId="{0C58EC18-279C-4517-A1E5-5250FB063427}" dt="2024-03-15T15:42:57.410" v="243" actId="103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0C58EC18-279C-4517-A1E5-5250FB063427}" dt="2024-03-15T15:27:37.885" v="20" actId="478"/>
          <ac:picMkLst>
            <pc:docMk/>
            <pc:sldMk cId="437425898" sldId="2138104057"/>
            <ac:picMk id="20" creationId="{850AB345-32A5-49F0-57A6-59F2045FA22D}"/>
          </ac:picMkLst>
        </pc:picChg>
        <pc:picChg chg="del">
          <ac:chgData name="Domingo Alcantara" userId="75b2bfab-4ad1-4e51-a9e1-091e2847eadd" providerId="ADAL" clId="{0C58EC18-279C-4517-A1E5-5250FB063427}" dt="2024-03-15T15:27:38.515" v="21" actId="478"/>
          <ac:picMkLst>
            <pc:docMk/>
            <pc:sldMk cId="437425898" sldId="2138104057"/>
            <ac:picMk id="23" creationId="{EB97194F-595C-F952-6A62-C03786BE97CB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4" creationId="{2F5E6C7B-B3A8-3341-9FAB-39C5D52D9B15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6" creationId="{8FFA04C1-02B1-BDB8-3C2F-C31CAEA40969}"/>
          </ac:picMkLst>
        </pc:picChg>
        <pc:cxnChg chg="add mod">
          <ac:chgData name="Domingo Alcantara" userId="75b2bfab-4ad1-4e51-a9e1-091e2847eadd" providerId="ADAL" clId="{0C58EC18-279C-4517-A1E5-5250FB063427}" dt="2024-03-15T15:41:42.276" v="220" actId="13822"/>
          <ac:cxnSpMkLst>
            <pc:docMk/>
            <pc:sldMk cId="437425898" sldId="2138104057"/>
            <ac:cxnSpMk id="22" creationId="{924FC1A2-8D38-234B-58BB-A77B0BE3548F}"/>
          </ac:cxnSpMkLst>
        </pc:cxnChg>
      </pc:sldChg>
      <pc:sldChg chg="modSp mod">
        <pc:chgData name="Domingo Alcantara" userId="75b2bfab-4ad1-4e51-a9e1-091e2847eadd" providerId="ADAL" clId="{0C58EC18-279C-4517-A1E5-5250FB063427}" dt="2024-03-15T15:19:20.094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C58EC18-279C-4517-A1E5-5250FB063427}" dt="2024-03-15T15:19:20.094" v="4" actId="20577"/>
          <ac:spMkLst>
            <pc:docMk/>
            <pc:sldMk cId="1442877810" sldId="2147380656"/>
            <ac:spMk id="4" creationId="{67D2CD57-44C6-D156-3832-2D1E99B86F48}"/>
          </ac:spMkLst>
        </pc:spChg>
      </pc:sldChg>
      <pc:sldChg chg="delSp del mod">
        <pc:chgData name="Domingo Alcantara" userId="75b2bfab-4ad1-4e51-a9e1-091e2847eadd" providerId="ADAL" clId="{0C58EC18-279C-4517-A1E5-5250FB063427}" dt="2024-03-15T15:39:11.611" v="97" actId="2696"/>
        <pc:sldMkLst>
          <pc:docMk/>
          <pc:sldMk cId="2282117794" sldId="2147380658"/>
        </pc:sldMkLst>
        <pc:picChg chg="del">
          <ac:chgData name="Domingo Alcantara" userId="75b2bfab-4ad1-4e51-a9e1-091e2847eadd" providerId="ADAL" clId="{0C58EC18-279C-4517-A1E5-5250FB063427}" dt="2024-03-15T15:34:38.106" v="80" actId="478"/>
          <ac:picMkLst>
            <pc:docMk/>
            <pc:sldMk cId="2282117794" sldId="2147380658"/>
            <ac:picMk id="5" creationId="{4C6CDF2C-88D2-8943-54AF-F34C3EDBF1F1}"/>
          </ac:picMkLst>
        </pc:picChg>
        <pc:picChg chg="del">
          <ac:chgData name="Domingo Alcantara" userId="75b2bfab-4ad1-4e51-a9e1-091e2847eadd" providerId="ADAL" clId="{0C58EC18-279C-4517-A1E5-5250FB063427}" dt="2024-03-15T15:34:38.699" v="81" actId="478"/>
          <ac:picMkLst>
            <pc:docMk/>
            <pc:sldMk cId="2282117794" sldId="2147380658"/>
            <ac:picMk id="8" creationId="{68EC23D9-06C1-81C1-8EC5-3623C79F2814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39:48.576" v="115" actId="20577"/>
        <pc:sldMkLst>
          <pc:docMk/>
          <pc:sldMk cId="3076667955" sldId="2147380659"/>
        </pc:sldMkLst>
        <pc:spChg chg="del">
          <ac:chgData name="Domingo Alcantara" userId="75b2bfab-4ad1-4e51-a9e1-091e2847eadd" providerId="ADAL" clId="{0C58EC18-279C-4517-A1E5-5250FB063427}" dt="2024-03-15T15:39:24.801" v="104" actId="478"/>
          <ac:spMkLst>
            <pc:docMk/>
            <pc:sldMk cId="3076667955" sldId="2147380659"/>
            <ac:spMk id="13" creationId="{379ECB1D-91E0-7D45-F886-849728B49EEC}"/>
          </ac:spMkLst>
        </pc:spChg>
        <pc:spChg chg="mod">
          <ac:chgData name="Domingo Alcantara" userId="75b2bfab-4ad1-4e51-a9e1-091e2847eadd" providerId="ADAL" clId="{0C58EC18-279C-4517-A1E5-5250FB063427}" dt="2024-03-15T15:39:48.576" v="115" actId="20577"/>
          <ac:spMkLst>
            <pc:docMk/>
            <pc:sldMk cId="3076667955" sldId="2147380659"/>
            <ac:spMk id="14" creationId="{D3E951A8-1233-EA0D-D360-2436CFC02148}"/>
          </ac:spMkLst>
        </pc:spChg>
        <pc:picChg chg="del mod">
          <ac:chgData name="Domingo Alcantara" userId="75b2bfab-4ad1-4e51-a9e1-091e2847eadd" providerId="ADAL" clId="{0C58EC18-279C-4517-A1E5-5250FB063427}" dt="2024-03-15T15:34:35.582" v="78" actId="478"/>
          <ac:picMkLst>
            <pc:docMk/>
            <pc:sldMk cId="3076667955" sldId="2147380659"/>
            <ac:picMk id="6" creationId="{562847E0-2B94-F091-FBF8-84156FBA14BB}"/>
          </ac:picMkLst>
        </pc:picChg>
        <pc:picChg chg="add mod">
          <ac:chgData name="Domingo Alcantara" userId="75b2bfab-4ad1-4e51-a9e1-091e2847eadd" providerId="ADAL" clId="{0C58EC18-279C-4517-A1E5-5250FB063427}" dt="2024-03-15T15:39:20.960" v="102" actId="1076"/>
          <ac:picMkLst>
            <pc:docMk/>
            <pc:sldMk cId="3076667955" sldId="2147380659"/>
            <ac:picMk id="7" creationId="{6F0DF8FD-6AE0-CB80-8AA4-6ACBC735B95A}"/>
          </ac:picMkLst>
        </pc:picChg>
        <pc:picChg chg="del">
          <ac:chgData name="Domingo Alcantara" userId="75b2bfab-4ad1-4e51-a9e1-091e2847eadd" providerId="ADAL" clId="{0C58EC18-279C-4517-A1E5-5250FB063427}" dt="2024-03-15T15:34:36.367" v="79" actId="478"/>
          <ac:picMkLst>
            <pc:docMk/>
            <pc:sldMk cId="3076667955" sldId="2147380659"/>
            <ac:picMk id="8" creationId="{931F2EBA-F3BD-1B80-AC7A-4037BC232E78}"/>
          </ac:picMkLst>
        </pc:picChg>
      </pc:sldChg>
    </pc:docChg>
  </pc:docChgLst>
  <pc:docChgLst>
    <pc:chgData name="Domingo Alcantara" userId="75b2bfab-4ad1-4e51-a9e1-091e2847eadd" providerId="ADAL" clId="{991476C9-7B4E-48AF-B7A4-379FA5966B8B}"/>
    <pc:docChg chg="undo redo custSel addSld delSld modSld">
      <pc:chgData name="Domingo Alcantara" userId="75b2bfab-4ad1-4e51-a9e1-091e2847eadd" providerId="ADAL" clId="{991476C9-7B4E-48AF-B7A4-379FA5966B8B}" dt="2024-09-19T20:10:47.424" v="891"/>
      <pc:docMkLst>
        <pc:docMk/>
      </pc:docMkLst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1476C9-7B4E-48AF-B7A4-379FA5966B8B}" dt="2024-09-19T20:05:03.161" v="81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991476C9-7B4E-48AF-B7A4-379FA5966B8B}" dt="2024-09-19T19:49:27.150" v="5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1476C9-7B4E-48AF-B7A4-379FA5966B8B}" dt="2024-09-19T19:49:30.777" v="6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1476C9-7B4E-48AF-B7A4-379FA5966B8B}" dt="2024-09-19T19:49:36.097" v="65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991476C9-7B4E-48AF-B7A4-379FA5966B8B}" dt="2024-09-19T19:13:50.835" v="2" actId="478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19:54:26.371" v="105" actId="255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13:46.2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1476C9-7B4E-48AF-B7A4-379FA5966B8B}" dt="2024-09-19T19:13:46.2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1476C9-7B4E-48AF-B7A4-379FA5966B8B}" dt="2024-09-19T19:56:16.657" v="332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91476C9-7B4E-48AF-B7A4-379FA5966B8B}" dt="2024-09-19T19:56:12.898" v="33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1476C9-7B4E-48AF-B7A4-379FA5966B8B}" dt="2024-09-19T19:28:15.774" v="42"/>
          <ac:spMkLst>
            <pc:docMk/>
            <pc:sldMk cId="4183346498" sldId="2147380662"/>
            <ac:spMk id="3" creationId="{E5F9F3F3-26BA-3BF3-AA08-AF29CFBB61AF}"/>
          </ac:spMkLst>
        </pc:spChg>
        <pc:spChg chg="add del">
          <ac:chgData name="Domingo Alcantara" userId="75b2bfab-4ad1-4e51-a9e1-091e2847eadd" providerId="ADAL" clId="{991476C9-7B4E-48AF-B7A4-379FA5966B8B}" dt="2024-09-19T19:24:14.073" v="27" actId="22"/>
          <ac:spMkLst>
            <pc:docMk/>
            <pc:sldMk cId="4183346498" sldId="2147380662"/>
            <ac:spMk id="6" creationId="{D60DD762-4BB2-7F8E-9C9B-47EACA29959E}"/>
          </ac:spMkLst>
        </pc:spChg>
        <pc:spChg chg="mod">
          <ac:chgData name="Domingo Alcantara" userId="75b2bfab-4ad1-4e51-a9e1-091e2847eadd" providerId="ADAL" clId="{991476C9-7B4E-48AF-B7A4-379FA5966B8B}" dt="2024-09-19T19:54:47.525" v="110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91476C9-7B4E-48AF-B7A4-379FA5966B8B}" dt="2024-09-19T19:56:16.657" v="332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91476C9-7B4E-48AF-B7A4-379FA5966B8B}" dt="2024-09-19T19:13:59.339" v="7" actId="478"/>
          <ac:picMkLst>
            <pc:docMk/>
            <pc:sldMk cId="4183346498" sldId="2147380662"/>
            <ac:picMk id="8" creationId="{B25FA48E-EAC8-7453-437D-15F6D02D3FB5}"/>
          </ac:picMkLst>
        </pc:picChg>
        <pc:picChg chg="add mod modCrop">
          <ac:chgData name="Domingo Alcantara" userId="75b2bfab-4ad1-4e51-a9e1-091e2847eadd" providerId="ADAL" clId="{991476C9-7B4E-48AF-B7A4-379FA5966B8B}" dt="2024-09-19T19:54:43.632" v="109" actId="14100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31.452" v="879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91476C9-7B4E-48AF-B7A4-379FA5966B8B}" dt="2024-09-19T20:09:31.452" v="879" actId="2085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picChg chg="add mod">
          <ac:chgData name="Domingo Alcantara" userId="75b2bfab-4ad1-4e51-a9e1-091e2847eadd" providerId="ADAL" clId="{991476C9-7B4E-48AF-B7A4-379FA5966B8B}" dt="2024-09-19T20:06:26.752" v="835" actId="1076"/>
          <ac:picMkLst>
            <pc:docMk/>
            <pc:sldMk cId="43650041" sldId="2147380663"/>
            <ac:picMk id="5" creationId="{19F8D2BD-FA7A-54D1-82A3-F60F86F795D4}"/>
          </ac:picMkLst>
        </pc:picChg>
        <pc:picChg chg="del">
          <ac:chgData name="Domingo Alcantara" userId="75b2bfab-4ad1-4e51-a9e1-091e2847eadd" providerId="ADAL" clId="{991476C9-7B4E-48AF-B7A4-379FA5966B8B}" dt="2024-09-19T19:50:32.961" v="66" actId="478"/>
          <ac:picMkLst>
            <pc:docMk/>
            <pc:sldMk cId="43650041" sldId="2147380663"/>
            <ac:picMk id="8" creationId="{730CD772-037F-080A-15F9-A49123552D27}"/>
          </ac:picMkLst>
        </pc:picChg>
        <pc:picChg chg="add mod">
          <ac:chgData name="Domingo Alcantara" userId="75b2bfab-4ad1-4e51-a9e1-091e2847eadd" providerId="ADAL" clId="{991476C9-7B4E-48AF-B7A4-379FA5966B8B}" dt="2024-09-19T20:05:25.017" v="825" actId="10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991476C9-7B4E-48AF-B7A4-379FA5966B8B}" dt="2024-09-19T20:06:23.325" v="834" actId="1076"/>
          <ac:picMkLst>
            <pc:docMk/>
            <pc:sldMk cId="43650041" sldId="2147380663"/>
            <ac:picMk id="11" creationId="{F5A5CE8C-6DE7-7262-E170-34AECD18E8FD}"/>
          </ac:picMkLst>
        </pc:picChg>
        <pc:picChg chg="del">
          <ac:chgData name="Domingo Alcantara" userId="75b2bfab-4ad1-4e51-a9e1-091e2847eadd" providerId="ADAL" clId="{991476C9-7B4E-48AF-B7A4-379FA5966B8B}" dt="2024-09-19T20:05:28.952" v="826" actId="478"/>
          <ac:picMkLst>
            <pc:docMk/>
            <pc:sldMk cId="43650041" sldId="2147380663"/>
            <ac:picMk id="14" creationId="{A586D542-27CE-DADF-192F-6D7300981098}"/>
          </ac:picMkLst>
        </pc:picChg>
        <pc:picChg chg="del">
          <ac:chgData name="Domingo Alcantara" userId="75b2bfab-4ad1-4e51-a9e1-091e2847eadd" providerId="ADAL" clId="{991476C9-7B4E-48AF-B7A4-379FA5966B8B}" dt="2024-09-19T20:05:16.828" v="820" actId="478"/>
          <ac:picMkLst>
            <pc:docMk/>
            <pc:sldMk cId="43650041" sldId="2147380663"/>
            <ac:picMk id="17" creationId="{791C6BE5-A703-69D6-81A7-F98129E171D6}"/>
          </ac:picMkLst>
        </pc:picChg>
        <pc:picChg chg="del">
          <ac:chgData name="Domingo Alcantara" userId="75b2bfab-4ad1-4e51-a9e1-091e2847eadd" providerId="ADAL" clId="{991476C9-7B4E-48AF-B7A4-379FA5966B8B}" dt="2024-09-19T20:08:24.562" v="836" actId="478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991476C9-7B4E-48AF-B7A4-379FA5966B8B}" dt="2024-09-19T19:52:29.562" v="95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991476C9-7B4E-48AF-B7A4-379FA5966B8B}" dt="2024-09-19T19:51:15.582" v="7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1476C9-7B4E-48AF-B7A4-379FA5966B8B}" dt="2024-09-19T19:52:29.562" v="95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51:47.145" v="89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91476C9-7B4E-48AF-B7A4-379FA5966B8B}" dt="2024-09-19T19:51:21.962" v="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1476C9-7B4E-48AF-B7A4-379FA5966B8B}" dt="2024-09-19T19:51:47.145" v="8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1476C9-7B4E-48AF-B7A4-379FA5966B8B}" dt="2024-09-19T19:51:34.719" v="83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1476C9-7B4E-48AF-B7A4-379FA5966B8B}" dt="2024-09-19T19:29:34.015" v="54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991476C9-7B4E-48AF-B7A4-379FA5966B8B}" dt="2024-09-19T19:14:35.743" v="9" actId="478"/>
          <ac:picMkLst>
            <pc:docMk/>
            <pc:sldMk cId="1771377235" sldId="2147380674"/>
            <ac:picMk id="3" creationId="{993924E6-1439-8BA2-CA68-710EB5001707}"/>
          </ac:picMkLst>
        </pc:picChg>
        <pc:picChg chg="add mod">
          <ac:chgData name="Domingo Alcantara" userId="75b2bfab-4ad1-4e51-a9e1-091e2847eadd" providerId="ADAL" clId="{991476C9-7B4E-48AF-B7A4-379FA5966B8B}" dt="2024-09-19T19:28:37.259" v="45" actId="1076"/>
          <ac:picMkLst>
            <pc:docMk/>
            <pc:sldMk cId="1771377235" sldId="2147380674"/>
            <ac:picMk id="4" creationId="{955E0B6F-1BF3-26F8-C9BD-3BFD93C34669}"/>
          </ac:picMkLst>
        </pc:picChg>
        <pc:picChg chg="del">
          <ac:chgData name="Domingo Alcantara" userId="75b2bfab-4ad1-4e51-a9e1-091e2847eadd" providerId="ADAL" clId="{991476C9-7B4E-48AF-B7A4-379FA5966B8B}" dt="2024-09-19T19:14:36.202" v="10" actId="478"/>
          <ac:picMkLst>
            <pc:docMk/>
            <pc:sldMk cId="1771377235" sldId="2147380674"/>
            <ac:picMk id="6" creationId="{B02B2EE8-285F-FF9D-08AA-774AE4B00A54}"/>
          </ac:picMkLst>
        </pc:picChg>
        <pc:picChg chg="add mod">
          <ac:chgData name="Domingo Alcantara" userId="75b2bfab-4ad1-4e51-a9e1-091e2847eadd" providerId="ADAL" clId="{991476C9-7B4E-48AF-B7A4-379FA5966B8B}" dt="2024-09-19T19:29:34.015" v="54" actId="1076"/>
          <ac:picMkLst>
            <pc:docMk/>
            <pc:sldMk cId="1771377235" sldId="2147380674"/>
            <ac:picMk id="7" creationId="{25AE3386-A068-362A-2635-A98B1D519DC4}"/>
          </ac:picMkLst>
        </pc:picChg>
        <pc:picChg chg="add mod">
          <ac:chgData name="Domingo Alcantara" userId="75b2bfab-4ad1-4e51-a9e1-091e2847eadd" providerId="ADAL" clId="{991476C9-7B4E-48AF-B7A4-379FA5966B8B}" dt="2024-09-19T19:29:30.831" v="53" actId="14100"/>
          <ac:picMkLst>
            <pc:docMk/>
            <pc:sldMk cId="1771377235" sldId="2147380674"/>
            <ac:picMk id="9" creationId="{E754072C-A1F8-CD60-6CBE-16E49924397D}"/>
          </ac:picMkLst>
        </pc:picChg>
        <pc:picChg chg="del">
          <ac:chgData name="Domingo Alcantara" userId="75b2bfab-4ad1-4e51-a9e1-091e2847eadd" providerId="ADAL" clId="{991476C9-7B4E-48AF-B7A4-379FA5966B8B}" dt="2024-09-19T19:14:36.659" v="11" actId="478"/>
          <ac:picMkLst>
            <pc:docMk/>
            <pc:sldMk cId="1771377235" sldId="2147380674"/>
            <ac:picMk id="10" creationId="{18CD66C9-C494-A0CC-8744-F310618D159D}"/>
          </ac:picMkLst>
        </pc:picChg>
      </pc:sldChg>
      <pc:sldChg chg="delSp del mod">
        <pc:chgData name="Domingo Alcantara" userId="75b2bfab-4ad1-4e51-a9e1-091e2847eadd" providerId="ADAL" clId="{991476C9-7B4E-48AF-B7A4-379FA5966B8B}" dt="2024-09-19T20:10:05.732" v="888" actId="2696"/>
        <pc:sldMkLst>
          <pc:docMk/>
          <pc:sldMk cId="651990975" sldId="2147380675"/>
        </pc:sldMkLst>
        <pc:picChg chg="del">
          <ac:chgData name="Domingo Alcantara" userId="75b2bfab-4ad1-4e51-a9e1-091e2847eadd" providerId="ADAL" clId="{991476C9-7B4E-48AF-B7A4-379FA5966B8B}" dt="2024-09-19T19:14:39.273" v="12" actId="478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991476C9-7B4E-48AF-B7A4-379FA5966B8B}" dt="2024-09-19T19:14:39.691" v="13" actId="478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54.788" v="887" actId="20577"/>
        <pc:sldMkLst>
          <pc:docMk/>
          <pc:sldMk cId="1702376281" sldId="2147380740"/>
        </pc:sldMkLst>
        <pc:spChg chg="mod">
          <ac:chgData name="Domingo Alcantara" userId="75b2bfab-4ad1-4e51-a9e1-091e2847eadd" providerId="ADAL" clId="{991476C9-7B4E-48AF-B7A4-379FA5966B8B}" dt="2024-09-19T19:57:19.514" v="339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991476C9-7B4E-48AF-B7A4-379FA5966B8B}" dt="2024-09-19T20:09:54.788" v="887" actId="20577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991476C9-7B4E-48AF-B7A4-379FA5966B8B}" dt="2024-09-19T19:57:22.703" v="341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991476C9-7B4E-48AF-B7A4-379FA5966B8B}" dt="2024-09-19T19:57:52.710" v="346" actId="20577"/>
          <ac:spMkLst>
            <pc:docMk/>
            <pc:sldMk cId="1702376281" sldId="2147380740"/>
            <ac:spMk id="15" creationId="{1175103B-352E-AC45-C096-520AB09F9D6A}"/>
          </ac:spMkLst>
        </pc:spChg>
        <pc:graphicFrameChg chg="mod modGraphic">
          <ac:chgData name="Domingo Alcantara" userId="75b2bfab-4ad1-4e51-a9e1-091e2847eadd" providerId="ADAL" clId="{991476C9-7B4E-48AF-B7A4-379FA5966B8B}" dt="2024-09-19T20:01:51.320" v="384" actId="122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20:00:40.204" v="377" actId="2711"/>
          <ac:graphicFrameMkLst>
            <pc:docMk/>
            <pc:sldMk cId="1702376281" sldId="2147380740"/>
            <ac:graphicFrameMk id="25" creationId="{6A6EE7D6-D022-45FD-F450-A2D406221651}"/>
          </ac:graphicFrameMkLst>
        </pc:graphicFrameChg>
        <pc:graphicFrameChg chg="del">
          <ac:chgData name="Domingo Alcantara" userId="75b2bfab-4ad1-4e51-a9e1-091e2847eadd" providerId="ADAL" clId="{991476C9-7B4E-48AF-B7A4-379FA5966B8B}" dt="2024-09-19T19:59:23.298" v="347" actId="478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picChg chg="del">
          <ac:chgData name="Domingo Alcantara" userId="75b2bfab-4ad1-4e51-a9e1-091e2847eadd" providerId="ADAL" clId="{991476C9-7B4E-48AF-B7A4-379FA5966B8B}" dt="2024-09-19T19:14:32.650" v="8" actId="478"/>
          <ac:picMkLst>
            <pc:docMk/>
            <pc:sldMk cId="1702376281" sldId="2147380740"/>
            <ac:picMk id="28" creationId="{4574122D-E3E7-1CFE-7955-31E49CD8FD96}"/>
          </ac:picMkLst>
        </pc:picChg>
        <pc:picChg chg="add mod">
          <ac:chgData name="Domingo Alcantara" userId="75b2bfab-4ad1-4e51-a9e1-091e2847eadd" providerId="ADAL" clId="{991476C9-7B4E-48AF-B7A4-379FA5966B8B}" dt="2024-09-19T20:05:01.461" v="818" actId="1076"/>
          <ac:picMkLst>
            <pc:docMk/>
            <pc:sldMk cId="1702376281" sldId="2147380740"/>
            <ac:picMk id="33" creationId="{0ABF5FF6-36AA-563A-1756-070B801E1E17}"/>
          </ac:picMkLst>
        </pc:picChg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532643554" sldId="2147380763"/>
        </pc:sldMkLst>
      </pc:sldChg>
      <pc:sldChg chg="add">
        <pc:chgData name="Domingo Alcantara" userId="75b2bfab-4ad1-4e51-a9e1-091e2847eadd" providerId="ADAL" clId="{991476C9-7B4E-48AF-B7A4-379FA5966B8B}" dt="2024-09-19T20:10:47.424" v="891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991476C9-7B4E-48AF-B7A4-379FA5966B8B}" dt="2024-09-19T20:10:46.404" v="890"/>
        <pc:sldMkLst>
          <pc:docMk/>
          <pc:sldMk cId="3303738819" sldId="2147380763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7486885" sldId="2147381891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620200630" sldId="2147381891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97777996" sldId="214738189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841058259" sldId="2147381893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25441474" sldId="2147381894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007451525" sldId="2147381895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710824216" sldId="214738189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754846026" sldId="214738189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71500470" sldId="2147381899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283944379" sldId="2147381900"/>
        </pc:sldMkLst>
      </pc:sldChg>
    </pc:docChg>
  </pc:docChgLst>
  <pc:docChgLst>
    <pc:chgData name="Domingo Alcantara" userId="75b2bfab-4ad1-4e51-a9e1-091e2847eadd" providerId="ADAL" clId="{8F247EC3-2F70-4E36-A8FA-95589141E306}"/>
    <pc:docChg chg="undo custSel addSld delSld modSld delMainMaster">
      <pc:chgData name="Domingo Alcantara" userId="75b2bfab-4ad1-4e51-a9e1-091e2847eadd" providerId="ADAL" clId="{8F247EC3-2F70-4E36-A8FA-95589141E306}" dt="2024-09-20T19:43:36.292" v="824"/>
      <pc:docMkLst>
        <pc:docMk/>
      </pc:docMkLst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F247EC3-2F70-4E36-A8FA-95589141E306}" dt="2024-09-20T19:40:20.975" v="717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F247EC3-2F70-4E36-A8FA-95589141E306}" dt="2024-09-20T19:33:37.827" v="65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F247EC3-2F70-4E36-A8FA-95589141E306}" dt="2024-09-20T19:33:41.281" v="6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F247EC3-2F70-4E36-A8FA-95589141E306}" dt="2024-09-20T19:33:45.777" v="654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8F247EC3-2F70-4E36-A8FA-95589141E306}" dt="2024-09-20T19:36:05.048" v="668" actId="404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del">
          <ac:chgData name="Domingo Alcantara" userId="75b2bfab-4ad1-4e51-a9e1-091e2847eadd" providerId="ADAL" clId="{8F247EC3-2F70-4E36-A8FA-95589141E306}" dt="2024-09-20T19:30:14.368" v="630" actId="478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9.312" v="70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F247EC3-2F70-4E36-A8FA-95589141E306}" dt="2024-09-20T19:37:59.312" v="70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8F247EC3-2F70-4E36-A8FA-95589141E306}" dt="2024-09-20T19:42:12.884" v="809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F247EC3-2F70-4E36-A8FA-95589141E306}" dt="2024-09-20T19:42:12.884" v="809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F247EC3-2F70-4E36-A8FA-95589141E306}" dt="2024-09-20T19:30:11.745" v="629" actId="14100"/>
          <ac:spMkLst>
            <pc:docMk/>
            <pc:sldMk cId="4183346498" sldId="2147380662"/>
            <ac:spMk id="10" creationId="{4E329DCE-E2E0-1BB3-D8A3-0436E148AB7A}"/>
          </ac:spMkLst>
        </pc:spChg>
        <pc:picChg chg="mod">
          <ac:chgData name="Domingo Alcantara" userId="75b2bfab-4ad1-4e51-a9e1-091e2847eadd" providerId="ADAL" clId="{8F247EC3-2F70-4E36-A8FA-95589141E306}" dt="2024-09-20T19:36:19.938" v="671" actId="1076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8F247EC3-2F70-4E36-A8FA-95589141E306}" dt="2024-09-20T19:41:28.073" v="735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F247EC3-2F70-4E36-A8FA-95589141E306}" dt="2024-09-20T19:26:47.680" v="3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F247EC3-2F70-4E36-A8FA-95589141E306}" dt="2024-09-20T19:26:45.642" v="38" actId="1076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8F247EC3-2F70-4E36-A8FA-95589141E306}" dt="2024-09-20T19:40:04.509" v="710" actId="478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graphicFrameChg chg="add mod">
          <ac:chgData name="Domingo Alcantara" userId="75b2bfab-4ad1-4e51-a9e1-091e2847eadd" providerId="ADAL" clId="{8F247EC3-2F70-4E36-A8FA-95589141E306}" dt="2024-09-20T19:41:28.073" v="735" actId="2085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picChg chg="del">
          <ac:chgData name="Domingo Alcantara" userId="75b2bfab-4ad1-4e51-a9e1-091e2847eadd" providerId="ADAL" clId="{8F247EC3-2F70-4E36-A8FA-95589141E306}" dt="2024-09-20T19:15:55.214" v="18" actId="478"/>
          <ac:picMkLst>
            <pc:docMk/>
            <pc:sldMk cId="43650041" sldId="2147380663"/>
            <ac:picMk id="5" creationId="{19F8D2BD-FA7A-54D1-82A3-F60F86F795D4}"/>
          </ac:picMkLst>
        </pc:picChg>
        <pc:picChg chg="add mod">
          <ac:chgData name="Domingo Alcantara" userId="75b2bfab-4ad1-4e51-a9e1-091e2847eadd" providerId="ADAL" clId="{8F247EC3-2F70-4E36-A8FA-95589141E306}" dt="2024-09-20T19:26:33.847" v="35" actId="1076"/>
          <ac:picMkLst>
            <pc:docMk/>
            <pc:sldMk cId="43650041" sldId="2147380663"/>
            <ac:picMk id="6" creationId="{B5AA0F76-B92C-8EE5-0DD2-D233E68F44F1}"/>
          </ac:picMkLst>
        </pc:picChg>
        <pc:picChg chg="del">
          <ac:chgData name="Domingo Alcantara" userId="75b2bfab-4ad1-4e51-a9e1-091e2847eadd" providerId="ADAL" clId="{8F247EC3-2F70-4E36-A8FA-95589141E306}" dt="2024-09-20T19:16:13.929" v="25" actId="47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8F247EC3-2F70-4E36-A8FA-95589141E306}" dt="2024-09-20T19:26:39.906" v="37" actId="1076"/>
          <ac:picMkLst>
            <pc:docMk/>
            <pc:sldMk cId="43650041" sldId="2147380663"/>
            <ac:picMk id="10" creationId="{621C1484-7E65-E947-4665-92001AD8FF6F}"/>
          </ac:picMkLst>
        </pc:picChg>
        <pc:picChg chg="del">
          <ac:chgData name="Domingo Alcantara" userId="75b2bfab-4ad1-4e51-a9e1-091e2847eadd" providerId="ADAL" clId="{8F247EC3-2F70-4E36-A8FA-95589141E306}" dt="2024-09-20T18:57:19.705" v="8" actId="478"/>
          <ac:picMkLst>
            <pc:docMk/>
            <pc:sldMk cId="43650041" sldId="2147380663"/>
            <ac:picMk id="11" creationId="{F5A5CE8C-6DE7-7262-E170-34AECD18E8FD}"/>
          </ac:picMkLst>
        </pc:picChg>
        <pc:picChg chg="add mod">
          <ac:chgData name="Domingo Alcantara" userId="75b2bfab-4ad1-4e51-a9e1-091e2847eadd" providerId="ADAL" clId="{8F247EC3-2F70-4E36-A8FA-95589141E306}" dt="2024-09-20T19:26:27.671" v="34" actId="1076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8F247EC3-2F70-4E36-A8FA-95589141E306}" dt="2024-09-20T19:42:38.227" v="81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F247EC3-2F70-4E36-A8FA-95589141E306}" dt="2024-09-20T19:36:29.337" v="6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F247EC3-2F70-4E36-A8FA-95589141E306}" dt="2024-09-20T19:42:38.227" v="81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0.352" v="7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F247EC3-2F70-4E36-A8FA-95589141E306}" dt="2024-09-20T19:36:33.970" v="67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F247EC3-2F70-4E36-A8FA-95589141E306}" dt="2024-09-20T19:37:35.924" v="7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F247EC3-2F70-4E36-A8FA-95589141E306}" dt="2024-09-20T19:37:50.352" v="7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F247EC3-2F70-4E36-A8FA-95589141E306}" dt="2024-09-20T19:43:04.710" v="821" actId="14861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3" creationId="{1EE86673-FF98-3B1F-5C27-CFF9DCEC6975}"/>
          </ac:picMkLst>
        </pc:picChg>
        <pc:picChg chg="del">
          <ac:chgData name="Domingo Alcantara" userId="75b2bfab-4ad1-4e51-a9e1-091e2847eadd" providerId="ADAL" clId="{8F247EC3-2F70-4E36-A8FA-95589141E306}" dt="2024-09-20T18:49:46.273" v="1" actId="478"/>
          <ac:picMkLst>
            <pc:docMk/>
            <pc:sldMk cId="1771377235" sldId="2147380674"/>
            <ac:picMk id="4" creationId="{955E0B6F-1BF3-26F8-C9BD-3BFD93C34669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6" creationId="{45FE0D88-2DAB-AF7C-2FBC-A4AF3606E94F}"/>
          </ac:picMkLst>
        </pc:picChg>
        <pc:picChg chg="del">
          <ac:chgData name="Domingo Alcantara" userId="75b2bfab-4ad1-4e51-a9e1-091e2847eadd" providerId="ADAL" clId="{8F247EC3-2F70-4E36-A8FA-95589141E306}" dt="2024-09-20T18:49:46.833" v="2" actId="478"/>
          <ac:picMkLst>
            <pc:docMk/>
            <pc:sldMk cId="1771377235" sldId="2147380674"/>
            <ac:picMk id="7" creationId="{25AE3386-A068-362A-2635-A98B1D519DC4}"/>
          </ac:picMkLst>
        </pc:picChg>
        <pc:picChg chg="del">
          <ac:chgData name="Domingo Alcantara" userId="75b2bfab-4ad1-4e51-a9e1-091e2847eadd" providerId="ADAL" clId="{8F247EC3-2F70-4E36-A8FA-95589141E306}" dt="2024-09-20T18:49:47.497" v="3" actId="478"/>
          <ac:picMkLst>
            <pc:docMk/>
            <pc:sldMk cId="1771377235" sldId="2147380674"/>
            <ac:picMk id="9" creationId="{E754072C-A1F8-CD60-6CBE-16E49924397D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0" creationId="{43972899-ECE7-773B-AC39-791694BA4D56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2" creationId="{18DE21D3-4359-8190-0C85-F72096FD7F43}"/>
          </ac:picMkLst>
        </pc:picChg>
      </pc:sldChg>
      <pc:sldChg chg="del">
        <pc:chgData name="Domingo Alcantara" userId="75b2bfab-4ad1-4e51-a9e1-091e2847eadd" providerId="ADAL" clId="{8F247EC3-2F70-4E36-A8FA-95589141E306}" dt="2024-09-20T19:26:12.840" v="29" actId="2696"/>
        <pc:sldMkLst>
          <pc:docMk/>
          <pc:sldMk cId="1702376281" sldId="2147380740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8F247EC3-2F70-4E36-A8FA-95589141E306}" dt="2024-09-20T19:43:35.885" v="823"/>
        <pc:sldMkLst>
          <pc:docMk/>
          <pc:sldMk cId="1641386902" sldId="2147380763"/>
        </pc:sldMkLst>
      </pc:sldChg>
      <pc:sldChg chg="add">
        <pc:chgData name="Domingo Alcantara" userId="75b2bfab-4ad1-4e51-a9e1-091e2847eadd" providerId="ADAL" clId="{8F247EC3-2F70-4E36-A8FA-95589141E306}" dt="2024-09-20T19:43:36.292" v="824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3620200630" sldId="2147381891"/>
        </pc:sldMkLst>
      </pc:sldChg>
      <pc:sldMasterChg chg="del delSldLayout">
        <pc:chgData name="Domingo Alcantara" userId="75b2bfab-4ad1-4e51-a9e1-091e2847eadd" providerId="ADAL" clId="{8F247EC3-2F70-4E36-A8FA-95589141E306}" dt="2024-09-20T18:49:42.671" v="0" actId="47"/>
        <pc:sldMasterMkLst>
          <pc:docMk/>
          <pc:sldMasterMk cId="2147277336" sldId="2147483924"/>
        </pc:sldMasterMkLst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746695851" sldId="214748392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669983253" sldId="214748392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165244313" sldId="214748392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741198634" sldId="214748392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08500175" sldId="214748392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77264306" sldId="214748393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843234820" sldId="214748393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38734760" sldId="214748393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479574454" sldId="214748393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4098098183" sldId="214748393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53982032" sldId="214748393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13302456" sldId="214748393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363512935" sldId="214748393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17678392" sldId="214748393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6001833" sldId="214748393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350538826" sldId="214748394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928893214" sldId="214748394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64561909" sldId="214748394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892252768" sldId="214748394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0292624" sldId="214748394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31052807" sldId="214748394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828033524" sldId="214748394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245811430" sldId="214748394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954931495" sldId="214748394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53165624" sldId="2147483949"/>
          </pc:sldLayoutMkLst>
        </pc:sldLayoutChg>
      </pc:sldMasterChg>
    </pc:docChg>
  </pc:docChgLst>
  <pc:docChgLst>
    <pc:chgData name="Domingo Alcantara" userId="75b2bfab-4ad1-4e51-a9e1-091e2847eadd" providerId="ADAL" clId="{37EFF18B-8071-4E71-A9BA-9A2B9B26FC53}"/>
    <pc:docChg chg="undo redo custSel modSld">
      <pc:chgData name="Domingo Alcantara" userId="75b2bfab-4ad1-4e51-a9e1-091e2847eadd" providerId="ADAL" clId="{37EFF18B-8071-4E71-A9BA-9A2B9B26FC53}" dt="2024-05-06T18:14:49.259" v="948" actId="20577"/>
      <pc:docMkLst>
        <pc:docMk/>
      </pc:docMkLst>
      <pc:sldChg chg="addSp delSp modSp mod">
        <pc:chgData name="Domingo Alcantara" userId="75b2bfab-4ad1-4e51-a9e1-091e2847eadd" providerId="ADAL" clId="{37EFF18B-8071-4E71-A9BA-9A2B9B26FC53}" dt="2024-05-06T18:01:30.162" v="20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7EFF18B-8071-4E71-A9BA-9A2B9B26FC53}" dt="2024-05-06T17:55:34.629" v="14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7EFF18B-8071-4E71-A9BA-9A2B9B26FC53}" dt="2024-05-06T17:55:37.796" v="1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7EFF18B-8071-4E71-A9BA-9A2B9B26FC53}" dt="2024-05-06T17:55:40.780" v="1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7EFF18B-8071-4E71-A9BA-9A2B9B26FC53}" dt="2024-05-06T18:01:30.162" v="200" actId="14100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del">
          <ac:chgData name="Domingo Alcantara" userId="75b2bfab-4ad1-4e51-a9e1-091e2847eadd" providerId="ADAL" clId="{37EFF18B-8071-4E71-A9BA-9A2B9B26FC53}" dt="2024-05-06T17:44:10.046" v="2" actId="478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del">
          <ac:chgData name="Domingo Alcantara" userId="75b2bfab-4ad1-4e51-a9e1-091e2847eadd" providerId="ADAL" clId="{37EFF18B-8071-4E71-A9BA-9A2B9B26FC53}" dt="2024-05-06T17:44:11.448" v="3" actId="478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37EFF18B-8071-4E71-A9BA-9A2B9B26FC53}" dt="2024-05-06T17:44:06.4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7EFF18B-8071-4E71-A9BA-9A2B9B26FC53}" dt="2024-05-06T17:44:06.4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7EFF18B-8071-4E71-A9BA-9A2B9B26FC53}" dt="2024-05-06T18:10:27.837" v="94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7EFF18B-8071-4E71-A9BA-9A2B9B26FC53}" dt="2024-05-06T18:10:27.837" v="9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7EFF18B-8071-4E71-A9BA-9A2B9B26FC53}" dt="2024-05-06T17:46:35.997" v="55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ord">
          <ac:chgData name="Domingo Alcantara" userId="75b2bfab-4ad1-4e51-a9e1-091e2847eadd" providerId="ADAL" clId="{37EFF18B-8071-4E71-A9BA-9A2B9B26FC53}" dt="2024-05-06T17:45:07.238" v="18" actId="167"/>
          <ac:picMkLst>
            <pc:docMk/>
            <pc:sldMk cId="4183346498" sldId="2147380662"/>
            <ac:picMk id="6" creationId="{FA0AF7C9-B878-3E86-6640-BFCE7ADEAB1D}"/>
          </ac:picMkLst>
        </pc:picChg>
        <pc:picChg chg="del">
          <ac:chgData name="Domingo Alcantara" userId="75b2bfab-4ad1-4e51-a9e1-091e2847eadd" providerId="ADAL" clId="{37EFF18B-8071-4E71-A9BA-9A2B9B26FC53}" dt="2024-05-06T17:44:13.789" v="4" actId="478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37EFF18B-8071-4E71-A9BA-9A2B9B26FC53}" dt="2024-05-06T17:56:25.021" v="16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7EFF18B-8071-4E71-A9BA-9A2B9B26FC53}" dt="2024-05-06T17:50:49.836" v="94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37EFF18B-8071-4E71-A9BA-9A2B9B26FC53}" dt="2024-05-06T17:44:18.114" v="5" actId="478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picChg chg="add mod">
          <ac:chgData name="Domingo Alcantara" userId="75b2bfab-4ad1-4e51-a9e1-091e2847eadd" providerId="ADAL" clId="{37EFF18B-8071-4E71-A9BA-9A2B9B26FC53}" dt="2024-05-06T17:48:53.351" v="81" actId="1038"/>
          <ac:picMkLst>
            <pc:docMk/>
            <pc:sldMk cId="43650041" sldId="2147380663"/>
            <ac:picMk id="10" creationId="{16BE4B84-2AF5-C127-E408-C3F2125CCE58}"/>
          </ac:picMkLst>
        </pc:picChg>
        <pc:picChg chg="del">
          <ac:chgData name="Domingo Alcantara" userId="75b2bfab-4ad1-4e51-a9e1-091e2847eadd" providerId="ADAL" clId="{37EFF18B-8071-4E71-A9BA-9A2B9B26FC53}" dt="2024-05-06T17:44:19.499" v="6" actId="478"/>
          <ac:picMkLst>
            <pc:docMk/>
            <pc:sldMk cId="43650041" sldId="2147380663"/>
            <ac:picMk id="12" creationId="{6C32A4F4-913B-7DA4-44CA-A5D23D56677E}"/>
          </ac:picMkLst>
        </pc:picChg>
        <pc:picChg chg="add mod modCrop">
          <ac:chgData name="Domingo Alcantara" userId="75b2bfab-4ad1-4e51-a9e1-091e2847eadd" providerId="ADAL" clId="{37EFF18B-8071-4E71-A9BA-9A2B9B26FC53}" dt="2024-05-06T17:51:08.750" v="117" actId="208"/>
          <ac:picMkLst>
            <pc:docMk/>
            <pc:sldMk cId="43650041" sldId="2147380663"/>
            <ac:picMk id="13" creationId="{32D9D546-7467-A72C-28B7-C2E84D6C9259}"/>
          </ac:picMkLst>
        </pc:picChg>
        <pc:picChg chg="del">
          <ac:chgData name="Domingo Alcantara" userId="75b2bfab-4ad1-4e51-a9e1-091e2847eadd" providerId="ADAL" clId="{37EFF18B-8071-4E71-A9BA-9A2B9B26FC53}" dt="2024-05-06T17:44:20.754" v="7" actId="478"/>
          <ac:picMkLst>
            <pc:docMk/>
            <pc:sldMk cId="43650041" sldId="2147380663"/>
            <ac:picMk id="15" creationId="{9BDA6559-909A-C64F-3948-2770D4360B34}"/>
          </ac:picMkLst>
        </pc:picChg>
        <pc:picChg chg="add mod">
          <ac:chgData name="Domingo Alcantara" userId="75b2bfab-4ad1-4e51-a9e1-091e2847eadd" providerId="ADAL" clId="{37EFF18B-8071-4E71-A9BA-9A2B9B26FC53}" dt="2024-05-06T17:52:39.845" v="147" actId="208"/>
          <ac:picMkLst>
            <pc:docMk/>
            <pc:sldMk cId="43650041" sldId="2147380663"/>
            <ac:picMk id="16" creationId="{32F8DFB0-C260-C466-85F6-4129A9435210}"/>
          </ac:picMkLst>
        </pc:picChg>
        <pc:picChg chg="del">
          <ac:chgData name="Domingo Alcantara" userId="75b2bfab-4ad1-4e51-a9e1-091e2847eadd" providerId="ADAL" clId="{37EFF18B-8071-4E71-A9BA-9A2B9B26FC53}" dt="2024-05-06T17:44:22.094" v="8" actId="478"/>
          <ac:picMkLst>
            <pc:docMk/>
            <pc:sldMk cId="43650041" sldId="2147380663"/>
            <ac:picMk id="20" creationId="{0859107E-0A8E-5BFD-CB27-15B853F5846C}"/>
          </ac:picMkLst>
        </pc:picChg>
        <pc:picChg chg="add mod">
          <ac:chgData name="Domingo Alcantara" userId="75b2bfab-4ad1-4e51-a9e1-091e2847eadd" providerId="ADAL" clId="{37EFF18B-8071-4E71-A9BA-9A2B9B26FC53}" dt="2024-05-06T17:56:25.021" v="161" actId="1076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37EFF18B-8071-4E71-A9BA-9A2B9B26FC53}" dt="2024-05-06T18:14:49.259" v="94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7EFF18B-8071-4E71-A9BA-9A2B9B26FC53}" dt="2024-05-06T18:14:46.913" v="94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7EFF18B-8071-4E71-A9BA-9A2B9B26FC53}" dt="2024-05-06T18:14:49.259" v="94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7EFF18B-8071-4E71-A9BA-9A2B9B26FC53}" dt="2024-05-06T17:56:48.537" v="16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7EFF18B-8071-4E71-A9BA-9A2B9B26FC53}" dt="2024-05-06T17:57:23.595" v="173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7EFF18B-8071-4E71-A9BA-9A2B9B26FC53}" dt="2024-05-06T17:57:23.595" v="173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7EFF18B-8071-4E71-A9BA-9A2B9B26FC53}" dt="2024-05-06T18:09:53.948" v="8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37EFF18B-8071-4E71-A9BA-9A2B9B26FC53}" dt="2024-05-06T17:44:30.386" v="9" actId="478"/>
          <ac:picMkLst>
            <pc:docMk/>
            <pc:sldMk cId="2323949207" sldId="2147380668"/>
            <ac:picMk id="3" creationId="{FC61874A-5542-E2E5-2E36-8A91A91D566C}"/>
          </ac:picMkLst>
        </pc:picChg>
        <pc:picChg chg="add mod">
          <ac:chgData name="Domingo Alcantara" userId="75b2bfab-4ad1-4e51-a9e1-091e2847eadd" providerId="ADAL" clId="{37EFF18B-8071-4E71-A9BA-9A2B9B26FC53}" dt="2024-05-06T18:09:50.137" v="857" actId="1076"/>
          <ac:picMkLst>
            <pc:docMk/>
            <pc:sldMk cId="2323949207" sldId="2147380668"/>
            <ac:picMk id="4" creationId="{4FBF17CF-0FA2-D0BE-C830-253AD37B1517}"/>
          </ac:picMkLst>
        </pc:picChg>
        <pc:picChg chg="add del mod">
          <ac:chgData name="Domingo Alcantara" userId="75b2bfab-4ad1-4e51-a9e1-091e2847eadd" providerId="ADAL" clId="{37EFF18B-8071-4E71-A9BA-9A2B9B26FC53}" dt="2024-05-06T18:09:46.410" v="856" actId="478"/>
          <ac:picMkLst>
            <pc:docMk/>
            <pc:sldMk cId="2323949207" sldId="2147380668"/>
            <ac:picMk id="6" creationId="{47630117-49B4-9B1A-3B61-57C6E852EF33}"/>
          </ac:picMkLst>
        </pc:picChg>
        <pc:picChg chg="del">
          <ac:chgData name="Domingo Alcantara" userId="75b2bfab-4ad1-4e51-a9e1-091e2847eadd" providerId="ADAL" clId="{37EFF18B-8071-4E71-A9BA-9A2B9B26FC53}" dt="2024-05-06T17:44:32.525" v="11" actId="478"/>
          <ac:picMkLst>
            <pc:docMk/>
            <pc:sldMk cId="2323949207" sldId="2147380668"/>
            <ac:picMk id="7" creationId="{65133E8D-EB27-C85D-1496-AF22539ABF25}"/>
          </ac:picMkLst>
        </pc:picChg>
        <pc:picChg chg="del">
          <ac:chgData name="Domingo Alcantara" userId="75b2bfab-4ad1-4e51-a9e1-091e2847eadd" providerId="ADAL" clId="{37EFF18B-8071-4E71-A9BA-9A2B9B26FC53}" dt="2024-05-06T17:44:31.350" v="10" actId="478"/>
          <ac:picMkLst>
            <pc:docMk/>
            <pc:sldMk cId="2323949207" sldId="2147380668"/>
            <ac:picMk id="9" creationId="{91CCD40D-440A-6C26-1731-762A2283D41E}"/>
          </ac:picMkLst>
        </pc:picChg>
        <pc:picChg chg="add mod">
          <ac:chgData name="Domingo Alcantara" userId="75b2bfab-4ad1-4e51-a9e1-091e2847eadd" providerId="ADAL" clId="{37EFF18B-8071-4E71-A9BA-9A2B9B26FC53}" dt="2024-05-06T18:09:36.256" v="852" actId="1076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37EFF18B-8071-4E71-A9BA-9A2B9B26FC53}" dt="2024-05-06T18:09:53.948" v="858" actId="1076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37EFF18B-8071-4E71-A9BA-9A2B9B26FC53}" dt="2024-05-06T17:44:34.041" v="12" actId="478"/>
          <ac:picMkLst>
            <pc:docMk/>
            <pc:sldMk cId="2323949207" sldId="2147380668"/>
            <ac:picMk id="13" creationId="{C75BA614-0FFC-8327-5DBE-F4C099B06947}"/>
          </ac:picMkLst>
        </pc:picChg>
        <pc:picChg chg="add mod">
          <ac:chgData name="Domingo Alcantara" userId="75b2bfab-4ad1-4e51-a9e1-091e2847eadd" providerId="ADAL" clId="{37EFF18B-8071-4E71-A9BA-9A2B9B26FC53}" dt="2024-05-06T18:09:06.860" v="844" actId="1076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37EFF18B-8071-4E71-A9BA-9A2B9B26FC53}" dt="2024-05-06T17:58:06.903" v="181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7EFF18B-8071-4E71-A9BA-9A2B9B26FC53}" dt="2024-05-06T17:58:06.903" v="181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13CCA57-8C50-48F9-BDF2-E0203A396449}"/>
    <pc:docChg chg="undo custSel delSld modSld">
      <pc:chgData name="Domingo Alcantara" userId="75b2bfab-4ad1-4e51-a9e1-091e2847eadd" providerId="ADAL" clId="{213CCA57-8C50-48F9-BDF2-E0203A396449}" dt="2024-08-02T18:59:29.489" v="386" actId="2085"/>
      <pc:docMkLst>
        <pc:docMk/>
      </pc:docMkLst>
      <pc:sldChg chg="addSp delSp modSp mod">
        <pc:chgData name="Domingo Alcantara" userId="75b2bfab-4ad1-4e51-a9e1-091e2847eadd" providerId="ADAL" clId="{213CCA57-8C50-48F9-BDF2-E0203A396449}" dt="2024-08-02T18:50:53.234" v="1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13CCA57-8C50-48F9-BDF2-E0203A396449}" dt="2024-08-02T18:41:24.025" v="7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13CCA57-8C50-48F9-BDF2-E0203A396449}" dt="2024-08-02T18:41:30.642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13CCA57-8C50-48F9-BDF2-E0203A396449}" dt="2024-08-02T18:41:34.475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13CCA57-8C50-48F9-BDF2-E0203A396449}" dt="2024-08-02T18:22:05.998" v="2" actId="478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0:53.234" v="141" actId="692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22:02.2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13CCA57-8C50-48F9-BDF2-E0203A396449}" dt="2024-08-02T18:22:02.2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13CCA57-8C50-48F9-BDF2-E0203A396449}" dt="2024-08-02T18:52:54.674" v="36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213CCA57-8C50-48F9-BDF2-E0203A396449}" dt="2024-08-02T18:52:54.674" v="3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13CCA57-8C50-48F9-BDF2-E0203A396449}" dt="2024-08-02T18:48:49.814" v="126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13CCA57-8C50-48F9-BDF2-E0203A396449}" dt="2024-08-02T18:49:30.396" v="135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13CCA57-8C50-48F9-BDF2-E0203A396449}" dt="2024-08-02T18:22:08.981" v="3" actId="478"/>
          <ac:picMkLst>
            <pc:docMk/>
            <pc:sldMk cId="4183346498" sldId="2147380662"/>
            <ac:picMk id="6" creationId="{2C6DCC8C-8AEF-D3E9-6029-6930D4BF99B3}"/>
          </ac:picMkLst>
        </pc:picChg>
        <pc:picChg chg="add mod modCrop">
          <ac:chgData name="Domingo Alcantara" userId="75b2bfab-4ad1-4e51-a9e1-091e2847eadd" providerId="ADAL" clId="{213CCA57-8C50-48F9-BDF2-E0203A396449}" dt="2024-08-02T18:49:27.189" v="134" actId="1076"/>
          <ac:picMkLst>
            <pc:docMk/>
            <pc:sldMk cId="4183346498" sldId="2147380662"/>
            <ac:picMk id="7" creationId="{2191AF13-BF8E-1BA7-2F7A-60FD0F897302}"/>
          </ac:picMkLst>
        </pc:picChg>
      </pc:sldChg>
      <pc:sldChg chg="addSp delSp modSp mod">
        <pc:chgData name="Domingo Alcantara" userId="75b2bfab-4ad1-4e51-a9e1-091e2847eadd" providerId="ADAL" clId="{213CCA57-8C50-48F9-BDF2-E0203A396449}" dt="2024-08-02T18:59:29.489" v="38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213CCA57-8C50-48F9-BDF2-E0203A396449}" dt="2024-08-02T18:26:07.003" v="25" actId="478"/>
          <ac:spMkLst>
            <pc:docMk/>
            <pc:sldMk cId="43650041" sldId="2147380663"/>
            <ac:spMk id="13" creationId="{531B997D-6DC8-6F67-7497-B6566BD3927B}"/>
          </ac:spMkLst>
        </pc:spChg>
        <pc:spChg chg="del">
          <ac:chgData name="Domingo Alcantara" userId="75b2bfab-4ad1-4e51-a9e1-091e2847eadd" providerId="ADAL" clId="{213CCA57-8C50-48F9-BDF2-E0203A396449}" dt="2024-08-02T18:26:04.477" v="24" actId="478"/>
          <ac:spMkLst>
            <pc:docMk/>
            <pc:sldMk cId="43650041" sldId="2147380663"/>
            <ac:spMk id="14" creationId="{A92338A3-F10C-072A-E62A-66DD5E7523A3}"/>
          </ac:spMkLst>
        </pc:spChg>
        <pc:spChg chg="mod">
          <ac:chgData name="Domingo Alcantara" userId="75b2bfab-4ad1-4e51-a9e1-091e2847eadd" providerId="ADAL" clId="{213CCA57-8C50-48F9-BDF2-E0203A396449}" dt="2024-08-02T18:58:39.280" v="377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213CCA57-8C50-48F9-BDF2-E0203A396449}" dt="2024-08-02T18:22:21.463" v="6"/>
          <ac:graphicFrameMkLst>
            <pc:docMk/>
            <pc:sldMk cId="43650041" sldId="2147380663"/>
            <ac:graphicFrameMk id="4" creationId="{2415FB76-A815-2794-E966-9AED872A8DE5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9:29.489" v="386" actId="2085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del">
          <ac:chgData name="Domingo Alcantara" userId="75b2bfab-4ad1-4e51-a9e1-091e2847eadd" providerId="ADAL" clId="{213CCA57-8C50-48F9-BDF2-E0203A396449}" dt="2024-08-02T18:58:04.275" v="366" actId="478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del">
          <ac:chgData name="Domingo Alcantara" userId="75b2bfab-4ad1-4e51-a9e1-091e2847eadd" providerId="ADAL" clId="{213CCA57-8C50-48F9-BDF2-E0203A396449}" dt="2024-08-02T18:22:52" v="15" actId="478"/>
          <ac:picMkLst>
            <pc:docMk/>
            <pc:sldMk cId="43650041" sldId="2147380663"/>
            <ac:picMk id="5" creationId="{DDD1A0E7-F6C6-3129-3A37-10A13B317EF1}"/>
          </ac:picMkLst>
        </pc:picChg>
        <pc:picChg chg="add mod">
          <ac:chgData name="Domingo Alcantara" userId="75b2bfab-4ad1-4e51-a9e1-091e2847eadd" providerId="ADAL" clId="{213CCA57-8C50-48F9-BDF2-E0203A396449}" dt="2024-08-02T18:26:31.453" v="41" actId="1076"/>
          <ac:picMkLst>
            <pc:docMk/>
            <pc:sldMk cId="43650041" sldId="2147380663"/>
            <ac:picMk id="7" creationId="{26B42749-1117-9521-3655-2D997B1395E0}"/>
          </ac:picMkLst>
        </pc:picChg>
        <pc:picChg chg="del">
          <ac:chgData name="Domingo Alcantara" userId="75b2bfab-4ad1-4e51-a9e1-091e2847eadd" providerId="ADAL" clId="{213CCA57-8C50-48F9-BDF2-E0203A396449}" dt="2024-08-02T18:22:54.851" v="17" actId="478"/>
          <ac:picMkLst>
            <pc:docMk/>
            <pc:sldMk cId="43650041" sldId="2147380663"/>
            <ac:picMk id="8" creationId="{9F58A192-321E-5C1F-4C49-2FC8BCCDA197}"/>
          </ac:picMkLst>
        </pc:picChg>
        <pc:picChg chg="add mod">
          <ac:chgData name="Domingo Alcantara" userId="75b2bfab-4ad1-4e51-a9e1-091e2847eadd" providerId="ADAL" clId="{213CCA57-8C50-48F9-BDF2-E0203A396449}" dt="2024-08-02T18:28:01.826" v="48" actId="208"/>
          <ac:picMkLst>
            <pc:docMk/>
            <pc:sldMk cId="43650041" sldId="2147380663"/>
            <ac:picMk id="10" creationId="{3944E98D-CFE3-C01F-21A4-A9B9CF8CC6BA}"/>
          </ac:picMkLst>
        </pc:picChg>
        <pc:picChg chg="del">
          <ac:chgData name="Domingo Alcantara" userId="75b2bfab-4ad1-4e51-a9e1-091e2847eadd" providerId="ADAL" clId="{213CCA57-8C50-48F9-BDF2-E0203A396449}" dt="2024-08-02T18:22:15.018" v="4" actId="478"/>
          <ac:picMkLst>
            <pc:docMk/>
            <pc:sldMk cId="43650041" sldId="2147380663"/>
            <ac:picMk id="12" creationId="{A61AFFD9-D586-2B98-646C-0F27ABD272CB}"/>
          </ac:picMkLst>
        </pc:picChg>
        <pc:picChg chg="del">
          <ac:chgData name="Domingo Alcantara" userId="75b2bfab-4ad1-4e51-a9e1-091e2847eadd" providerId="ADAL" clId="{213CCA57-8C50-48F9-BDF2-E0203A396449}" dt="2024-08-02T18:22:52.683" v="16" actId="47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213CCA57-8C50-48F9-BDF2-E0203A396449}" dt="2024-08-02T18:44:13.396" v="11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13CCA57-8C50-48F9-BDF2-E0203A396449}" dt="2024-08-02T18:42:07.306" v="8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13CCA57-8C50-48F9-BDF2-E0203A396449}" dt="2024-08-02T18:42:16.601" v="8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13CCA57-8C50-48F9-BDF2-E0203A396449}" dt="2024-08-02T18:44:13.396" v="11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43:51.742" v="112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213CCA57-8C50-48F9-BDF2-E0203A396449}" dt="2024-08-02T18:42:24.684" v="9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13CCA57-8C50-48F9-BDF2-E0203A396449}" dt="2024-08-02T18:42:34.316" v="9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13CCA57-8C50-48F9-BDF2-E0203A396449}" dt="2024-08-02T18:43:26.858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13CCA57-8C50-48F9-BDF2-E0203A396449}" dt="2024-08-02T18:43:51.742" v="112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13CCA57-8C50-48F9-BDF2-E0203A396449}" dt="2024-08-02T18:30:35.123" v="72" actId="1038"/>
        <pc:sldMkLst>
          <pc:docMk/>
          <pc:sldMk cId="557778375" sldId="2147380672"/>
        </pc:sldMkLst>
        <pc:picChg chg="add del mod">
          <ac:chgData name="Domingo Alcantara" userId="75b2bfab-4ad1-4e51-a9e1-091e2847eadd" providerId="ADAL" clId="{213CCA57-8C50-48F9-BDF2-E0203A396449}" dt="2024-08-02T18:30:15.615" v="67" actId="478"/>
          <ac:picMkLst>
            <pc:docMk/>
            <pc:sldMk cId="557778375" sldId="2147380672"/>
            <ac:picMk id="3" creationId="{8A3A6DD0-CDAF-E70F-D91B-8D1A1E83059F}"/>
          </ac:picMkLst>
        </pc:picChg>
        <pc:picChg chg="del">
          <ac:chgData name="Domingo Alcantara" userId="75b2bfab-4ad1-4e51-a9e1-091e2847eadd" providerId="ADAL" clId="{213CCA57-8C50-48F9-BDF2-E0203A396449}" dt="2024-08-02T18:22:59.795" v="18" actId="478"/>
          <ac:picMkLst>
            <pc:docMk/>
            <pc:sldMk cId="557778375" sldId="2147380672"/>
            <ac:picMk id="4" creationId="{CA471AE0-4E48-AD1C-9090-C488C2E48F75}"/>
          </ac:picMkLst>
        </pc:picChg>
        <pc:picChg chg="add mod">
          <ac:chgData name="Domingo Alcantara" userId="75b2bfab-4ad1-4e51-a9e1-091e2847eadd" providerId="ADAL" clId="{213CCA57-8C50-48F9-BDF2-E0203A396449}" dt="2024-08-02T18:30:35.123" v="72" actId="1038"/>
          <ac:picMkLst>
            <pc:docMk/>
            <pc:sldMk cId="557778375" sldId="2147380672"/>
            <ac:picMk id="6" creationId="{86F2989B-C2D2-1CF8-13EC-C1B998911F7C}"/>
          </ac:picMkLst>
        </pc:picChg>
        <pc:picChg chg="del">
          <ac:chgData name="Domingo Alcantara" userId="75b2bfab-4ad1-4e51-a9e1-091e2847eadd" providerId="ADAL" clId="{213CCA57-8C50-48F9-BDF2-E0203A396449}" dt="2024-08-02T18:23:02.984" v="19" actId="478"/>
          <ac:picMkLst>
            <pc:docMk/>
            <pc:sldMk cId="557778375" sldId="2147380672"/>
            <ac:picMk id="7" creationId="{AB17D5D4-238A-C366-B406-49C98B1C097A}"/>
          </ac:picMkLst>
        </pc:picChg>
        <pc:picChg chg="add mod">
          <ac:chgData name="Domingo Alcantara" userId="75b2bfab-4ad1-4e51-a9e1-091e2847eadd" providerId="ADAL" clId="{213CCA57-8C50-48F9-BDF2-E0203A396449}" dt="2024-08-02T18:30:25.197" v="69" actId="1076"/>
          <ac:picMkLst>
            <pc:docMk/>
            <pc:sldMk cId="557778375" sldId="2147380672"/>
            <ac:picMk id="9" creationId="{A12795EA-CC91-1BF7-62DF-DE9E4CBF3771}"/>
          </ac:picMkLst>
        </pc:picChg>
        <pc:picChg chg="del">
          <ac:chgData name="Domingo Alcantara" userId="75b2bfab-4ad1-4e51-a9e1-091e2847eadd" providerId="ADAL" clId="{213CCA57-8C50-48F9-BDF2-E0203A396449}" dt="2024-08-02T18:23:03.677" v="20" actId="478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delSp del mod">
        <pc:chgData name="Domingo Alcantara" userId="75b2bfab-4ad1-4e51-a9e1-091e2847eadd" providerId="ADAL" clId="{213CCA57-8C50-48F9-BDF2-E0203A396449}" dt="2024-08-02T18:30:39.650" v="73" actId="2696"/>
        <pc:sldMkLst>
          <pc:docMk/>
          <pc:sldMk cId="894292722" sldId="2147380673"/>
        </pc:sldMkLst>
        <pc:picChg chg="del">
          <ac:chgData name="Domingo Alcantara" userId="75b2bfab-4ad1-4e51-a9e1-091e2847eadd" providerId="ADAL" clId="{213CCA57-8C50-48F9-BDF2-E0203A396449}" dt="2024-08-02T18:23:05.724" v="21" actId="478"/>
          <ac:picMkLst>
            <pc:docMk/>
            <pc:sldMk cId="894292722" sldId="2147380673"/>
            <ac:picMk id="3" creationId="{9A21CF03-45A6-53ED-9DF6-3A0EEF318205}"/>
          </ac:picMkLst>
        </pc:picChg>
        <pc:picChg chg="del">
          <ac:chgData name="Domingo Alcantara" userId="75b2bfab-4ad1-4e51-a9e1-091e2847eadd" providerId="ADAL" clId="{213CCA57-8C50-48F9-BDF2-E0203A396449}" dt="2024-08-02T18:23:06.724" v="23" actId="478"/>
          <ac:picMkLst>
            <pc:docMk/>
            <pc:sldMk cId="894292722" sldId="2147380673"/>
            <ac:picMk id="5" creationId="{7196934A-6140-AA93-75C2-4A3D905645EF}"/>
          </ac:picMkLst>
        </pc:picChg>
        <pc:picChg chg="del">
          <ac:chgData name="Domingo Alcantara" userId="75b2bfab-4ad1-4e51-a9e1-091e2847eadd" providerId="ADAL" clId="{213CCA57-8C50-48F9-BDF2-E0203A396449}" dt="2024-08-02T18:23:06.198" v="22" actId="478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85A066DF-93CB-44DF-BCF6-9BF45AB517F6}"/>
    <pc:docChg chg="undo redo custSel delSld modSld sldOrd delMainMaster">
      <pc:chgData name="Domingo Alcantara" userId="75b2bfab-4ad1-4e51-a9e1-091e2847eadd" providerId="ADAL" clId="{85A066DF-93CB-44DF-BCF6-9BF45AB517F6}" dt="2024-07-10T18:55:57.179" v="625" actId="1076"/>
      <pc:docMkLst>
        <pc:docMk/>
      </pc:docMkLst>
      <pc:sldChg chg="del ord">
        <pc:chgData name="Domingo Alcantara" userId="75b2bfab-4ad1-4e51-a9e1-091e2847eadd" providerId="ADAL" clId="{85A066DF-93CB-44DF-BCF6-9BF45AB517F6}" dt="2024-07-10T18:30:28.411" v="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5A066DF-93CB-44DF-BCF6-9BF45AB517F6}" dt="2024-07-10T18:53:31.869" v="250" actId="1038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5A066DF-93CB-44DF-BCF6-9BF45AB517F6}" dt="2024-07-10T18:53:19.686" v="242" actId="478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85A066DF-93CB-44DF-BCF6-9BF45AB517F6}" dt="2024-07-10T18:39:38.483" v="56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5A066DF-93CB-44DF-BCF6-9BF45AB517F6}" dt="2024-07-10T18:39:44.327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5A066DF-93CB-44DF-BCF6-9BF45AB517F6}" dt="2024-07-10T18:39:49.805" v="63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85A066DF-93CB-44DF-BCF6-9BF45AB517F6}" dt="2024-07-10T18:31:05.506" v="15" actId="478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add mod">
          <ac:chgData name="Domingo Alcantara" userId="75b2bfab-4ad1-4e51-a9e1-091e2847eadd" providerId="ADAL" clId="{85A066DF-93CB-44DF-BCF6-9BF45AB517F6}" dt="2024-07-10T18:53:25.421" v="244" actId="692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29:26.5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5A066DF-93CB-44DF-BCF6-9BF45AB517F6}" dt="2024-07-10T18:29:26.5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5A066DF-93CB-44DF-BCF6-9BF45AB517F6}" dt="2024-07-10T18:55:57.179" v="62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5A066DF-93CB-44DF-BCF6-9BF45AB517F6}" dt="2024-07-10T18:55:51.746" v="6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5A066DF-93CB-44DF-BCF6-9BF45AB517F6}" dt="2024-07-10T18:55:57.179" v="62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5A066DF-93CB-44DF-BCF6-9BF45AB517F6}" dt="2024-07-10T18:48:50.300" v="174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5A066DF-93CB-44DF-BCF6-9BF45AB517F6}" dt="2024-07-10T18:55:57.179" v="62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5A066DF-93CB-44DF-BCF6-9BF45AB517F6}" dt="2024-07-10T18:48:44.425" v="173" actId="1035"/>
          <ac:picMkLst>
            <pc:docMk/>
            <pc:sldMk cId="4183346498" sldId="2147380662"/>
            <ac:picMk id="6" creationId="{2D41E8C5-0EDC-0C14-AE99-37D29B3D7D58}"/>
          </ac:picMkLst>
        </pc:picChg>
        <pc:picChg chg="del">
          <ac:chgData name="Domingo Alcantara" userId="75b2bfab-4ad1-4e51-a9e1-091e2847eadd" providerId="ADAL" clId="{85A066DF-93CB-44DF-BCF6-9BF45AB517F6}" dt="2024-07-10T18:30:59.990" v="14" actId="478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43:48.706" v="102" actId="208"/>
        <pc:sldMkLst>
          <pc:docMk/>
          <pc:sldMk cId="43650041" sldId="2147380663"/>
        </pc:sldMkLst>
        <pc:spChg chg="mod topLvl">
          <ac:chgData name="Domingo Alcantara" userId="75b2bfab-4ad1-4e51-a9e1-091e2847eadd" providerId="ADAL" clId="{85A066DF-93CB-44DF-BCF6-9BF45AB517F6}" dt="2024-07-10T18:37:47.357" v="33" actId="165"/>
          <ac:spMkLst>
            <pc:docMk/>
            <pc:sldMk cId="43650041" sldId="2147380663"/>
            <ac:spMk id="2" creationId="{04FB0D22-B765-76D0-7C8F-CCCCE26521FE}"/>
          </ac:spMkLst>
        </pc:spChg>
        <pc:spChg chg="mod topLvl">
          <ac:chgData name="Domingo Alcantara" userId="75b2bfab-4ad1-4e51-a9e1-091e2847eadd" providerId="ADAL" clId="{85A066DF-93CB-44DF-BCF6-9BF45AB517F6}" dt="2024-07-10T18:37:52.450" v="35" actId="165"/>
          <ac:spMkLst>
            <pc:docMk/>
            <pc:sldMk cId="43650041" sldId="2147380663"/>
            <ac:spMk id="3" creationId="{50EE452C-36C8-6AD0-2F9E-05F211C7AB02}"/>
          </ac:spMkLst>
        </pc:spChg>
        <pc:spChg chg="mod ord topLvl">
          <ac:chgData name="Domingo Alcantara" userId="75b2bfab-4ad1-4e51-a9e1-091e2847eadd" providerId="ADAL" clId="{85A066DF-93CB-44DF-BCF6-9BF45AB517F6}" dt="2024-07-10T18:41:55.947" v="89" actId="14100"/>
          <ac:spMkLst>
            <pc:docMk/>
            <pc:sldMk cId="43650041" sldId="2147380663"/>
            <ac:spMk id="4" creationId="{0998B70A-3F1C-67EB-AB11-9A035531174E}"/>
          </ac:spMkLst>
        </pc:spChg>
        <pc:spChg chg="mod ord topLvl">
          <ac:chgData name="Domingo Alcantara" userId="75b2bfab-4ad1-4e51-a9e1-091e2847eadd" providerId="ADAL" clId="{85A066DF-93CB-44DF-BCF6-9BF45AB517F6}" dt="2024-07-10T18:38:07.945" v="39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5A066DF-93CB-44DF-BCF6-9BF45AB517F6}" dt="2024-07-10T18:34:38.562" v="20" actId="207"/>
          <ac:spMkLst>
            <pc:docMk/>
            <pc:sldMk cId="43650041" sldId="2147380663"/>
            <ac:spMk id="9" creationId="{4CBE8B91-B0D5-5EB3-AF05-73A57B39A1A1}"/>
          </ac:spMkLst>
        </pc:spChg>
        <pc:spChg chg="mod">
          <ac:chgData name="Domingo Alcantara" userId="75b2bfab-4ad1-4e51-a9e1-091e2847eadd" providerId="ADAL" clId="{85A066DF-93CB-44DF-BCF6-9BF45AB517F6}" dt="2024-07-10T18:34:45.605" v="21" actId="207"/>
          <ac:spMkLst>
            <pc:docMk/>
            <pc:sldMk cId="43650041" sldId="2147380663"/>
            <ac:spMk id="11" creationId="{C54FADA6-9776-8428-114C-B63F0F525B84}"/>
          </ac:spMkLst>
        </pc:spChg>
        <pc:spChg chg="mod topLvl">
          <ac:chgData name="Domingo Alcantara" userId="75b2bfab-4ad1-4e51-a9e1-091e2847eadd" providerId="ADAL" clId="{85A066DF-93CB-44DF-BCF6-9BF45AB517F6}" dt="2024-07-10T18:37:50.471" v="34" actId="165"/>
          <ac:spMkLst>
            <pc:docMk/>
            <pc:sldMk cId="43650041" sldId="2147380663"/>
            <ac:spMk id="13" creationId="{9A8144DC-6C5A-5447-DA45-4D6B5D185E5A}"/>
          </ac:spMkLst>
        </pc:spChg>
        <pc:spChg chg="mod topLvl">
          <ac:chgData name="Domingo Alcantara" userId="75b2bfab-4ad1-4e51-a9e1-091e2847eadd" providerId="ADAL" clId="{85A066DF-93CB-44DF-BCF6-9BF45AB517F6}" dt="2024-07-10T18:43:44.116" v="101" actId="14100"/>
          <ac:spMkLst>
            <pc:docMk/>
            <pc:sldMk cId="43650041" sldId="2147380663"/>
            <ac:spMk id="14" creationId="{F1A1DEF0-E4C7-D094-F7B1-3E9301D155B0}"/>
          </ac:spMkLst>
        </pc:spChg>
        <pc:grpChg chg="add del mod">
          <ac:chgData name="Domingo Alcantara" userId="75b2bfab-4ad1-4e51-a9e1-091e2847eadd" providerId="ADAL" clId="{85A066DF-93CB-44DF-BCF6-9BF45AB517F6}" dt="2024-07-10T18:37:47.357" v="33" actId="165"/>
          <ac:grpSpMkLst>
            <pc:docMk/>
            <pc:sldMk cId="43650041" sldId="2147380663"/>
            <ac:grpSpMk id="6" creationId="{2C140FFC-3270-C4D7-F1FC-906CE6515DEB}"/>
          </ac:grpSpMkLst>
        </pc:grpChg>
        <pc:grpChg chg="add del mod">
          <ac:chgData name="Domingo Alcantara" userId="75b2bfab-4ad1-4e51-a9e1-091e2847eadd" providerId="ADAL" clId="{85A066DF-93CB-44DF-BCF6-9BF45AB517F6}" dt="2024-07-10T18:34:59.608" v="28" actId="478"/>
          <ac:grpSpMkLst>
            <pc:docMk/>
            <pc:sldMk cId="43650041" sldId="2147380663"/>
            <ac:grpSpMk id="8" creationId="{ED466178-EF62-7122-C354-C6481EF61BE5}"/>
          </ac:grpSpMkLst>
        </pc:grpChg>
        <pc:grpChg chg="del mod">
          <ac:chgData name="Domingo Alcantara" userId="75b2bfab-4ad1-4e51-a9e1-091e2847eadd" providerId="ADAL" clId="{85A066DF-93CB-44DF-BCF6-9BF45AB517F6}" dt="2024-07-10T18:37:52.450" v="35" actId="165"/>
          <ac:grpSpMkLst>
            <pc:docMk/>
            <pc:sldMk cId="43650041" sldId="2147380663"/>
            <ac:grpSpMk id="10" creationId="{ABBDD230-2F6C-0DEF-1EE5-914E266446AA}"/>
          </ac:grpSpMkLst>
        </pc:grpChg>
        <pc:grpChg chg="add del mod">
          <ac:chgData name="Domingo Alcantara" userId="75b2bfab-4ad1-4e51-a9e1-091e2847eadd" providerId="ADAL" clId="{85A066DF-93CB-44DF-BCF6-9BF45AB517F6}" dt="2024-07-10T18:37:50.471" v="34" actId="165"/>
          <ac:grpSpMkLst>
            <pc:docMk/>
            <pc:sldMk cId="43650041" sldId="2147380663"/>
            <ac:grpSpMk id="12" creationId="{C711FE6C-1DA3-C7FF-58A8-68A814EA0C38}"/>
          </ac:grpSpMkLst>
        </pc:grpChg>
        <pc:picChg chg="del">
          <ac:chgData name="Domingo Alcantara" userId="75b2bfab-4ad1-4e51-a9e1-091e2847eadd" providerId="ADAL" clId="{85A066DF-93CB-44DF-BCF6-9BF45AB517F6}" dt="2024-07-10T18:30:43.575" v="8" actId="478"/>
          <ac:picMkLst>
            <pc:docMk/>
            <pc:sldMk cId="43650041" sldId="2147380663"/>
            <ac:picMk id="7" creationId="{1AFEE189-E05F-261B-BC11-48F0173BC6D2}"/>
          </ac:picMkLst>
        </pc:picChg>
        <pc:picChg chg="del">
          <ac:chgData name="Domingo Alcantara" userId="75b2bfab-4ad1-4e51-a9e1-091e2847eadd" providerId="ADAL" clId="{85A066DF-93CB-44DF-BCF6-9BF45AB517F6}" dt="2024-07-10T18:30:44.938" v="9" actId="478"/>
          <ac:picMkLst>
            <pc:docMk/>
            <pc:sldMk cId="43650041" sldId="2147380663"/>
            <ac:picMk id="16" creationId="{5BF075D8-2F74-5266-F46F-A45B494AA943}"/>
          </ac:picMkLst>
        </pc:picChg>
        <pc:picChg chg="add mod ord">
          <ac:chgData name="Domingo Alcantara" userId="75b2bfab-4ad1-4e51-a9e1-091e2847eadd" providerId="ADAL" clId="{85A066DF-93CB-44DF-BCF6-9BF45AB517F6}" dt="2024-07-10T18:38:14.799" v="46" actId="208"/>
          <ac:picMkLst>
            <pc:docMk/>
            <pc:sldMk cId="43650041" sldId="2147380663"/>
            <ac:picMk id="17" creationId="{F9FE3970-5807-EBCF-68B5-D0A8A6469E25}"/>
          </ac:picMkLst>
        </pc:picChg>
        <pc:picChg chg="add mod">
          <ac:chgData name="Domingo Alcantara" userId="75b2bfab-4ad1-4e51-a9e1-091e2847eadd" providerId="ADAL" clId="{85A066DF-93CB-44DF-BCF6-9BF45AB517F6}" dt="2024-07-10T18:42:07.228" v="94" actId="14100"/>
          <ac:picMkLst>
            <pc:docMk/>
            <pc:sldMk cId="43650041" sldId="2147380663"/>
            <ac:picMk id="20" creationId="{0D1E2359-675C-D17D-B6AE-2694BD5DBFCB}"/>
          </ac:picMkLst>
        </pc:picChg>
        <pc:picChg chg="add mod ord">
          <ac:chgData name="Domingo Alcantara" userId="75b2bfab-4ad1-4e51-a9e1-091e2847eadd" providerId="ADAL" clId="{85A066DF-93CB-44DF-BCF6-9BF45AB517F6}" dt="2024-07-10T18:42:01.829" v="92" actId="208"/>
          <ac:picMkLst>
            <pc:docMk/>
            <pc:sldMk cId="43650041" sldId="2147380663"/>
            <ac:picMk id="22" creationId="{1D7C33AE-1F45-92B6-7F05-EDCC43A776CE}"/>
          </ac:picMkLst>
        </pc:picChg>
        <pc:picChg chg="add mod">
          <ac:chgData name="Domingo Alcantara" userId="75b2bfab-4ad1-4e51-a9e1-091e2847eadd" providerId="ADAL" clId="{85A066DF-93CB-44DF-BCF6-9BF45AB517F6}" dt="2024-07-10T18:43:48.706" v="102" actId="208"/>
          <ac:picMkLst>
            <pc:docMk/>
            <pc:sldMk cId="43650041" sldId="2147380663"/>
            <ac:picMk id="24" creationId="{355CC170-F88B-6CC4-EB37-2A3B62C38B56}"/>
          </ac:picMkLst>
        </pc:picChg>
        <pc:picChg chg="del">
          <ac:chgData name="Domingo Alcantara" userId="75b2bfab-4ad1-4e51-a9e1-091e2847eadd" providerId="ADAL" clId="{85A066DF-93CB-44DF-BCF6-9BF45AB517F6}" dt="2024-07-10T18:30:41.685" v="7" actId="478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85A066DF-93CB-44DF-BCF6-9BF45AB517F6}" dt="2024-07-10T18:45:58.556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5A066DF-93CB-44DF-BCF6-9BF45AB517F6}" dt="2024-07-10T18:40:23.510" v="7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5A066DF-93CB-44DF-BCF6-9BF45AB517F6}" dt="2024-07-10T18:45:58.556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46:37.265" v="12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5A066DF-93CB-44DF-BCF6-9BF45AB517F6}" dt="2024-07-10T18:40:30.079" v="7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5A066DF-93CB-44DF-BCF6-9BF45AB517F6}" dt="2024-07-10T18:40:36.927" v="8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5A066DF-93CB-44DF-BCF6-9BF45AB517F6}" dt="2024-07-10T18:45:30.934" v="10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5A066DF-93CB-44DF-BCF6-9BF45AB517F6}" dt="2024-07-10T18:46:37.265" v="12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5A066DF-93CB-44DF-BCF6-9BF45AB517F6}" dt="2024-07-10T18:50:56.362" v="198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3" creationId="{6B920E55-6235-E5E7-D813-8DF55157B7FF}"/>
          </ac:picMkLst>
        </pc:picChg>
        <pc:picChg chg="add mod">
          <ac:chgData name="Domingo Alcantara" userId="75b2bfab-4ad1-4e51-a9e1-091e2847eadd" providerId="ADAL" clId="{85A066DF-93CB-44DF-BCF6-9BF45AB517F6}" dt="2024-07-10T18:49:07.415" v="177" actId="1076"/>
          <ac:picMkLst>
            <pc:docMk/>
            <pc:sldMk cId="557778375" sldId="2147380672"/>
            <ac:picMk id="4" creationId="{5C43E3F2-D78E-6D9D-4AE1-253EE08D2968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6" creationId="{C11A76FF-05A4-00FC-3248-44291C6F1F32}"/>
          </ac:picMkLst>
        </pc:picChg>
        <pc:picChg chg="add mod">
          <ac:chgData name="Domingo Alcantara" userId="75b2bfab-4ad1-4e51-a9e1-091e2847eadd" providerId="ADAL" clId="{85A066DF-93CB-44DF-BCF6-9BF45AB517F6}" dt="2024-07-10T18:49:43.588" v="185" actId="1076"/>
          <ac:picMkLst>
            <pc:docMk/>
            <pc:sldMk cId="557778375" sldId="2147380672"/>
            <ac:picMk id="7" creationId="{D6707866-257C-5749-C5F1-51C101604412}"/>
          </ac:picMkLst>
        </pc:picChg>
        <pc:picChg chg="add mod">
          <ac:chgData name="Domingo Alcantara" userId="75b2bfab-4ad1-4e51-a9e1-091e2847eadd" providerId="ADAL" clId="{85A066DF-93CB-44DF-BCF6-9BF45AB517F6}" dt="2024-07-10T18:49:46.032" v="186" actId="1076"/>
          <ac:picMkLst>
            <pc:docMk/>
            <pc:sldMk cId="557778375" sldId="2147380672"/>
            <ac:picMk id="9" creationId="{96D711C7-18EB-76BF-A127-5AEAA73621B5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10" creationId="{060A48D4-F19A-947C-DBCB-EA4680F15058}"/>
          </ac:picMkLst>
        </pc:picChg>
        <pc:picChg chg="add del mod">
          <ac:chgData name="Domingo Alcantara" userId="75b2bfab-4ad1-4e51-a9e1-091e2847eadd" providerId="ADAL" clId="{85A066DF-93CB-44DF-BCF6-9BF45AB517F6}" dt="2024-07-10T18:50:12.333" v="190" actId="478"/>
          <ac:picMkLst>
            <pc:docMk/>
            <pc:sldMk cId="557778375" sldId="2147380672"/>
            <ac:picMk id="12" creationId="{0A1E8197-11D7-F4F6-4476-DD1FA806D1A4}"/>
          </ac:picMkLst>
        </pc:picChg>
        <pc:picChg chg="add mod modCrop">
          <ac:chgData name="Domingo Alcantara" userId="75b2bfab-4ad1-4e51-a9e1-091e2847eadd" providerId="ADAL" clId="{85A066DF-93CB-44DF-BCF6-9BF45AB517F6}" dt="2024-07-10T18:50:33.803" v="195" actId="732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85A066DF-93CB-44DF-BCF6-9BF45AB517F6}" dt="2024-07-10T18:50:56.362" v="198" actId="14100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51:35.619" v="206" actId="1076"/>
        <pc:sldMkLst>
          <pc:docMk/>
          <pc:sldMk cId="596789708" sldId="2147380673"/>
        </pc:sldMkLst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3" creationId="{FF236916-72F2-1706-7E76-3EC86714011E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4" creationId="{4555533B-2FDA-944D-C7B4-43055AA872EA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6" creationId="{F61CDBB1-41B9-5139-B604-2ED3FE7C499D}"/>
          </ac:picMkLst>
        </pc:picChg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392105280" sldId="2147380674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298537798" sldId="214738085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655640011" sldId="2147380853"/>
        </pc:sldMkLst>
      </pc:sldChg>
      <pc:sldMasterChg chg="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0" sldId="2147483648"/>
            <pc:sldLayoutMk cId="3675655753" sldId="2147483949"/>
          </pc:sldLayoutMkLst>
        </pc:sldLayoutChg>
      </pc:sldMasterChg>
      <pc:sldMasterChg chg="del 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2159182595" sldId="2147483924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98675835" sldId="214748392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234198280" sldId="214748392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722326778" sldId="214748392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36107678" sldId="214748392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524761510" sldId="214748392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78056759" sldId="214748393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37797209" sldId="214748393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732529600" sldId="214748393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5485835" sldId="214748393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701133045" sldId="214748393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52669785" sldId="214748393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53408640" sldId="214748393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96883224" sldId="214748393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43141765" sldId="214748393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32982983" sldId="214748393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086729708" sldId="214748394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279467502" sldId="214748394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164131250" sldId="214748394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64291911" sldId="214748394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509384774" sldId="214748394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07887621" sldId="214748394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235720285" sldId="214748394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329345139" sldId="214748394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657940189" sldId="2147483948"/>
          </pc:sldLayoutMkLst>
        </pc:sldLayoutChg>
      </pc:sldMasterChg>
    </pc:docChg>
  </pc:docChgLst>
  <pc:docChgLst>
    <pc:chgData name="Domingo Alcantara" userId="75b2bfab-4ad1-4e51-a9e1-091e2847eadd" providerId="ADAL" clId="{077A6F41-C50A-44C2-AD04-AAE663F2B720}"/>
    <pc:docChg chg="undo redo custSel addSld delSld modSld">
      <pc:chgData name="Domingo Alcantara" userId="75b2bfab-4ad1-4e51-a9e1-091e2847eadd" providerId="ADAL" clId="{077A6F41-C50A-44C2-AD04-AAE663F2B720}" dt="2024-06-04T19:51:23.197" v="940" actId="167"/>
      <pc:docMkLst>
        <pc:docMk/>
      </pc:docMkLst>
      <pc:sldChg chg="addSp delSp modSp mod">
        <pc:chgData name="Domingo Alcantara" userId="75b2bfab-4ad1-4e51-a9e1-091e2847eadd" providerId="ADAL" clId="{077A6F41-C50A-44C2-AD04-AAE663F2B720}" dt="2024-06-04T19:51:23.197" v="940" actId="167"/>
        <pc:sldMkLst>
          <pc:docMk/>
          <pc:sldMk cId="437425898" sldId="2138104057"/>
        </pc:sldMkLst>
        <pc:spChg chg="add mod">
          <ac:chgData name="Domingo Alcantara" userId="75b2bfab-4ad1-4e51-a9e1-091e2847eadd" providerId="ADAL" clId="{077A6F41-C50A-44C2-AD04-AAE663F2B720}" dt="2024-06-04T19:51:23.197" v="940" actId="167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077A6F41-C50A-44C2-AD04-AAE663F2B720}" dt="2024-06-04T19:39:33.970" v="54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77A6F41-C50A-44C2-AD04-AAE663F2B720}" dt="2024-06-04T19:39:37.621" v="5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77A6F41-C50A-44C2-AD04-AAE663F2B720}" dt="2024-06-04T19:39:42.318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77A6F41-C50A-44C2-AD04-AAE663F2B720}" dt="2024-06-04T19:50:00.373" v="930" actId="692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del">
          <ac:chgData name="Domingo Alcantara" userId="75b2bfab-4ad1-4e51-a9e1-091e2847eadd" providerId="ADAL" clId="{077A6F41-C50A-44C2-AD04-AAE663F2B720}" dt="2024-06-04T19:28:02.861" v="2" actId="478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del">
          <ac:chgData name="Domingo Alcantara" userId="75b2bfab-4ad1-4e51-a9e1-091e2847eadd" providerId="ADAL" clId="{077A6F41-C50A-44C2-AD04-AAE663F2B720}" dt="2024-06-04T19:28:02.861" v="2" actId="478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077A6F41-C50A-44C2-AD04-AAE663F2B720}" dt="2024-06-04T19:27:58.2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77A6F41-C50A-44C2-AD04-AAE663F2B720}" dt="2024-06-04T19:27:58.2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77A6F41-C50A-44C2-AD04-AAE663F2B720}" dt="2024-06-04T19:46:16.115" v="820" actId="948"/>
        <pc:sldMkLst>
          <pc:docMk/>
          <pc:sldMk cId="4183346498" sldId="2147380662"/>
        </pc:sldMkLst>
        <pc:spChg chg="mod">
          <ac:chgData name="Domingo Alcantara" userId="75b2bfab-4ad1-4e51-a9e1-091e2847eadd" providerId="ADAL" clId="{077A6F41-C50A-44C2-AD04-AAE663F2B720}" dt="2024-06-04T19:42:37.736" v="75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77A6F41-C50A-44C2-AD04-AAE663F2B720}" dt="2024-06-04T19:46:16.115" v="820" actId="948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77A6F41-C50A-44C2-AD04-AAE663F2B720}" dt="2024-06-04T19:40:14.023" v="551" actId="1076"/>
          <ac:picMkLst>
            <pc:docMk/>
            <pc:sldMk cId="4183346498" sldId="2147380662"/>
            <ac:picMk id="4" creationId="{14BBEC52-F39A-AA7E-4249-23A89AB7EB4C}"/>
          </ac:picMkLst>
        </pc:picChg>
        <pc:picChg chg="del">
          <ac:chgData name="Domingo Alcantara" userId="75b2bfab-4ad1-4e51-a9e1-091e2847eadd" providerId="ADAL" clId="{077A6F41-C50A-44C2-AD04-AAE663F2B720}" dt="2024-06-04T19:28:05.046" v="3" actId="478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077A6F41-C50A-44C2-AD04-AAE663F2B720}" dt="2024-06-04T19:43:34.329" v="775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6" creationId="{9142E87B-DF7F-6C94-5C22-EB0C3197B683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8" creationId="{292DD06E-6622-E337-8991-49BDEA34B018}"/>
          </ac:spMkLst>
        </pc:spChg>
        <pc:picChg chg="add mod">
          <ac:chgData name="Domingo Alcantara" userId="75b2bfab-4ad1-4e51-a9e1-091e2847eadd" providerId="ADAL" clId="{077A6F41-C50A-44C2-AD04-AAE663F2B720}" dt="2024-06-04T19:43:14.384" v="771" actId="1038"/>
          <ac:picMkLst>
            <pc:docMk/>
            <pc:sldMk cId="43650041" sldId="2147380663"/>
            <ac:picMk id="9" creationId="{CD59749D-EC5D-0799-0263-CF76AE6D3DAF}"/>
          </ac:picMkLst>
        </pc:picChg>
        <pc:picChg chg="add mod">
          <ac:chgData name="Domingo Alcantara" userId="75b2bfab-4ad1-4e51-a9e1-091e2847eadd" providerId="ADAL" clId="{077A6F41-C50A-44C2-AD04-AAE663F2B720}" dt="2024-06-04T19:43:34.329" v="775" actId="14100"/>
          <ac:picMkLst>
            <pc:docMk/>
            <pc:sldMk cId="43650041" sldId="2147380663"/>
            <ac:picMk id="11" creationId="{BDD9A760-C9AD-D196-7E07-1877609B4D1C}"/>
          </ac:picMkLst>
        </pc:picChg>
        <pc:picChg chg="del mod">
          <ac:chgData name="Domingo Alcantara" userId="75b2bfab-4ad1-4e51-a9e1-091e2847eadd" providerId="ADAL" clId="{077A6F41-C50A-44C2-AD04-AAE663F2B720}" dt="2024-06-04T19:28:07.226" v="5" actId="478"/>
          <ac:picMkLst>
            <pc:docMk/>
            <pc:sldMk cId="43650041" sldId="2147380663"/>
            <ac:picMk id="15" creationId="{4DA2E433-7E42-A827-D26E-9B9485B412FC}"/>
          </ac:picMkLst>
        </pc:picChg>
        <pc:picChg chg="del">
          <ac:chgData name="Domingo Alcantara" userId="75b2bfab-4ad1-4e51-a9e1-091e2847eadd" providerId="ADAL" clId="{077A6F41-C50A-44C2-AD04-AAE663F2B720}" dt="2024-06-04T19:28:08.109" v="7" actId="478"/>
          <ac:picMkLst>
            <pc:docMk/>
            <pc:sldMk cId="43650041" sldId="2147380663"/>
            <ac:picMk id="17" creationId="{B7A83FAC-3E79-7A74-427F-6B5E5D926689}"/>
          </ac:picMkLst>
        </pc:picChg>
        <pc:picChg chg="del">
          <ac:chgData name="Domingo Alcantara" userId="75b2bfab-4ad1-4e51-a9e1-091e2847eadd" providerId="ADAL" clId="{077A6F41-C50A-44C2-AD04-AAE663F2B720}" dt="2024-06-04T19:28:08.560" v="8" actId="478"/>
          <ac:picMkLst>
            <pc:docMk/>
            <pc:sldMk cId="43650041" sldId="2147380663"/>
            <ac:picMk id="21" creationId="{008545C9-C15D-486E-9241-2F45AD48534C}"/>
          </ac:picMkLst>
        </pc:picChg>
        <pc:picChg chg="del">
          <ac:chgData name="Domingo Alcantara" userId="75b2bfab-4ad1-4e51-a9e1-091e2847eadd" providerId="ADAL" clId="{077A6F41-C50A-44C2-AD04-AAE663F2B720}" dt="2024-06-04T19:28:07.692" v="6" actId="478"/>
          <ac:picMkLst>
            <pc:docMk/>
            <pc:sldMk cId="43650041" sldId="2147380663"/>
            <ac:picMk id="23" creationId="{2E4D7A20-97E2-2395-E1A5-53754FB40E89}"/>
          </ac:picMkLst>
        </pc:picChg>
        <pc:picChg chg="add mod">
          <ac:chgData name="Domingo Alcantara" userId="75b2bfab-4ad1-4e51-a9e1-091e2847eadd" providerId="ADAL" clId="{077A6F41-C50A-44C2-AD04-AAE663F2B720}" dt="2024-06-04T19:40:28.207" v="554" actId="1076"/>
          <ac:picMkLst>
            <pc:docMk/>
            <pc:sldMk cId="43650041" sldId="2147380663"/>
            <ac:picMk id="2050" creationId="{FA080DFF-DC3D-E85C-6563-3C9D391A01B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24.214" v="786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077A6F41-C50A-44C2-AD04-AAE663F2B720}" dt="2024-06-04T19:40:40.008" v="55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77A6F41-C50A-44C2-AD04-AAE663F2B720}" dt="2024-06-04T19:40:45.493" v="56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77A6F41-C50A-44C2-AD04-AAE663F2B720}" dt="2024-06-04T19:44:24.214" v="786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077A6F41-C50A-44C2-AD04-AAE663F2B720}" dt="2024-06-04T19:48:55.569" v="923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077A6F41-C50A-44C2-AD04-AAE663F2B720}" dt="2024-06-04T19:28:16.089" v="11" actId="478"/>
          <ac:picMkLst>
            <pc:docMk/>
            <pc:sldMk cId="2323949207" sldId="2147380668"/>
            <ac:picMk id="3" creationId="{779AF514-C573-1DCB-7D2E-CA2B2FB52F1F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4" creationId="{DF925439-911B-453B-4059-97A13F364E12}"/>
          </ac:picMkLst>
        </pc:picChg>
        <pc:picChg chg="del">
          <ac:chgData name="Domingo Alcantara" userId="75b2bfab-4ad1-4e51-a9e1-091e2847eadd" providerId="ADAL" clId="{077A6F41-C50A-44C2-AD04-AAE663F2B720}" dt="2024-06-04T19:28:16.577" v="12" actId="478"/>
          <ac:picMkLst>
            <pc:docMk/>
            <pc:sldMk cId="2323949207" sldId="2147380668"/>
            <ac:picMk id="6" creationId="{D9520EFC-C8FE-489F-85ED-F93DCFB49B4A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7" creationId="{A255577B-B499-D8B7-B07A-8E3118D87461}"/>
          </ac:picMkLst>
        </pc:picChg>
        <pc:picChg chg="del">
          <ac:chgData name="Domingo Alcantara" userId="75b2bfab-4ad1-4e51-a9e1-091e2847eadd" providerId="ADAL" clId="{077A6F41-C50A-44C2-AD04-AAE663F2B720}" dt="2024-06-04T19:28:17.946" v="14" actId="478"/>
          <ac:picMkLst>
            <pc:docMk/>
            <pc:sldMk cId="2323949207" sldId="2147380668"/>
            <ac:picMk id="9" creationId="{A7D397EF-C9D2-69DD-A08C-37DEF6BE30B6}"/>
          </ac:picMkLst>
        </pc:picChg>
        <pc:picChg chg="add del mod">
          <ac:chgData name="Domingo Alcantara" userId="75b2bfab-4ad1-4e51-a9e1-091e2847eadd" providerId="ADAL" clId="{077A6F41-C50A-44C2-AD04-AAE663F2B720}" dt="2024-06-04T19:48:11.976" v="847" actId="21"/>
          <ac:picMkLst>
            <pc:docMk/>
            <pc:sldMk cId="2323949207" sldId="2147380668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28:17.425" v="13" actId="478"/>
          <ac:picMkLst>
            <pc:docMk/>
            <pc:sldMk cId="2323949207" sldId="2147380668"/>
            <ac:picMk id="12" creationId="{890C1C1E-4946-D521-EC6F-01B7EED6D760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077A6F41-C50A-44C2-AD04-AAE663F2B720}" dt="2024-06-04T19:48:36.500" v="870" actId="478"/>
          <ac:picMkLst>
            <pc:docMk/>
            <pc:sldMk cId="2323949207" sldId="2147380668"/>
            <ac:picMk id="15" creationId="{DE9943F8-985F-1F8E-6ECE-E156EA605A96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7" creationId="{F63CE838-225C-9FA8-762F-4681DFA37080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0" creationId="{13D17648-F6EE-7A8D-70D0-F4EA94725203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1" creationId="{95D376CF-18D1-1D2D-9BC5-18C76B1ED5C6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2" creationId="{0027BB71-13A6-91E9-C6E3-E43F51998F0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55.015" v="8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77A6F41-C50A-44C2-AD04-AAE663F2B720}" dt="2024-06-04T19:40:51.422" v="56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77A6F41-C50A-44C2-AD04-AAE663F2B720}" dt="2024-06-04T19:44:40.407" v="7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77A6F41-C50A-44C2-AD04-AAE663F2B720}" dt="2024-06-04T19:44:55.015" v="80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077A6F41-C50A-44C2-AD04-AAE663F2B720}" dt="2024-06-04T19:48:33.663" v="869" actId="1037"/>
        <pc:sldMkLst>
          <pc:docMk/>
          <pc:sldMk cId="2913198464" sldId="2147380670"/>
        </pc:sldMkLst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2" creationId="{BC6A163E-9434-4DC6-F1F7-8CEF691A8AC7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3" creationId="{E2C841E2-8D59-3A17-3E6A-BF9DF1F5C8D2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5" creationId="{65147527-4F43-3578-664B-73F8125CFA4C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6" creationId="{FCE2667A-5BCD-74A9-0855-AF17F2BCCB1F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3" creationId="{7214EC59-17FA-5B64-5983-00A482707387}"/>
          </ac:picMkLst>
        </pc:picChg>
        <pc:picChg chg="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5" creationId="{DE9943F8-985F-1F8E-6ECE-E156EA605A96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7" creationId="{F63CE838-225C-9FA8-762F-4681DFA37080}"/>
          </ac:picMkLst>
        </pc:picChg>
      </pc:sldChg>
    </pc:docChg>
  </pc:docChgLst>
  <pc:docChgLst>
    <pc:chgData name="Domingo Alcantara" userId="75b2bfab-4ad1-4e51-a9e1-091e2847eadd" providerId="ADAL" clId="{EC0F0B8A-807A-4B38-8D99-66A736DD3A2A}"/>
    <pc:docChg chg="undo redo custSel addSld delSld modSld delMainMaster">
      <pc:chgData name="Domingo Alcantara" userId="75b2bfab-4ad1-4e51-a9e1-091e2847eadd" providerId="ADAL" clId="{EC0F0B8A-807A-4B38-8D99-66A736DD3A2A}" dt="2024-09-05T21:04:08.722" v="346"/>
      <pc:docMkLst>
        <pc:docMk/>
      </pc:docMkLst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C0F0B8A-807A-4B38-8D99-66A736DD3A2A}" dt="2024-09-05T20:58:32.509" v="10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EC0F0B8A-807A-4B38-8D99-66A736DD3A2A}" dt="2024-09-05T20:27:23.365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C0F0B8A-807A-4B38-8D99-66A736DD3A2A}" dt="2024-09-05T20:27:26.511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C0F0B8A-807A-4B38-8D99-66A736DD3A2A}" dt="2024-09-05T20:27:50.157" v="6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C0F0B8A-807A-4B38-8D99-66A736DD3A2A}" dt="2024-09-05T20:58:32.509" v="106" actId="14100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del">
          <ac:chgData name="Domingo Alcantara" userId="75b2bfab-4ad1-4e51-a9e1-091e2847eadd" providerId="ADAL" clId="{EC0F0B8A-807A-4B38-8D99-66A736DD3A2A}" dt="2024-09-05T19:52:17.567" v="2" actId="478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19:52:05.8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C0F0B8A-807A-4B38-8D99-66A736DD3A2A}" dt="2024-09-05T19:52:05.8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C0F0B8A-807A-4B38-8D99-66A736DD3A2A}" dt="2024-09-05T21:00:55.488" v="32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C0F0B8A-807A-4B38-8D99-66A736DD3A2A}" dt="2024-09-05T21:00:55.488" v="3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C0F0B8A-807A-4B38-8D99-66A736DD3A2A}" dt="2024-09-05T20:20:27.457" v="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C0F0B8A-807A-4B38-8D99-66A736DD3A2A}" dt="2024-09-05T21:00:53.282" v="32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EC0F0B8A-807A-4B38-8D99-66A736DD3A2A}" dt="2024-09-05T19:52:23.700" v="3" actId="478"/>
          <ac:picMkLst>
            <pc:docMk/>
            <pc:sldMk cId="4183346498" sldId="2147380662"/>
            <ac:picMk id="6" creationId="{F393C7EA-590D-B8E6-1D43-FD7F8718E815}"/>
          </ac:picMkLst>
        </pc:picChg>
        <pc:picChg chg="add mod modCrop">
          <ac:chgData name="Domingo Alcantara" userId="75b2bfab-4ad1-4e51-a9e1-091e2847eadd" providerId="ADAL" clId="{EC0F0B8A-807A-4B38-8D99-66A736DD3A2A}" dt="2024-09-05T20:18:18.770" v="38" actId="1076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EC0F0B8A-807A-4B38-8D99-66A736DD3A2A}" dt="2024-09-05T20:29:08.156" v="72" actId="1076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C0F0B8A-807A-4B38-8D99-66A736DD3A2A}" dt="2024-09-05T19:58:56.869" v="22" actId="1076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EC0F0B8A-807A-4B38-8D99-66A736DD3A2A}" dt="2024-09-05T19:58:54.597" v="21" actId="1076"/>
          <ac:picMkLst>
            <pc:docMk/>
            <pc:sldMk cId="43650041" sldId="2147380663"/>
            <ac:picMk id="8" creationId="{685274F8-26CE-666B-C04E-47E2915E2519}"/>
          </ac:picMkLst>
        </pc:picChg>
        <pc:picChg chg="del">
          <ac:chgData name="Domingo Alcantara" userId="75b2bfab-4ad1-4e51-a9e1-091e2847eadd" providerId="ADAL" clId="{EC0F0B8A-807A-4B38-8D99-66A736DD3A2A}" dt="2024-09-05T20:17:15.623" v="23" actId="478"/>
          <ac:picMkLst>
            <pc:docMk/>
            <pc:sldMk cId="43650041" sldId="2147380663"/>
            <ac:picMk id="9" creationId="{7ACB1601-4775-4B3C-2F6F-6603AA99B7E5}"/>
          </ac:picMkLst>
        </pc:picChg>
        <pc:picChg chg="del">
          <ac:chgData name="Domingo Alcantara" userId="75b2bfab-4ad1-4e51-a9e1-091e2847eadd" providerId="ADAL" clId="{EC0F0B8A-807A-4B38-8D99-66A736DD3A2A}" dt="2024-09-05T19:56:40.476" v="10" actId="478"/>
          <ac:picMkLst>
            <pc:docMk/>
            <pc:sldMk cId="43650041" sldId="2147380663"/>
            <ac:picMk id="11" creationId="{4AD973DE-6D0D-1087-92A8-80183A6C54C4}"/>
          </ac:picMkLst>
        </pc:picChg>
        <pc:picChg chg="add mod">
          <ac:chgData name="Domingo Alcantara" userId="75b2bfab-4ad1-4e51-a9e1-091e2847eadd" providerId="ADAL" clId="{EC0F0B8A-807A-4B38-8D99-66A736DD3A2A}" dt="2024-09-05T20:17:32.074" v="28" actId="1076"/>
          <ac:picMkLst>
            <pc:docMk/>
            <pc:sldMk cId="43650041" sldId="2147380663"/>
            <ac:picMk id="12" creationId="{D22BA1FB-0726-C25B-A504-CB58C2A16B83}"/>
          </ac:picMkLst>
        </pc:picChg>
        <pc:picChg chg="del">
          <ac:chgData name="Domingo Alcantara" userId="75b2bfab-4ad1-4e51-a9e1-091e2847eadd" providerId="ADAL" clId="{EC0F0B8A-807A-4B38-8D99-66A736DD3A2A}" dt="2024-09-05T19:58:27.610" v="15" actId="478"/>
          <ac:picMkLst>
            <pc:docMk/>
            <pc:sldMk cId="43650041" sldId="2147380663"/>
            <ac:picMk id="14" creationId="{BB162665-B05A-0327-F1D1-62FF008842C0}"/>
          </ac:picMkLst>
        </pc:picChg>
        <pc:picChg chg="del">
          <ac:chgData name="Domingo Alcantara" userId="75b2bfab-4ad1-4e51-a9e1-091e2847eadd" providerId="ADAL" clId="{EC0F0B8A-807A-4B38-8D99-66A736DD3A2A}" dt="2024-09-05T20:29:03.504" v="70" actId="478"/>
          <ac:picMkLst>
            <pc:docMk/>
            <pc:sldMk cId="43650041" sldId="2147380663"/>
            <ac:picMk id="15" creationId="{EABB5739-6874-B8DA-ECC9-0736D4ABE0F3}"/>
          </ac:picMkLst>
        </pc:picChg>
        <pc:picChg chg="add mod modCrop">
          <ac:chgData name="Domingo Alcantara" userId="75b2bfab-4ad1-4e51-a9e1-091e2847eadd" providerId="ADAL" clId="{EC0F0B8A-807A-4B38-8D99-66A736DD3A2A}" dt="2024-09-05T20:29:08.156" v="72" actId="1076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EC0F0B8A-807A-4B38-8D99-66A736DD3A2A}" dt="2024-09-05T20:30:10.032" v="91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C0F0B8A-807A-4B38-8D99-66A736DD3A2A}" dt="2024-09-05T20:29:16.814" v="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EC0F0B8A-807A-4B38-8D99-66A736DD3A2A}" dt="2024-09-05T20:30:10.032" v="91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20:29:52.557" v="8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C0F0B8A-807A-4B38-8D99-66A736DD3A2A}" dt="2024-09-05T20:29:21.622" v="7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C0F0B8A-807A-4B38-8D99-66A736DD3A2A}" dt="2024-09-05T20:29:37.176" v="8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C0F0B8A-807A-4B38-8D99-66A736DD3A2A}" dt="2024-09-05T20:29:52.557" v="8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C0F0B8A-807A-4B38-8D99-66A736DD3A2A}" dt="2024-09-05T21:03:32.615" v="34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EC0F0B8A-807A-4B38-8D99-66A736DD3A2A}" dt="2024-09-05T21:02:48.310" v="334" actId="1076"/>
          <ac:picMkLst>
            <pc:docMk/>
            <pc:sldMk cId="1771377235" sldId="2147380674"/>
            <ac:picMk id="3" creationId="{49B0E88D-2B7E-4420-C4E6-7BAB67425F37}"/>
          </ac:picMkLst>
        </pc:picChg>
        <pc:picChg chg="del">
          <ac:chgData name="Domingo Alcantara" userId="75b2bfab-4ad1-4e51-a9e1-091e2847eadd" providerId="ADAL" clId="{EC0F0B8A-807A-4B38-8D99-66A736DD3A2A}" dt="2024-09-05T19:52:38.113" v="4" actId="478"/>
          <ac:picMkLst>
            <pc:docMk/>
            <pc:sldMk cId="1771377235" sldId="2147380674"/>
            <ac:picMk id="4" creationId="{0E2CBC53-FBD2-3E9D-B211-97A075DC2392}"/>
          </ac:picMkLst>
        </pc:picChg>
        <pc:picChg chg="add mod">
          <ac:chgData name="Domingo Alcantara" userId="75b2bfab-4ad1-4e51-a9e1-091e2847eadd" providerId="ADAL" clId="{EC0F0B8A-807A-4B38-8D99-66A736DD3A2A}" dt="2024-09-05T21:03:05.072" v="336" actId="1076"/>
          <ac:picMkLst>
            <pc:docMk/>
            <pc:sldMk cId="1771377235" sldId="2147380674"/>
            <ac:picMk id="6" creationId="{0AF2A3BF-C7F9-B65A-5F6C-6F62FE80D603}"/>
          </ac:picMkLst>
        </pc:picChg>
        <pc:picChg chg="del">
          <ac:chgData name="Domingo Alcantara" userId="75b2bfab-4ad1-4e51-a9e1-091e2847eadd" providerId="ADAL" clId="{EC0F0B8A-807A-4B38-8D99-66A736DD3A2A}" dt="2024-09-05T19:52:38.550" v="5" actId="478"/>
          <ac:picMkLst>
            <pc:docMk/>
            <pc:sldMk cId="1771377235" sldId="2147380674"/>
            <ac:picMk id="7" creationId="{3F7B8945-7990-5767-C4B8-024A0B57924B}"/>
          </ac:picMkLst>
        </pc:picChg>
        <pc:picChg chg="add mod">
          <ac:chgData name="Domingo Alcantara" userId="75b2bfab-4ad1-4e51-a9e1-091e2847eadd" providerId="ADAL" clId="{EC0F0B8A-807A-4B38-8D99-66A736DD3A2A}" dt="2024-09-05T21:03:14.385" v="341" actId="1076"/>
          <ac:picMkLst>
            <pc:docMk/>
            <pc:sldMk cId="1771377235" sldId="2147380674"/>
            <ac:picMk id="9" creationId="{FAEF1825-1868-E965-A2BE-4DF24190C70B}"/>
          </ac:picMkLst>
        </pc:picChg>
        <pc:picChg chg="del">
          <ac:chgData name="Domingo Alcantara" userId="75b2bfab-4ad1-4e51-a9e1-091e2847eadd" providerId="ADAL" clId="{EC0F0B8A-807A-4B38-8D99-66A736DD3A2A}" dt="2024-09-05T19:52:39.136" v="6" actId="478"/>
          <ac:picMkLst>
            <pc:docMk/>
            <pc:sldMk cId="1771377235" sldId="2147380674"/>
            <ac:picMk id="10" creationId="{031EDBC5-7FD5-5E4B-FBA1-326CCA8157C5}"/>
          </ac:picMkLst>
        </pc:picChg>
        <pc:picChg chg="add mod">
          <ac:chgData name="Domingo Alcantara" userId="75b2bfab-4ad1-4e51-a9e1-091e2847eadd" providerId="ADAL" clId="{EC0F0B8A-807A-4B38-8D99-66A736DD3A2A}" dt="2024-09-05T21:03:32.615" v="344" actId="14100"/>
          <ac:picMkLst>
            <pc:docMk/>
            <pc:sldMk cId="1771377235" sldId="2147380674"/>
            <ac:picMk id="12" creationId="{686A8664-A807-9BA2-AE0B-76B259E7A394}"/>
          </ac:picMkLst>
        </pc:picChg>
      </pc:sldChg>
      <pc:sldChg chg="delSp del mod">
        <pc:chgData name="Domingo Alcantara" userId="75b2bfab-4ad1-4e51-a9e1-091e2847eadd" providerId="ADAL" clId="{EC0F0B8A-807A-4B38-8D99-66A736DD3A2A}" dt="2024-09-05T21:03:35.008" v="345" actId="47"/>
        <pc:sldMkLst>
          <pc:docMk/>
          <pc:sldMk cId="3237214870" sldId="2147380675"/>
        </pc:sldMkLst>
        <pc:picChg chg="del">
          <ac:chgData name="Domingo Alcantara" userId="75b2bfab-4ad1-4e51-a9e1-091e2847eadd" providerId="ADAL" clId="{EC0F0B8A-807A-4B38-8D99-66A736DD3A2A}" dt="2024-09-05T19:52:40.737" v="7" actId="478"/>
          <ac:picMkLst>
            <pc:docMk/>
            <pc:sldMk cId="3237214870" sldId="2147380675"/>
            <ac:picMk id="3" creationId="{D7FD51C9-749A-1435-DF45-472DF2A96689}"/>
          </ac:picMkLst>
        </pc:picChg>
        <pc:picChg chg="del">
          <ac:chgData name="Domingo Alcantara" userId="75b2bfab-4ad1-4e51-a9e1-091e2847eadd" providerId="ADAL" clId="{EC0F0B8A-807A-4B38-8D99-66A736DD3A2A}" dt="2024-09-05T19:52:41.221" v="8" actId="478"/>
          <ac:picMkLst>
            <pc:docMk/>
            <pc:sldMk cId="3237214870" sldId="2147380675"/>
            <ac:picMk id="5" creationId="{214894A8-99F0-C33F-EB03-3F6E47182431}"/>
          </ac:picMkLst>
        </pc:picChg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465322752" sldId="2147380763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517700669" sldId="2147380763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937921632" sldId="214738186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300808127" sldId="214738186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38574394" sldId="2147381870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350937139" sldId="2147381871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2491864549" sldId="2147381875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893218913" sldId="2147381876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131083830" sldId="2147381878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193198304" sldId="2147381879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4029870956" sldId="2147381880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644368315" sldId="2147381881"/>
        </pc:sldMkLst>
      </pc:sldChg>
      <pc:sldMasterChg chg="del delSldLayout">
        <pc:chgData name="Domingo Alcantara" userId="75b2bfab-4ad1-4e51-a9e1-091e2847eadd" providerId="ADAL" clId="{EC0F0B8A-807A-4B38-8D99-66A736DD3A2A}" dt="2024-09-05T19:52:45.744" v="9" actId="47"/>
        <pc:sldMasterMkLst>
          <pc:docMk/>
          <pc:sldMasterMk cId="3032780673" sldId="2147483924"/>
        </pc:sldMasterMkLst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368520016" sldId="214748392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20665785" sldId="214748392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378720873" sldId="214748392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706992441" sldId="214748392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2255431" sldId="214748392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96676123" sldId="214748393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632379245" sldId="214748393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510544207" sldId="214748393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869495877" sldId="214748393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539211698" sldId="214748393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26205730" sldId="214748393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697677335" sldId="214748393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952441125" sldId="214748393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10799129" sldId="214748393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123683137" sldId="214748393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116150890" sldId="214748394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57707016" sldId="214748394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14119081" sldId="214748394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149489232" sldId="214748394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287950663" sldId="214748394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3402629" sldId="214748394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8372964" sldId="214748394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52102441" sldId="214748394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079443912" sldId="214748394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463502664" sldId="2147483949"/>
          </pc:sldLayoutMkLst>
        </pc:sldLayoutChg>
      </pc:sldMasterChg>
    </pc:docChg>
  </pc:docChgLst>
  <pc:docChgLst>
    <pc:chgData name="Domingo Alcantara" userId="75b2bfab-4ad1-4e51-a9e1-091e2847eadd" providerId="ADAL" clId="{D71A83E5-49F0-45CA-AF72-90AA526996CA}"/>
    <pc:docChg chg="undo custSel addSld modSld">
      <pc:chgData name="Domingo Alcantara" userId="75b2bfab-4ad1-4e51-a9e1-091e2847eadd" providerId="ADAL" clId="{D71A83E5-49F0-45CA-AF72-90AA526996CA}" dt="2024-05-08T15:33:41.614" v="758"/>
      <pc:docMkLst>
        <pc:docMk/>
      </pc:docMkLst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71A83E5-49F0-45CA-AF72-90AA526996CA}" dt="2024-05-08T15:17:59.908" v="84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71A83E5-49F0-45CA-AF72-90AA526996CA}" dt="2024-05-08T15:10:24.928" v="3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71A83E5-49F0-45CA-AF72-90AA526996CA}" dt="2024-05-08T15:08:38.438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71A83E5-49F0-45CA-AF72-90AA526996CA}" dt="2024-05-08T15:08:41.150" v="1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D71A83E5-49F0-45CA-AF72-90AA526996CA}" dt="2024-05-08T15:08:15.831" v="2" actId="478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add mod">
          <ac:chgData name="Domingo Alcantara" userId="75b2bfab-4ad1-4e51-a9e1-091e2847eadd" providerId="ADAL" clId="{D71A83E5-49F0-45CA-AF72-90AA526996CA}" dt="2024-05-08T15:16:47.269" v="75" actId="2711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add mod">
          <ac:chgData name="Domingo Alcantara" userId="75b2bfab-4ad1-4e51-a9e1-091e2847eadd" providerId="ADAL" clId="{D71A83E5-49F0-45CA-AF72-90AA526996CA}" dt="2024-05-08T15:17:59.908" v="84" actId="1076"/>
          <ac:picMkLst>
            <pc:docMk/>
            <pc:sldMk cId="437425898" sldId="2138104057"/>
            <ac:picMk id="5" creationId="{DE068AA9-82EF-9CB1-5867-41E63071515B}"/>
          </ac:picMkLst>
        </pc:pic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238595862" sldId="213810415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813735184" sldId="2138104180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13858157" sldId="2138104181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4020706937" sldId="2138104182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438634024" sldId="2138104183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243116050" sldId="213810418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519828565" sldId="2138104185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D71A83E5-49F0-45CA-AF72-90AA526996CA}" dt="2024-05-08T15:08:04.37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71A83E5-49F0-45CA-AF72-90AA526996CA}" dt="2024-05-08T15:08:04.37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71A83E5-49F0-45CA-AF72-90AA526996CA}" dt="2024-05-08T15:27:53.164" v="737"/>
        <pc:sldMkLst>
          <pc:docMk/>
          <pc:sldMk cId="4183346498" sldId="2147380662"/>
        </pc:sldMkLst>
        <pc:spChg chg="mod">
          <ac:chgData name="Domingo Alcantara" userId="75b2bfab-4ad1-4e51-a9e1-091e2847eadd" providerId="ADAL" clId="{D71A83E5-49F0-45CA-AF72-90AA526996CA}" dt="2024-05-08T15:27:17.305" v="73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71A83E5-49F0-45CA-AF72-90AA526996CA}" dt="2024-05-08T15:12:37.492" v="56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D71A83E5-49F0-45CA-AF72-90AA526996CA}" dt="2024-05-08T15:08:47.437" v="11" actId="478"/>
          <ac:picMkLst>
            <pc:docMk/>
            <pc:sldMk cId="4183346498" sldId="2147380662"/>
            <ac:picMk id="6" creationId="{FA0AF7C9-B878-3E86-6640-BFCE7ADEAB1D}"/>
          </ac:picMkLst>
        </pc:picChg>
        <pc:picChg chg="add mod modCrop">
          <ac:chgData name="Domingo Alcantara" userId="75b2bfab-4ad1-4e51-a9e1-091e2847eadd" providerId="ADAL" clId="{D71A83E5-49F0-45CA-AF72-90AA526996CA}" dt="2024-05-08T15:27:53.164" v="737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D71A83E5-49F0-45CA-AF72-90AA526996CA}" dt="2024-05-08T15:21:47.251" v="159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D71A83E5-49F0-45CA-AF72-90AA526996CA}" dt="2024-05-08T15:09:39.293" v="22" actId="14100"/>
          <ac:picMkLst>
            <pc:docMk/>
            <pc:sldMk cId="43650041" sldId="2147380663"/>
            <ac:picMk id="3" creationId="{12F8C09A-2B27-15E3-EF76-10625F77D559}"/>
          </ac:picMkLst>
        </pc:picChg>
        <pc:picChg chg="del">
          <ac:chgData name="Domingo Alcantara" userId="75b2bfab-4ad1-4e51-a9e1-091e2847eadd" providerId="ADAL" clId="{D71A83E5-49F0-45CA-AF72-90AA526996CA}" dt="2024-05-08T15:08:58.460" v="17" actId="478"/>
          <ac:picMkLst>
            <pc:docMk/>
            <pc:sldMk cId="43650041" sldId="2147380663"/>
            <ac:picMk id="10" creationId="{16BE4B84-2AF5-C127-E408-C3F2125CCE58}"/>
          </ac:picMkLst>
        </pc:picChg>
        <pc:picChg chg="add mod">
          <ac:chgData name="Domingo Alcantara" userId="75b2bfab-4ad1-4e51-a9e1-091e2847eadd" providerId="ADAL" clId="{D71A83E5-49F0-45CA-AF72-90AA526996CA}" dt="2024-05-08T15:19:56.588" v="110" actId="1038"/>
          <ac:picMkLst>
            <pc:docMk/>
            <pc:sldMk cId="43650041" sldId="2147380663"/>
            <ac:picMk id="11" creationId="{DCC0C021-D829-F767-0DF7-75389426B620}"/>
          </ac:picMkLst>
        </pc:picChg>
        <pc:picChg chg="del">
          <ac:chgData name="Domingo Alcantara" userId="75b2bfab-4ad1-4e51-a9e1-091e2847eadd" providerId="ADAL" clId="{D71A83E5-49F0-45CA-AF72-90AA526996CA}" dt="2024-05-08T15:08:57.446" v="15" actId="478"/>
          <ac:picMkLst>
            <pc:docMk/>
            <pc:sldMk cId="43650041" sldId="2147380663"/>
            <ac:picMk id="13" creationId="{32D9D546-7467-A72C-28B7-C2E84D6C9259}"/>
          </ac:picMkLst>
        </pc:picChg>
        <pc:picChg chg="add mod">
          <ac:chgData name="Domingo Alcantara" userId="75b2bfab-4ad1-4e51-a9e1-091e2847eadd" providerId="ADAL" clId="{D71A83E5-49F0-45CA-AF72-90AA526996CA}" dt="2024-05-08T15:20:41.208" v="134" actId="208"/>
          <ac:picMkLst>
            <pc:docMk/>
            <pc:sldMk cId="43650041" sldId="2147380663"/>
            <ac:picMk id="14" creationId="{FF94D705-AF91-9058-CF26-EAA2F82E19C0}"/>
          </ac:picMkLst>
        </pc:picChg>
        <pc:picChg chg="del">
          <ac:chgData name="Domingo Alcantara" userId="75b2bfab-4ad1-4e51-a9e1-091e2847eadd" providerId="ADAL" clId="{D71A83E5-49F0-45CA-AF72-90AA526996CA}" dt="2024-05-08T15:08:57.949" v="16" actId="478"/>
          <ac:picMkLst>
            <pc:docMk/>
            <pc:sldMk cId="43650041" sldId="2147380663"/>
            <ac:picMk id="16" creationId="{32F8DFB0-C260-C466-85F6-4129A9435210}"/>
          </ac:picMkLst>
        </pc:picChg>
        <pc:picChg chg="add mod">
          <ac:chgData name="Domingo Alcantara" userId="75b2bfab-4ad1-4e51-a9e1-091e2847eadd" providerId="ADAL" clId="{D71A83E5-49F0-45CA-AF72-90AA526996CA}" dt="2024-05-08T15:21:47.251" v="159" actId="1038"/>
          <ac:picMkLst>
            <pc:docMk/>
            <pc:sldMk cId="43650041" sldId="2147380663"/>
            <ac:picMk id="17" creationId="{44AD8B37-9D89-DEEF-36DA-1369A521FDCC}"/>
          </ac:picMkLst>
        </pc:picChg>
        <pc:picChg chg="del">
          <ac:chgData name="Domingo Alcantara" userId="75b2bfab-4ad1-4e51-a9e1-091e2847eadd" providerId="ADAL" clId="{D71A83E5-49F0-45CA-AF72-90AA526996CA}" dt="2024-05-08T15:08:56.967" v="14" actId="478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D71A83E5-49F0-45CA-AF72-90AA526996CA}" dt="2024-05-08T15:10:09.109" v="3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71A83E5-49F0-45CA-AF72-90AA526996CA}" dt="2024-05-08T15:09:58.614" v="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71A83E5-49F0-45CA-AF72-90AA526996CA}" dt="2024-05-08T15:10:02.245" v="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71A83E5-49F0-45CA-AF72-90AA526996CA}" dt="2024-05-08T15:10:09.10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71A83E5-49F0-45CA-AF72-90AA526996CA}" dt="2024-05-08T15:11:21.959" v="41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71A83E5-49F0-45CA-AF72-90AA526996CA}" dt="2024-05-08T15:11:21.959" v="41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71A83E5-49F0-45CA-AF72-90AA526996CA}" dt="2024-05-08T15:31:09.864" v="75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71A83E5-49F0-45CA-AF72-90AA526996CA}" dt="2024-05-08T15:29:54.616" v="745" actId="14100"/>
          <ac:picMkLst>
            <pc:docMk/>
            <pc:sldMk cId="2323949207" sldId="2147380668"/>
            <ac:picMk id="3" creationId="{2DC94B67-6001-C208-4165-8074C8A6E7D7}"/>
          </ac:picMkLst>
        </pc:picChg>
        <pc:picChg chg="del">
          <ac:chgData name="Domingo Alcantara" userId="75b2bfab-4ad1-4e51-a9e1-091e2847eadd" providerId="ADAL" clId="{D71A83E5-49F0-45CA-AF72-90AA526996CA}" dt="2024-05-08T15:11:53.851" v="50" actId="478"/>
          <ac:picMkLst>
            <pc:docMk/>
            <pc:sldMk cId="2323949207" sldId="2147380668"/>
            <ac:picMk id="4" creationId="{4FBF17CF-0FA2-D0BE-C830-253AD37B1517}"/>
          </ac:picMkLst>
        </pc:picChg>
        <pc:picChg chg="add mod">
          <ac:chgData name="Domingo Alcantara" userId="75b2bfab-4ad1-4e51-a9e1-091e2847eadd" providerId="ADAL" clId="{D71A83E5-49F0-45CA-AF72-90AA526996CA}" dt="2024-05-08T15:31:09.864" v="757" actId="1076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D71A83E5-49F0-45CA-AF72-90AA526996CA}" dt="2024-05-08T15:31:08.521" v="756" actId="1076"/>
          <ac:picMkLst>
            <pc:docMk/>
            <pc:sldMk cId="2323949207" sldId="2147380668"/>
            <ac:picMk id="8" creationId="{D32F1622-8926-25E5-178A-A7F9DDB7DA61}"/>
          </ac:picMkLst>
        </pc:picChg>
        <pc:picChg chg="del">
          <ac:chgData name="Domingo Alcantara" userId="75b2bfab-4ad1-4e51-a9e1-091e2847eadd" providerId="ADAL" clId="{D71A83E5-49F0-45CA-AF72-90AA526996CA}" dt="2024-05-08T15:11:53.244" v="49" actId="478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D71A83E5-49F0-45CA-AF72-90AA526996CA}" dt="2024-05-08T15:31:00.521" v="755" actId="14100"/>
          <ac:picMkLst>
            <pc:docMk/>
            <pc:sldMk cId="2323949207" sldId="2147380668"/>
            <ac:picMk id="11" creationId="{EA08A522-E245-909F-E579-DED3B30B7049}"/>
          </ac:picMkLst>
        </pc:picChg>
        <pc:picChg chg="del">
          <ac:chgData name="Domingo Alcantara" userId="75b2bfab-4ad1-4e51-a9e1-091e2847eadd" providerId="ADAL" clId="{D71A83E5-49F0-45CA-AF72-90AA526996CA}" dt="2024-05-08T15:11:52.092" v="47" actId="478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D71A83E5-49F0-45CA-AF72-90AA526996CA}" dt="2024-05-08T15:11:52.636" v="48" actId="478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D71A83E5-49F0-45CA-AF72-90AA526996CA}" dt="2024-05-08T15:11:48.046" v="46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71A83E5-49F0-45CA-AF72-90AA526996CA}" dt="2024-05-08T15:11:48.046" v="46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44B799BD-8041-4F58-8497-B04FE864D80E}"/>
    <pc:docChg chg="undo redo custSel addSld modSld">
      <pc:chgData name="Domingo Alcantara" userId="75b2bfab-4ad1-4e51-a9e1-091e2847eadd" providerId="ADAL" clId="{44B799BD-8041-4F58-8497-B04FE864D80E}" dt="2024-06-14T18:28:18.403" v="869" actId="6549"/>
      <pc:docMkLst>
        <pc:docMk/>
      </pc:docMkLst>
      <pc:sldChg chg="addSp delSp modSp mod">
        <pc:chgData name="Domingo Alcantara" userId="75b2bfab-4ad1-4e51-a9e1-091e2847eadd" providerId="ADAL" clId="{44B799BD-8041-4F58-8497-B04FE864D80E}" dt="2024-06-14T18:25:39.520" v="85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4B799BD-8041-4F58-8497-B04FE864D80E}" dt="2024-06-14T18:09:35.793" v="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B799BD-8041-4F58-8497-B04FE864D80E}" dt="2024-06-14T18:09:39.243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B799BD-8041-4F58-8497-B04FE864D80E}" dt="2024-06-14T18:09:44.823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B799BD-8041-4F58-8497-B04FE864D80E}" dt="2024-06-14T18:25:39.520" v="855" actId="692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del">
          <ac:chgData name="Domingo Alcantara" userId="75b2bfab-4ad1-4e51-a9e1-091e2847eadd" providerId="ADAL" clId="{44B799BD-8041-4F58-8497-B04FE864D80E}" dt="2024-06-14T18:08:46.450" v="2" actId="478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09:24.735" v="53" actId="113"/>
        <pc:sldMkLst>
          <pc:docMk/>
          <pc:sldMk cId="1442877810" sldId="2147380656"/>
        </pc:sldMkLst>
        <pc:spChg chg="mod">
          <ac:chgData name="Domingo Alcantara" userId="75b2bfab-4ad1-4e51-a9e1-091e2847eadd" providerId="ADAL" clId="{44B799BD-8041-4F58-8497-B04FE864D80E}" dt="2024-06-14T18:08:42.509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44B799BD-8041-4F58-8497-B04FE864D80E}" dt="2024-06-14T18:09:24.735" v="53" actId="113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44B799BD-8041-4F58-8497-B04FE864D80E}" dt="2024-06-14T18:28:18.403" v="869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4B799BD-8041-4F58-8497-B04FE864D80E}" dt="2024-06-14T18:28:18.403" v="869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B799BD-8041-4F58-8497-B04FE864D80E}" dt="2024-06-14T18:14:02.441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44B799BD-8041-4F58-8497-B04FE864D80E}" dt="2024-06-14T18:10:38.836" v="66" actId="1076"/>
          <ac:picMkLst>
            <pc:docMk/>
            <pc:sldMk cId="4183346498" sldId="2147380662"/>
            <ac:picMk id="6" creationId="{DA2EAC0B-2487-F267-F3FC-911B5EF2F245}"/>
          </ac:picMkLst>
        </pc:picChg>
        <pc:picChg chg="del">
          <ac:chgData name="Domingo Alcantara" userId="75b2bfab-4ad1-4e51-a9e1-091e2847eadd" providerId="ADAL" clId="{44B799BD-8041-4F58-8497-B04FE864D80E}" dt="2024-06-14T18:08:48.034" v="3" actId="478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44B799BD-8041-4F58-8497-B04FE864D80E}" dt="2024-06-14T18:27:46.876" v="864"/>
        <pc:sldMkLst>
          <pc:docMk/>
          <pc:sldMk cId="43650041" sldId="2147380663"/>
        </pc:sldMkLst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7" creationId="{02B8F8B0-A00C-89D9-B69E-C118763A3C41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9" creationId="{305E51C9-C208-0512-F908-CBBA06BF09D6}"/>
          </ac:spMkLst>
        </pc:spChg>
        <pc:graphicFrameChg chg="add mod">
          <ac:chgData name="Domingo Alcantara" userId="75b2bfab-4ad1-4e51-a9e1-091e2847eadd" providerId="ADAL" clId="{44B799BD-8041-4F58-8497-B04FE864D80E}" dt="2024-06-14T18:27:46.876" v="864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picChg chg="add del mod">
          <ac:chgData name="Domingo Alcantara" userId="75b2bfab-4ad1-4e51-a9e1-091e2847eadd" providerId="ADAL" clId="{44B799BD-8041-4F58-8497-B04FE864D80E}" dt="2024-06-14T18:24:07.054" v="830" actId="478"/>
          <ac:picMkLst>
            <pc:docMk/>
            <pc:sldMk cId="43650041" sldId="2147380663"/>
            <ac:picMk id="3" creationId="{26CE32AD-E961-6D7B-C9A1-E4858E9E3154}"/>
          </ac:picMkLst>
        </pc:picChg>
        <pc:picChg chg="del">
          <ac:chgData name="Domingo Alcantara" userId="75b2bfab-4ad1-4e51-a9e1-091e2847eadd" providerId="ADAL" clId="{44B799BD-8041-4F58-8497-B04FE864D80E}" dt="2024-06-14T18:08:50.667" v="5" actId="478"/>
          <ac:picMkLst>
            <pc:docMk/>
            <pc:sldMk cId="43650041" sldId="2147380663"/>
            <ac:picMk id="4" creationId="{76949AD4-93DB-0229-EFE2-0904B426CA0F}"/>
          </ac:picMkLst>
        </pc:picChg>
        <pc:picChg chg="add mod">
          <ac:chgData name="Domingo Alcantara" userId="75b2bfab-4ad1-4e51-a9e1-091e2847eadd" providerId="ADAL" clId="{44B799BD-8041-4F58-8497-B04FE864D80E}" dt="2024-06-14T18:24:17.666" v="848" actId="1036"/>
          <ac:picMkLst>
            <pc:docMk/>
            <pc:sldMk cId="43650041" sldId="2147380663"/>
            <ac:picMk id="8" creationId="{3FBE4047-F0B7-9760-E170-511E2AA9E18D}"/>
          </ac:picMkLst>
        </pc:picChg>
        <pc:picChg chg="del">
          <ac:chgData name="Domingo Alcantara" userId="75b2bfab-4ad1-4e51-a9e1-091e2847eadd" providerId="ADAL" clId="{44B799BD-8041-4F58-8497-B04FE864D80E}" dt="2024-06-14T18:08:50.163" v="4" actId="47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44B799BD-8041-4F58-8497-B04FE864D80E}" dt="2024-06-14T18:08:51.235" v="6" actId="478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44B799BD-8041-4F58-8497-B04FE864D80E}" dt="2024-06-14T18:12:16.084" v="8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B799BD-8041-4F58-8497-B04FE864D80E}" dt="2024-06-14T18:11:25.307" v="7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4B799BD-8041-4F58-8497-B04FE864D80E}" dt="2024-06-14T18:11:30.632" v="7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4B799BD-8041-4F58-8497-B04FE864D80E}" dt="2024-06-14T18:12:16.084" v="8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13:08.456" v="10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B799BD-8041-4F58-8497-B04FE864D80E}" dt="2024-06-14T18:11:35.619" v="8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4B799BD-8041-4F58-8497-B04FE864D80E}" dt="2024-06-14T18:11:43.432" v="8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4B799BD-8041-4F58-8497-B04FE864D80E}" dt="2024-06-14T18:12:44.848" v="9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B799BD-8041-4F58-8497-B04FE864D80E}" dt="2024-06-14T18:13:08.456" v="10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44B799BD-8041-4F58-8497-B04FE864D80E}" dt="2024-06-14T18:17:19.007" v="117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44B799BD-8041-4F58-8497-B04FE864D80E}" dt="2024-06-14T18:15:25.195" v="114" actId="1076"/>
          <ac:picMkLst>
            <pc:docMk/>
            <pc:sldMk cId="536192029" sldId="2147380671"/>
            <ac:picMk id="3" creationId="{3A890268-26E8-7BD7-D5BE-A83370E5354B}"/>
          </ac:picMkLst>
        </pc:picChg>
        <pc:picChg chg="del">
          <ac:chgData name="Domingo Alcantara" userId="75b2bfab-4ad1-4e51-a9e1-091e2847eadd" providerId="ADAL" clId="{44B799BD-8041-4F58-8497-B04FE864D80E}" dt="2024-06-14T18:08:55.686" v="11" actId="478"/>
          <ac:picMkLst>
            <pc:docMk/>
            <pc:sldMk cId="536192029" sldId="2147380671"/>
            <ac:picMk id="4" creationId="{DC800E14-D73D-3665-60D4-7E80025B0211}"/>
          </ac:picMkLst>
        </pc:picChg>
        <pc:picChg chg="add mod">
          <ac:chgData name="Domingo Alcantara" userId="75b2bfab-4ad1-4e51-a9e1-091e2847eadd" providerId="ADAL" clId="{44B799BD-8041-4F58-8497-B04FE864D80E}" dt="2024-06-14T18:17:19.007" v="117" actId="1076"/>
          <ac:picMkLst>
            <pc:docMk/>
            <pc:sldMk cId="536192029" sldId="2147380671"/>
            <ac:picMk id="6" creationId="{9A64C4FF-2E3A-0EC0-E91E-104C403A3551}"/>
          </ac:picMkLst>
        </pc:picChg>
        <pc:picChg chg="del">
          <ac:chgData name="Domingo Alcantara" userId="75b2bfab-4ad1-4e51-a9e1-091e2847eadd" providerId="ADAL" clId="{44B799BD-8041-4F58-8497-B04FE864D80E}" dt="2024-06-14T18:08:54.052" v="8" actId="478"/>
          <ac:picMkLst>
            <pc:docMk/>
            <pc:sldMk cId="536192029" sldId="2147380671"/>
            <ac:picMk id="7" creationId="{2C8C9A6E-40EA-8320-BCBB-2F61F89CB1C3}"/>
          </ac:picMkLst>
        </pc:picChg>
        <pc:picChg chg="del">
          <ac:chgData name="Domingo Alcantara" userId="75b2bfab-4ad1-4e51-a9e1-091e2847eadd" providerId="ADAL" clId="{44B799BD-8041-4F58-8497-B04FE864D80E}" dt="2024-06-14T18:08:53.550" v="7" actId="478"/>
          <ac:picMkLst>
            <pc:docMk/>
            <pc:sldMk cId="536192029" sldId="2147380671"/>
            <ac:picMk id="9" creationId="{04BD694B-2218-B56E-429B-7EAC8213AD9C}"/>
          </ac:picMkLst>
        </pc:picChg>
        <pc:picChg chg="del">
          <ac:chgData name="Domingo Alcantara" userId="75b2bfab-4ad1-4e51-a9e1-091e2847eadd" providerId="ADAL" clId="{44B799BD-8041-4F58-8497-B04FE864D80E}" dt="2024-06-14T18:08:55.112" v="10" actId="478"/>
          <ac:picMkLst>
            <pc:docMk/>
            <pc:sldMk cId="536192029" sldId="2147380671"/>
            <ac:picMk id="11" creationId="{FCD12084-738E-B961-A756-2C5F941B31A2}"/>
          </ac:picMkLst>
        </pc:picChg>
        <pc:picChg chg="del">
          <ac:chgData name="Domingo Alcantara" userId="75b2bfab-4ad1-4e51-a9e1-091e2847eadd" providerId="ADAL" clId="{44B799BD-8041-4F58-8497-B04FE864D80E}" dt="2024-06-14T18:08:54.540" v="9" actId="478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Sp delSp modSp add mod">
        <pc:chgData name="Domingo Alcantara" userId="75b2bfab-4ad1-4e51-a9e1-091e2847eadd" providerId="ADAL" clId="{44B799BD-8041-4F58-8497-B04FE864D80E}" dt="2024-06-14T18:18:08.374" v="12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4B799BD-8041-4F58-8497-B04FE864D80E}" dt="2024-06-14T18:18:05.637" v="121" actId="1076"/>
          <ac:picMkLst>
            <pc:docMk/>
            <pc:sldMk cId="557778375" sldId="2147380672"/>
            <ac:picMk id="4" creationId="{69D87DA3-A337-0167-296D-D2FAE732DC1B}"/>
          </ac:picMkLst>
        </pc:picChg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4B799BD-8041-4F58-8497-B04FE864D80E}" dt="2024-06-14T18:18:08.374" v="124" actId="1076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AF77FDD6-C92B-4364-B1E1-4FD175C9D817}"/>
    <pc:docChg chg="undo redo custSel addSld delSld modSld delMainMaster">
      <pc:chgData name="Domingo Alcantara" userId="75b2bfab-4ad1-4e51-a9e1-091e2847eadd" providerId="ADAL" clId="{AF77FDD6-C92B-4364-B1E1-4FD175C9D817}" dt="2024-09-30T21:33:06.696" v="968"/>
      <pc:docMkLst>
        <pc:docMk/>
      </pc:docMkLst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F77FDD6-C92B-4364-B1E1-4FD175C9D817}" dt="2024-09-30T21:06:58.972" v="12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AF77FDD6-C92B-4364-B1E1-4FD175C9D817}" dt="2024-09-30T19:59:07.031" v="6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F77FDD6-C92B-4364-B1E1-4FD175C9D817}" dt="2024-09-30T19:59:13.982" v="6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F77FDD6-C92B-4364-B1E1-4FD175C9D817}" dt="2024-09-30T19:59:21.719" v="6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F77FDD6-C92B-4364-B1E1-4FD175C9D817}" dt="2024-09-30T19:40:15.794" v="4" actId="478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06:58.972" v="123" actId="403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AF77FDD6-C92B-4364-B1E1-4FD175C9D817}" dt="2024-09-30T20:51:08.388" v="71" actId="21"/>
          <ac:picMkLst>
            <pc:docMk/>
            <pc:sldMk cId="437425898" sldId="2138104057"/>
            <ac:picMk id="5" creationId="{CFE58F1D-B933-3AFF-7B06-822527A9B422}"/>
          </ac:picMkLst>
        </pc:picChg>
      </pc:sldChg>
      <pc:sldChg chg="modSp mod">
        <pc:chgData name="Domingo Alcantara" userId="75b2bfab-4ad1-4e51-a9e1-091e2847eadd" providerId="ADAL" clId="{AF77FDD6-C92B-4364-B1E1-4FD175C9D817}" dt="2024-09-30T19:40:12.221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F77FDD6-C92B-4364-B1E1-4FD175C9D817}" dt="2024-09-30T19:40:12.221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F77FDD6-C92B-4364-B1E1-4FD175C9D817}" dt="2024-09-30T21:29:42.506" v="946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AF77FDD6-C92B-4364-B1E1-4FD175C9D817}" dt="2024-09-30T21:29:38.604" v="94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F77FDD6-C92B-4364-B1E1-4FD175C9D817}" dt="2024-09-30T19:45:42.943" v="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F77FDD6-C92B-4364-B1E1-4FD175C9D817}" dt="2024-09-30T21:29:42.506" v="94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AF77FDD6-C92B-4364-B1E1-4FD175C9D817}" dt="2024-09-30T20:52:24.177" v="79" actId="1076"/>
          <ac:picMkLst>
            <pc:docMk/>
            <pc:sldMk cId="4183346498" sldId="2147380662"/>
            <ac:picMk id="4" creationId="{CFE58F1D-B933-3AFF-7B06-822527A9B422}"/>
          </ac:picMkLst>
        </pc:picChg>
        <pc:picChg chg="del">
          <ac:chgData name="Domingo Alcantara" userId="75b2bfab-4ad1-4e51-a9e1-091e2847eadd" providerId="ADAL" clId="{AF77FDD6-C92B-4364-B1E1-4FD175C9D817}" dt="2024-09-30T19:40:23.645" v="5" actId="478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33:06.696" v="968"/>
        <pc:sldMkLst>
          <pc:docMk/>
          <pc:sldMk cId="43650041" sldId="2147380663"/>
        </pc:sldMkLst>
        <pc:spChg chg="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AF77FDD6-C92B-4364-B1E1-4FD175C9D817}" dt="2024-09-30T21:07:54.701" v="130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7" creationId="{8A8A4376-E750-798B-30A5-D8C9905AC0AD}"/>
          </ac:spMkLst>
        </pc:spChg>
        <pc:spChg chg="add del mod">
          <ac:chgData name="Domingo Alcantara" userId="75b2bfab-4ad1-4e51-a9e1-091e2847eadd" providerId="ADAL" clId="{AF77FDD6-C92B-4364-B1E1-4FD175C9D817}" dt="2024-09-30T21:09:35.475" v="138" actId="478"/>
          <ac:spMkLst>
            <pc:docMk/>
            <pc:sldMk cId="43650041" sldId="2147380663"/>
            <ac:spMk id="8" creationId="{440E9B96-8FE6-81C2-9A40-193324B4A9BC}"/>
          </ac:spMkLst>
        </pc:spChg>
        <pc:spChg chg="add mod">
          <ac:chgData name="Domingo Alcantara" userId="75b2bfab-4ad1-4e51-a9e1-091e2847eadd" providerId="ADAL" clId="{AF77FDD6-C92B-4364-B1E1-4FD175C9D817}" dt="2024-09-30T21:09:30.240" v="136"/>
          <ac:spMkLst>
            <pc:docMk/>
            <pc:sldMk cId="43650041" sldId="2147380663"/>
            <ac:spMk id="10" creationId="{38EAC648-59CF-1295-D144-AE2EC30C7F18}"/>
          </ac:spMkLst>
        </pc:spChg>
        <pc:graphicFrameChg chg="del">
          <ac:chgData name="Domingo Alcantara" userId="75b2bfab-4ad1-4e51-a9e1-091e2847eadd" providerId="ADAL" clId="{AF77FDD6-C92B-4364-B1E1-4FD175C9D817}" dt="2024-09-30T21:15:23.778" v="181" actId="478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33:06.696" v="96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del mod">
          <ac:chgData name="Domingo Alcantara" userId="75b2bfab-4ad1-4e51-a9e1-091e2847eadd" providerId="ADAL" clId="{AF77FDD6-C92B-4364-B1E1-4FD175C9D817}" dt="2024-09-30T21:10:50.895" v="148" actId="478"/>
          <ac:picMkLst>
            <pc:docMk/>
            <pc:sldMk cId="43650041" sldId="2147380663"/>
            <ac:picMk id="5" creationId="{3D9F0E59-990A-1FA2-4D76-5F7ECBA97FD4}"/>
          </ac:picMkLst>
        </pc:picChg>
        <pc:picChg chg="add mod">
          <ac:chgData name="Domingo Alcantara" userId="75b2bfab-4ad1-4e51-a9e1-091e2847eadd" providerId="ADAL" clId="{AF77FDD6-C92B-4364-B1E1-4FD175C9D817}" dt="2024-09-30T21:07:52.369" v="129" actId="1076"/>
          <ac:picMkLst>
            <pc:docMk/>
            <pc:sldMk cId="43650041" sldId="2147380663"/>
            <ac:picMk id="6" creationId="{BCBF98B4-80D2-0D60-C0D3-3FE466F3213F}"/>
          </ac:picMkLst>
        </pc:picChg>
        <pc:picChg chg="del">
          <ac:chgData name="Domingo Alcantara" userId="75b2bfab-4ad1-4e51-a9e1-091e2847eadd" providerId="ADAL" clId="{AF77FDD6-C92B-4364-B1E1-4FD175C9D817}" dt="2024-09-30T21:07:40.027" v="124" actId="478"/>
          <ac:picMkLst>
            <pc:docMk/>
            <pc:sldMk cId="43650041" sldId="2147380663"/>
            <ac:picMk id="9" creationId="{DD326557-8CDB-FBC7-992E-50AE3169F205}"/>
          </ac:picMkLst>
        </pc:picChg>
        <pc:picChg chg="add mod">
          <ac:chgData name="Domingo Alcantara" userId="75b2bfab-4ad1-4e51-a9e1-091e2847eadd" providerId="ADAL" clId="{AF77FDD6-C92B-4364-B1E1-4FD175C9D817}" dt="2024-09-30T21:11:08.190" v="155" actId="14100"/>
          <ac:picMkLst>
            <pc:docMk/>
            <pc:sldMk cId="43650041" sldId="2147380663"/>
            <ac:picMk id="13" creationId="{844FD4B8-3008-ED05-3AF2-06C87C3B7B4D}"/>
          </ac:picMkLst>
        </pc:picChg>
        <pc:picChg chg="add mod">
          <ac:chgData name="Domingo Alcantara" userId="75b2bfab-4ad1-4e51-a9e1-091e2847eadd" providerId="ADAL" clId="{AF77FDD6-C92B-4364-B1E1-4FD175C9D817}" dt="2024-09-30T21:11:02.651" v="153" actId="1076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AF77FDD6-C92B-4364-B1E1-4FD175C9D817}" dt="2024-09-30T20:55:26.437" v="98" actId="122"/>
        <pc:sldMkLst>
          <pc:docMk/>
          <pc:sldMk cId="1600274290" sldId="2147380666"/>
        </pc:sldMkLst>
        <pc:spChg chg="mod">
          <ac:chgData name="Domingo Alcantara" userId="75b2bfab-4ad1-4e51-a9e1-091e2847eadd" providerId="ADAL" clId="{AF77FDD6-C92B-4364-B1E1-4FD175C9D817}" dt="2024-09-30T20:54:19.878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F77FDD6-C92B-4364-B1E1-4FD175C9D817}" dt="2024-09-30T20:55:26.437" v="98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F77FDD6-C92B-4364-B1E1-4FD175C9D817}" dt="2024-09-30T20:56:07.228" v="110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AF77FDD6-C92B-4364-B1E1-4FD175C9D817}" dt="2024-09-30T20:54:28.230" v="8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F77FDD6-C92B-4364-B1E1-4FD175C9D817}" dt="2024-09-30T20:55:52.566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F77FDD6-C92B-4364-B1E1-4FD175C9D817}" dt="2024-09-30T20:56:07.228" v="110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F77FDD6-C92B-4364-B1E1-4FD175C9D817}" dt="2024-09-30T21:12:13.002" v="162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AF77FDD6-C92B-4364-B1E1-4FD175C9D817}" dt="2024-09-30T19:40:39.489" v="10" actId="478"/>
          <ac:picMkLst>
            <pc:docMk/>
            <pc:sldMk cId="1771377235" sldId="2147380674"/>
            <ac:picMk id="3" creationId="{05AE2C0A-7188-1684-CE51-11987A8783F3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4" creationId="{B1334376-40C0-0D81-01BB-718E582AE6D3}"/>
          </ac:picMkLst>
        </pc:picChg>
        <pc:picChg chg="del">
          <ac:chgData name="Domingo Alcantara" userId="75b2bfab-4ad1-4e51-a9e1-091e2847eadd" providerId="ADAL" clId="{AF77FDD6-C92B-4364-B1E1-4FD175C9D817}" dt="2024-09-30T19:40:37.727" v="7" actId="478"/>
          <ac:picMkLst>
            <pc:docMk/>
            <pc:sldMk cId="1771377235" sldId="2147380674"/>
            <ac:picMk id="6" creationId="{DE1341E5-8CAA-5AFF-6A17-18F664C30AE1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7" creationId="{DC0FB647-0154-F353-222D-97A4A66358F9}"/>
          </ac:picMkLst>
        </pc:picChg>
        <pc:picChg chg="del">
          <ac:chgData name="Domingo Alcantara" userId="75b2bfab-4ad1-4e51-a9e1-091e2847eadd" providerId="ADAL" clId="{AF77FDD6-C92B-4364-B1E1-4FD175C9D817}" dt="2024-09-30T19:40:38.232" v="8" actId="478"/>
          <ac:picMkLst>
            <pc:docMk/>
            <pc:sldMk cId="1771377235" sldId="2147380674"/>
            <ac:picMk id="10" creationId="{CC9C170B-E761-8E00-74E9-BC2E589DCAF6}"/>
          </ac:picMkLst>
        </pc:picChg>
        <pc:picChg chg="del">
          <ac:chgData name="Domingo Alcantara" userId="75b2bfab-4ad1-4e51-a9e1-091e2847eadd" providerId="ADAL" clId="{AF77FDD6-C92B-4364-B1E1-4FD175C9D817}" dt="2024-09-30T19:40:38.849" v="9" actId="478"/>
          <ac:picMkLst>
            <pc:docMk/>
            <pc:sldMk cId="1771377235" sldId="2147380674"/>
            <ac:picMk id="12" creationId="{793D6019-F07E-5C24-E0A2-3BD3C5AF70EB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14:35.195" v="179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3" creationId="{2B0FCC50-01F8-987F-7236-7083E33C4B6C}"/>
          </ac:picMkLst>
        </pc:picChg>
        <pc:picChg chg="del">
          <ac:chgData name="Domingo Alcantara" userId="75b2bfab-4ad1-4e51-a9e1-091e2847eadd" providerId="ADAL" clId="{AF77FDD6-C92B-4364-B1E1-4FD175C9D817}" dt="2024-09-30T19:40:40.962" v="11" actId="478"/>
          <ac:picMkLst>
            <pc:docMk/>
            <pc:sldMk cId="3734150910" sldId="2147380675"/>
            <ac:picMk id="4" creationId="{79EC74BC-23BA-36CA-97D4-085563597ECC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6" creationId="{EAC654C9-BE64-24CF-090F-B88ABE7E21A6}"/>
          </ac:picMkLst>
        </pc:picChg>
        <pc:picChg chg="del">
          <ac:chgData name="Domingo Alcantara" userId="75b2bfab-4ad1-4e51-a9e1-091e2847eadd" providerId="ADAL" clId="{AF77FDD6-C92B-4364-B1E1-4FD175C9D817}" dt="2024-09-30T19:40:41.375" v="12" actId="478"/>
          <ac:picMkLst>
            <pc:docMk/>
            <pc:sldMk cId="3734150910" sldId="2147380675"/>
            <ac:picMk id="7" creationId="{B830C21C-0CCD-92D8-5B7B-80149E776B38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9" creationId="{4E54C08C-DFFB-B2A9-6D20-663D07011E93}"/>
          </ac:picMkLst>
        </pc:picChg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AF77FDD6-C92B-4364-B1E1-4FD175C9D817}" dt="2024-09-30T19:42:07.314" v="15"/>
        <pc:sldMkLst>
          <pc:docMk/>
          <pc:sldMk cId="1554703333" sldId="2147380763"/>
        </pc:sldMkLst>
      </pc:sldChg>
      <pc:sldChg chg="add">
        <pc:chgData name="Domingo Alcantara" userId="75b2bfab-4ad1-4e51-a9e1-091e2847eadd" providerId="ADAL" clId="{AF77FDD6-C92B-4364-B1E1-4FD175C9D817}" dt="2024-09-30T19:42:07.455" v="16"/>
        <pc:sldMkLst>
          <pc:docMk/>
          <pc:sldMk cId="1557139824" sldId="2147380763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3813144695" sldId="214738076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7304201" sldId="2147381897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688631214" sldId="2147381898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8608762" sldId="214738190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645993605" sldId="214738191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939268770" sldId="214738192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596222861" sldId="214738192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51819861" sldId="2147381924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259687079" sldId="214738192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585655789" sldId="2147381927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49622251" sldId="214738192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830172267" sldId="214738192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50991057" sldId="214738193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AF77FDD6-C92B-4364-B1E1-4FD175C9D817}" dt="2024-09-30T19:40:49.549" v="13" actId="47"/>
        <pc:sldMasterMkLst>
          <pc:docMk/>
          <pc:sldMasterMk cId="2553143847" sldId="2147483924"/>
        </pc:sldMasterMkLst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309249563" sldId="214748392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2601067" sldId="214748392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75759908" sldId="214748392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471887747" sldId="214748392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912709946" sldId="214748392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547953066" sldId="214748393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568744" sldId="214748393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62862990" sldId="214748393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88067483" sldId="214748393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41130371" sldId="214748393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633034507" sldId="214748393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042523041" sldId="214748393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727988693" sldId="214748393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681249657" sldId="214748393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07183398" sldId="214748393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175528" sldId="214748394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4128227751" sldId="214748394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720218" sldId="214748394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23923700" sldId="214748394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508507857" sldId="214748394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73784882" sldId="214748394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78499399" sldId="214748394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59219469" sldId="214748394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91782503" sldId="214748394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961770730" sldId="2147483949"/>
          </pc:sldLayoutMkLst>
        </pc:sldLayoutChg>
      </pc:sldMasterChg>
    </pc:docChg>
  </pc:docChgLst>
  <pc:docChgLst>
    <pc:chgData name="Domingo Alcantara" userId="75b2bfab-4ad1-4e51-a9e1-091e2847eadd" providerId="ADAL" clId="{7E40C487-DA03-45A9-8FB7-0FF69A886B07}"/>
    <pc:docChg chg="undo redo custSel delSld modSld">
      <pc:chgData name="Domingo Alcantara" userId="75b2bfab-4ad1-4e51-a9e1-091e2847eadd" providerId="ADAL" clId="{7E40C487-DA03-45A9-8FB7-0FF69A886B07}" dt="2024-07-19T18:05:34.301" v="727" actId="1076"/>
      <pc:docMkLst>
        <pc:docMk/>
      </pc:docMkLst>
      <pc:sldChg chg="addSp delSp modSp mod">
        <pc:chgData name="Domingo Alcantara" userId="75b2bfab-4ad1-4e51-a9e1-091e2847eadd" providerId="ADAL" clId="{7E40C487-DA03-45A9-8FB7-0FF69A886B07}" dt="2024-07-19T18:05:34.301" v="7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7E40C487-DA03-45A9-8FB7-0FF69A886B07}" dt="2024-07-19T18:05:34.301" v="727" actId="1076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7E40C487-DA03-45A9-8FB7-0FF69A886B07}" dt="2024-07-19T17:03:17.442" v="2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E40C487-DA03-45A9-8FB7-0FF69A886B07}" dt="2024-07-19T17:03:21.811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E40C487-DA03-45A9-8FB7-0FF69A886B07}" dt="2024-07-19T17:03:26.018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E40C487-DA03-45A9-8FB7-0FF69A886B07}" dt="2024-07-19T15:56:54.865" v="2" actId="478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add del mod">
          <ac:chgData name="Domingo Alcantara" userId="75b2bfab-4ad1-4e51-a9e1-091e2847eadd" providerId="ADAL" clId="{7E40C487-DA03-45A9-8FB7-0FF69A886B07}" dt="2024-07-19T18:01:53.310" v="643" actId="692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5:56:51.3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E40C487-DA03-45A9-8FB7-0FF69A886B07}" dt="2024-07-19T15:56:51.3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E40C487-DA03-45A9-8FB7-0FF69A886B07}" dt="2024-07-19T17:55:09.730" v="59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7E40C487-DA03-45A9-8FB7-0FF69A886B07}" dt="2024-07-19T17:54:59.976" v="5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E40C487-DA03-45A9-8FB7-0FF69A886B07}" dt="2024-07-19T17:55:09.730" v="590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7E40C487-DA03-45A9-8FB7-0FF69A886B07}" dt="2024-07-19T17:55:05.511" v="581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7E40C487-DA03-45A9-8FB7-0FF69A886B07}" dt="2024-07-19T17:04:57.600" v="42" actId="1076"/>
          <ac:picMkLst>
            <pc:docMk/>
            <pc:sldMk cId="4183346498" sldId="2147380662"/>
            <ac:picMk id="6" creationId="{BF8BBA55-5AD8-63FA-8B3F-12B287E4D457}"/>
          </ac:picMkLst>
        </pc:picChg>
        <pc:picChg chg="del">
          <ac:chgData name="Domingo Alcantara" userId="75b2bfab-4ad1-4e51-a9e1-091e2847eadd" providerId="ADAL" clId="{7E40C487-DA03-45A9-8FB7-0FF69A886B07}" dt="2024-07-19T15:57:03.395" v="6" actId="478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8:02:12.199" v="656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7E40C487-DA03-45A9-8FB7-0FF69A886B07}" dt="2024-07-19T17:05:58.258" v="43" actId="478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7" creationId="{D1FF5377-FC0D-406E-0D07-B6FE49209C06}"/>
          </ac:picMkLst>
        </pc:picChg>
        <pc:picChg chg="del">
          <ac:chgData name="Domingo Alcantara" userId="75b2bfab-4ad1-4e51-a9e1-091e2847eadd" providerId="ADAL" clId="{7E40C487-DA03-45A9-8FB7-0FF69A886B07}" dt="2024-07-19T15:56:59.583" v="4" actId="478"/>
          <ac:picMkLst>
            <pc:docMk/>
            <pc:sldMk cId="43650041" sldId="2147380663"/>
            <ac:picMk id="9" creationId="{EBA3F7BE-DBF2-63B5-4E43-14BF48D9BA61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11" creationId="{AE616A2C-6C5C-0F0B-368E-57978710D045}"/>
          </ac:picMkLst>
        </pc:picChg>
        <pc:picChg chg="del">
          <ac:chgData name="Domingo Alcantara" userId="75b2bfab-4ad1-4e51-a9e1-091e2847eadd" providerId="ADAL" clId="{7E40C487-DA03-45A9-8FB7-0FF69A886B07}" dt="2024-07-19T16:00:23.006" v="20" actId="478"/>
          <ac:picMkLst>
            <pc:docMk/>
            <pc:sldMk cId="43650041" sldId="2147380663"/>
            <ac:picMk id="12" creationId="{897A4F47-A3C6-71F0-1756-FAA097A70F13}"/>
          </ac:picMkLst>
        </pc:picChg>
        <pc:picChg chg="del">
          <ac:chgData name="Domingo Alcantara" userId="75b2bfab-4ad1-4e51-a9e1-091e2847eadd" providerId="ADAL" clId="{7E40C487-DA03-45A9-8FB7-0FF69A886B07}" dt="2024-07-19T15:57:00.227" v="5" actId="478"/>
          <ac:picMkLst>
            <pc:docMk/>
            <pc:sldMk cId="43650041" sldId="2147380663"/>
            <ac:picMk id="14" creationId="{090FE550-38B4-7E1B-156F-291849F625A7}"/>
          </ac:picMkLst>
        </pc:picChg>
        <pc:picChg chg="add mod">
          <ac:chgData name="Domingo Alcantara" userId="75b2bfab-4ad1-4e51-a9e1-091e2847eadd" providerId="ADAL" clId="{7E40C487-DA03-45A9-8FB7-0FF69A886B07}" dt="2024-07-19T17:06:16.484" v="45" actId="1076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7E40C487-DA03-45A9-8FB7-0FF69A886B07}" dt="2024-07-19T17:15:29.250" v="82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7E40C487-DA03-45A9-8FB7-0FF69A886B07}" dt="2024-07-19T17:07:48.308" v="5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E40C487-DA03-45A9-8FB7-0FF69A886B07}" dt="2024-07-19T17:15:29.250" v="82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7:11:12.640" v="7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E40C487-DA03-45A9-8FB7-0FF69A886B07}" dt="2024-07-19T17:07:56.395" v="5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E40C487-DA03-45A9-8FB7-0FF69A886B07}" dt="2024-07-19T17:08:24.979" v="6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E40C487-DA03-45A9-8FB7-0FF69A886B07}" dt="2024-07-19T17:11:12.640" v="7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E40C487-DA03-45A9-8FB7-0FF69A886B07}" dt="2024-07-19T17:59:59.195" v="63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E40C487-DA03-45A9-8FB7-0FF69A886B07}" dt="2024-07-19T17:59:46.441" v="632" actId="14100"/>
          <ac:picMkLst>
            <pc:docMk/>
            <pc:sldMk cId="557778375" sldId="2147380672"/>
            <ac:picMk id="3" creationId="{B6A1D935-36EC-4962-983A-16370B05D468}"/>
          </ac:picMkLst>
        </pc:picChg>
        <pc:picChg chg="del">
          <ac:chgData name="Domingo Alcantara" userId="75b2bfab-4ad1-4e51-a9e1-091e2847eadd" providerId="ADAL" clId="{7E40C487-DA03-45A9-8FB7-0FF69A886B07}" dt="2024-07-19T15:57:06.222" v="8" actId="478"/>
          <ac:picMkLst>
            <pc:docMk/>
            <pc:sldMk cId="557778375" sldId="2147380672"/>
            <ac:picMk id="4" creationId="{09660C99-83CF-D715-A66D-5112CED18CA7}"/>
          </ac:picMkLst>
        </pc:picChg>
        <pc:picChg chg="del">
          <ac:chgData name="Domingo Alcantara" userId="75b2bfab-4ad1-4e51-a9e1-091e2847eadd" providerId="ADAL" clId="{7E40C487-DA03-45A9-8FB7-0FF69A886B07}" dt="2024-07-19T15:57:05.696" v="7" actId="478"/>
          <ac:picMkLst>
            <pc:docMk/>
            <pc:sldMk cId="557778375" sldId="2147380672"/>
            <ac:picMk id="6" creationId="{D8BE6241-F08D-C673-8851-153F15CC6474}"/>
          </ac:picMkLst>
        </pc:picChg>
        <pc:picChg chg="add mod">
          <ac:chgData name="Domingo Alcantara" userId="75b2bfab-4ad1-4e51-a9e1-091e2847eadd" providerId="ADAL" clId="{7E40C487-DA03-45A9-8FB7-0FF69A886B07}" dt="2024-07-19T17:59:11.839" v="622" actId="1076"/>
          <ac:picMkLst>
            <pc:docMk/>
            <pc:sldMk cId="557778375" sldId="2147380672"/>
            <ac:picMk id="7" creationId="{5B999A40-5F91-4709-8BFA-F1F1345873CC}"/>
          </ac:picMkLst>
        </pc:picChg>
        <pc:picChg chg="add mod">
          <ac:chgData name="Domingo Alcantara" userId="75b2bfab-4ad1-4e51-a9e1-091e2847eadd" providerId="ADAL" clId="{7E40C487-DA03-45A9-8FB7-0FF69A886B07}" dt="2024-07-19T17:59:55.317" v="633" actId="1076"/>
          <ac:picMkLst>
            <pc:docMk/>
            <pc:sldMk cId="557778375" sldId="2147380672"/>
            <ac:picMk id="9" creationId="{682FAD9B-71F8-C40E-7A57-0BB1C1ADE5A0}"/>
          </ac:picMkLst>
        </pc:picChg>
        <pc:picChg chg="add mod">
          <ac:chgData name="Domingo Alcantara" userId="75b2bfab-4ad1-4e51-a9e1-091e2847eadd" providerId="ADAL" clId="{7E40C487-DA03-45A9-8FB7-0FF69A886B07}" dt="2024-07-19T17:59:59.195" v="634" actId="1076"/>
          <ac:picMkLst>
            <pc:docMk/>
            <pc:sldMk cId="557778375" sldId="2147380672"/>
            <ac:picMk id="10" creationId="{59FDEE1B-9B4F-4ED4-3D18-8A9F2B9EDF71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7:57:35.939" v="612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7E40C487-DA03-45A9-8FB7-0FF69A886B07}" dt="2024-07-19T15:57:08.657" v="10" actId="478"/>
          <ac:picMkLst>
            <pc:docMk/>
            <pc:sldMk cId="140544795" sldId="2147380673"/>
            <ac:picMk id="3" creationId="{BB34DC04-2ECA-4F77-ACE3-94778A83195C}"/>
          </ac:picMkLst>
        </pc:picChg>
        <pc:picChg chg="add mod">
          <ac:chgData name="Domingo Alcantara" userId="75b2bfab-4ad1-4e51-a9e1-091e2847eadd" providerId="ADAL" clId="{7E40C487-DA03-45A9-8FB7-0FF69A886B07}" dt="2024-07-19T17:57:04.979" v="604" actId="1076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7E40C487-DA03-45A9-8FB7-0FF69A886B07}" dt="2024-07-19T15:57:07.902" v="9" actId="478"/>
          <ac:picMkLst>
            <pc:docMk/>
            <pc:sldMk cId="140544795" sldId="2147380673"/>
            <ac:picMk id="6" creationId="{A559B4AC-39B1-91F5-3C62-C8E36F46B18A}"/>
          </ac:picMkLst>
        </pc:picChg>
        <pc:picChg chg="add del mod">
          <ac:chgData name="Domingo Alcantara" userId="75b2bfab-4ad1-4e51-a9e1-091e2847eadd" providerId="ADAL" clId="{7E40C487-DA03-45A9-8FB7-0FF69A886B07}" dt="2024-07-19T17:57:20.079" v="609" actId="21"/>
          <ac:picMkLst>
            <pc:docMk/>
            <pc:sldMk cId="140544795" sldId="2147380673"/>
            <ac:picMk id="7" creationId="{B730B8ED-090C-3330-481D-2C13DFE6B0C6}"/>
          </ac:picMkLst>
        </pc:picChg>
        <pc:picChg chg="del">
          <ac:chgData name="Domingo Alcantara" userId="75b2bfab-4ad1-4e51-a9e1-091e2847eadd" providerId="ADAL" clId="{7E40C487-DA03-45A9-8FB7-0FF69A886B07}" dt="2024-07-19T15:57:09.682" v="12" actId="478"/>
          <ac:picMkLst>
            <pc:docMk/>
            <pc:sldMk cId="140544795" sldId="2147380673"/>
            <ac:picMk id="8" creationId="{3EB4E6A7-9C46-1EDF-08DE-409590C61654}"/>
          </ac:picMkLst>
        </pc:picChg>
        <pc:picChg chg="del">
          <ac:chgData name="Domingo Alcantara" userId="75b2bfab-4ad1-4e51-a9e1-091e2847eadd" providerId="ADAL" clId="{7E40C487-DA03-45A9-8FB7-0FF69A886B07}" dt="2024-07-19T15:57:09.222" v="11" actId="478"/>
          <ac:picMkLst>
            <pc:docMk/>
            <pc:sldMk cId="140544795" sldId="2147380673"/>
            <ac:picMk id="10" creationId="{6DEA1CEF-9096-2E27-08E2-795DEC868BA2}"/>
          </ac:picMkLst>
        </pc:picChg>
        <pc:picChg chg="add mod">
          <ac:chgData name="Domingo Alcantara" userId="75b2bfab-4ad1-4e51-a9e1-091e2847eadd" providerId="ADAL" clId="{7E40C487-DA03-45A9-8FB7-0FF69A886B07}" dt="2024-07-19T17:57:35.939" v="612" actId="1076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delSp modSp del mod">
        <pc:chgData name="Domingo Alcantara" userId="75b2bfab-4ad1-4e51-a9e1-091e2847eadd" providerId="ADAL" clId="{7E40C487-DA03-45A9-8FB7-0FF69A886B07}" dt="2024-07-19T18:00:03.961" v="635" actId="2696"/>
        <pc:sldMkLst>
          <pc:docMk/>
          <pc:sldMk cId="1166503005" sldId="2147380674"/>
        </pc:sldMkLst>
        <pc:picChg chg="del">
          <ac:chgData name="Domingo Alcantara" userId="75b2bfab-4ad1-4e51-a9e1-091e2847eadd" providerId="ADAL" clId="{7E40C487-DA03-45A9-8FB7-0FF69A886B07}" dt="2024-07-19T15:57:11.498" v="13" actId="478"/>
          <ac:picMkLst>
            <pc:docMk/>
            <pc:sldMk cId="1166503005" sldId="2147380674"/>
            <ac:picMk id="3" creationId="{411830B2-C666-7123-A519-B2D59AEF9CFF}"/>
          </ac:picMkLst>
        </pc:picChg>
        <pc:picChg chg="del">
          <ac:chgData name="Domingo Alcantara" userId="75b2bfab-4ad1-4e51-a9e1-091e2847eadd" providerId="ADAL" clId="{7E40C487-DA03-45A9-8FB7-0FF69A886B07}" dt="2024-07-19T15:57:12.058" v="14" actId="478"/>
          <ac:picMkLst>
            <pc:docMk/>
            <pc:sldMk cId="1166503005" sldId="2147380674"/>
            <ac:picMk id="5" creationId="{9F8AA7A7-F78F-6AA7-AEC0-A20C8CE971D0}"/>
          </ac:picMkLst>
        </pc:picChg>
        <pc:picChg chg="add mod">
          <ac:chgData name="Domingo Alcantara" userId="75b2bfab-4ad1-4e51-a9e1-091e2847eadd" providerId="ADAL" clId="{7E40C487-DA03-45A9-8FB7-0FF69A886B07}" dt="2024-07-19T17:58:49.983" v="621" actId="1076"/>
          <ac:picMkLst>
            <pc:docMk/>
            <pc:sldMk cId="1166503005" sldId="2147380674"/>
            <ac:picMk id="7" creationId="{B730B8ED-090C-3330-481D-2C13DFE6B0C6}"/>
          </ac:picMkLst>
        </pc:picChg>
      </pc:sldChg>
    </pc:docChg>
  </pc:docChgLst>
  <pc:docChgLst>
    <pc:chgData name="Domingo Alcantara" userId="75b2bfab-4ad1-4e51-a9e1-091e2847eadd" providerId="ADAL" clId="{880449CA-1213-46D6-BA27-0BD33F4D52D1}"/>
    <pc:docChg chg="undo redo custSel delSld modSld">
      <pc:chgData name="Domingo Alcantara" userId="75b2bfab-4ad1-4e51-a9e1-091e2847eadd" providerId="ADAL" clId="{880449CA-1213-46D6-BA27-0BD33F4D52D1}" dt="2024-07-31T19:12:08.714" v="746"/>
      <pc:docMkLst>
        <pc:docMk/>
      </pc:docMkLst>
      <pc:sldChg chg="addSp delSp modSp mod">
        <pc:chgData name="Domingo Alcantara" userId="75b2bfab-4ad1-4e51-a9e1-091e2847eadd" providerId="ADAL" clId="{880449CA-1213-46D6-BA27-0BD33F4D52D1}" dt="2024-07-31T19:02:43.107" v="65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80449CA-1213-46D6-BA27-0BD33F4D52D1}" dt="2024-07-31T19:02:43.107" v="655" actId="1076"/>
          <ac:spMkLst>
            <pc:docMk/>
            <pc:sldMk cId="437425898" sldId="2138104057"/>
            <ac:spMk id="27" creationId="{E469790C-4404-BF8F-617F-E113E48FBF03}"/>
          </ac:spMkLst>
        </pc:spChg>
        <pc:spChg chg="mod">
          <ac:chgData name="Domingo Alcantara" userId="75b2bfab-4ad1-4e51-a9e1-091e2847eadd" providerId="ADAL" clId="{880449CA-1213-46D6-BA27-0BD33F4D52D1}" dt="2024-07-31T18:16:13.354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80449CA-1213-46D6-BA27-0BD33F4D52D1}" dt="2024-07-31T18:16:17.643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80449CA-1213-46D6-BA27-0BD33F4D52D1}" dt="2024-07-31T18:16:21.568" v="5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80449CA-1213-46D6-BA27-0BD33F4D52D1}" dt="2024-07-31T15:56:17.841" v="2" actId="478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add mod">
          <ac:chgData name="Domingo Alcantara" userId="75b2bfab-4ad1-4e51-a9e1-091e2847eadd" providerId="ADAL" clId="{880449CA-1213-46D6-BA27-0BD33F4D52D1}" dt="2024-07-31T18:48:52.497" v="509" actId="1076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  <pc:picChg chg="del mod">
          <ac:chgData name="Domingo Alcantara" userId="75b2bfab-4ad1-4e51-a9e1-091e2847eadd" providerId="ADAL" clId="{880449CA-1213-46D6-BA27-0BD33F4D52D1}" dt="2024-07-31T19:02:13.182" v="653" actId="478"/>
          <ac:picMkLst>
            <pc:docMk/>
            <pc:sldMk cId="437425898" sldId="2138104057"/>
            <ac:picMk id="19" creationId="{084C17B7-DDE4-50F9-D0E0-73A7625B5D2C}"/>
          </ac:picMkLst>
        </pc:picChg>
      </pc:sldChg>
      <pc:sldChg chg="modSp mod">
        <pc:chgData name="Domingo Alcantara" userId="75b2bfab-4ad1-4e51-a9e1-091e2847eadd" providerId="ADAL" clId="{880449CA-1213-46D6-BA27-0BD33F4D52D1}" dt="2024-07-31T18:48:37.927" v="506" actId="1076"/>
        <pc:sldMkLst>
          <pc:docMk/>
          <pc:sldMk cId="1442877810" sldId="2147380656"/>
        </pc:sldMkLst>
        <pc:spChg chg="mod">
          <ac:chgData name="Domingo Alcantara" userId="75b2bfab-4ad1-4e51-a9e1-091e2847eadd" providerId="ADAL" clId="{880449CA-1213-46D6-BA27-0BD33F4D52D1}" dt="2024-07-31T15:56:13.548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880449CA-1213-46D6-BA27-0BD33F4D52D1}" dt="2024-07-31T18:48:33.563" v="505" actId="1076"/>
          <ac:spMkLst>
            <pc:docMk/>
            <pc:sldMk cId="1442877810" sldId="2147380656"/>
            <ac:spMk id="4" creationId="{67D2CD57-44C6-D156-3832-2D1E99B86F48}"/>
          </ac:spMkLst>
        </pc:spChg>
        <pc:spChg chg="mod">
          <ac:chgData name="Domingo Alcantara" userId="75b2bfab-4ad1-4e51-a9e1-091e2847eadd" providerId="ADAL" clId="{880449CA-1213-46D6-BA27-0BD33F4D52D1}" dt="2024-07-31T18:48:37.927" v="506" actId="1076"/>
          <ac:spMkLst>
            <pc:docMk/>
            <pc:sldMk cId="1442877810" sldId="2147380656"/>
            <ac:spMk id="8" creationId="{8CC45133-1BC0-7089-5F8A-4F1D84E08621}"/>
          </ac:spMkLst>
        </pc:spChg>
        <pc:grpChg chg="mod">
          <ac:chgData name="Domingo Alcantara" userId="75b2bfab-4ad1-4e51-a9e1-091e2847eadd" providerId="ADAL" clId="{880449CA-1213-46D6-BA27-0BD33F4D52D1}" dt="2024-07-31T18:48:37.927" v="506" actId="1076"/>
          <ac:grpSpMkLst>
            <pc:docMk/>
            <pc:sldMk cId="1442877810" sldId="2147380656"/>
            <ac:grpSpMk id="6" creationId="{A6025238-864E-2AD1-BC95-FA15D5FD73D8}"/>
          </ac:grpSpMkLst>
        </pc:grpChg>
        <pc:picChg chg="mod">
          <ac:chgData name="Domingo Alcantara" userId="75b2bfab-4ad1-4e51-a9e1-091e2847eadd" providerId="ADAL" clId="{880449CA-1213-46D6-BA27-0BD33F4D52D1}" dt="2024-07-31T18:48:23.841" v="502" actId="1076"/>
          <ac:picMkLst>
            <pc:docMk/>
            <pc:sldMk cId="1442877810" sldId="2147380656"/>
            <ac:picMk id="3" creationId="{5AB0AB07-199E-CF7B-D27D-6E5E0AE1CD69}"/>
          </ac:picMkLst>
        </pc:picChg>
        <pc:picChg chg="mod">
          <ac:chgData name="Domingo Alcantara" userId="75b2bfab-4ad1-4e51-a9e1-091e2847eadd" providerId="ADAL" clId="{880449CA-1213-46D6-BA27-0BD33F4D52D1}" dt="2024-07-31T18:48:26.518" v="503" actId="14100"/>
          <ac:picMkLst>
            <pc:docMk/>
            <pc:sldMk cId="1442877810" sldId="2147380656"/>
            <ac:picMk id="5" creationId="{5571B332-97BE-07CB-9C6B-2ACDDAEF21BD}"/>
          </ac:picMkLst>
        </pc:picChg>
        <pc:picChg chg="mod">
          <ac:chgData name="Domingo Alcantara" userId="75b2bfab-4ad1-4e51-a9e1-091e2847eadd" providerId="ADAL" clId="{880449CA-1213-46D6-BA27-0BD33F4D52D1}" dt="2024-07-31T18:48:37.927" v="506" actId="1076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4:50.041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80449CA-1213-46D6-BA27-0BD33F4D52D1}" dt="2024-07-31T19:04:50.041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80449CA-1213-46D6-BA27-0BD33F4D52D1}" dt="2024-07-31T18:43:19.737" v="456" actId="207"/>
          <ac:spMkLst>
            <pc:docMk/>
            <pc:sldMk cId="4183346498" sldId="2147380662"/>
            <ac:spMk id="3" creationId="{E5F9F3F3-26BA-3BF3-AA08-AF29CFBB61AF}"/>
          </ac:spMkLst>
        </pc:spChg>
        <pc:spChg chg="add del mod">
          <ac:chgData name="Domingo Alcantara" userId="75b2bfab-4ad1-4e51-a9e1-091e2847eadd" providerId="ADAL" clId="{880449CA-1213-46D6-BA27-0BD33F4D52D1}" dt="2024-07-31T18:39:42.205" v="414" actId="478"/>
          <ac:spMkLst>
            <pc:docMk/>
            <pc:sldMk cId="4183346498" sldId="2147380662"/>
            <ac:spMk id="8" creationId="{46B486F5-53F3-2AF6-86AD-1063DB6FCE5A}"/>
          </ac:spMkLst>
        </pc:spChg>
        <pc:spChg chg="mod">
          <ac:chgData name="Domingo Alcantara" userId="75b2bfab-4ad1-4e51-a9e1-091e2847eadd" providerId="ADAL" clId="{880449CA-1213-46D6-BA27-0BD33F4D52D1}" dt="2024-07-31T18:43:29.649" v="459" actId="1076"/>
          <ac:spMkLst>
            <pc:docMk/>
            <pc:sldMk cId="4183346498" sldId="2147380662"/>
            <ac:spMk id="9" creationId="{F383CB46-55F0-632A-E83B-8F7D447D460C}"/>
          </ac:spMkLst>
        </pc:spChg>
        <pc:spChg chg="add mod ord">
          <ac:chgData name="Domingo Alcantara" userId="75b2bfab-4ad1-4e51-a9e1-091e2847eadd" providerId="ADAL" clId="{880449CA-1213-46D6-BA27-0BD33F4D52D1}" dt="2024-07-31T19:04:45.822" v="716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80449CA-1213-46D6-BA27-0BD33F4D52D1}" dt="2024-07-31T18:43:39.398" v="463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880449CA-1213-46D6-BA27-0BD33F4D52D1}" dt="2024-07-31T15:56:20.819" v="3" actId="478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80449CA-1213-46D6-BA27-0BD33F4D52D1}" dt="2024-07-31T18:46:09.676" v="484" actId="103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80449CA-1213-46D6-BA27-0BD33F4D52D1}" dt="2024-07-31T18:43:27.281" v="458" actId="1076"/>
          <ac:picMkLst>
            <pc:docMk/>
            <pc:sldMk cId="4183346498" sldId="2147380662"/>
            <ac:picMk id="7" creationId="{B1E9D9EF-3EF8-3A72-8D9F-C27294BFFD6F}"/>
          </ac:picMkLst>
        </pc:picChg>
        <pc:picChg chg="del">
          <ac:chgData name="Domingo Alcantara" userId="75b2bfab-4ad1-4e51-a9e1-091e2847eadd" providerId="ADAL" clId="{880449CA-1213-46D6-BA27-0BD33F4D52D1}" dt="2024-07-31T18:40:02.978" v="419" actId="478"/>
          <ac:picMkLst>
            <pc:docMk/>
            <pc:sldMk cId="4183346498" sldId="2147380662"/>
            <ac:picMk id="19" creationId="{BC7A11D3-425E-5FD9-956E-AE0FFF88FD0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12:08.714" v="746"/>
        <pc:sldMkLst>
          <pc:docMk/>
          <pc:sldMk cId="43650041" sldId="2147380663"/>
        </pc:sldMkLst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880449CA-1213-46D6-BA27-0BD33F4D52D1}" dt="2024-07-31T18:47:12.006" v="492" actId="207"/>
          <ac:spMkLst>
            <pc:docMk/>
            <pc:sldMk cId="43650041" sldId="2147380663"/>
            <ac:spMk id="13" creationId="{531B997D-6DC8-6F67-7497-B6566BD3927B}"/>
          </ac:spMkLst>
        </pc:spChg>
        <pc:spChg chg="mod">
          <ac:chgData name="Domingo Alcantara" userId="75b2bfab-4ad1-4e51-a9e1-091e2847eadd" providerId="ADAL" clId="{880449CA-1213-46D6-BA27-0BD33F4D52D1}" dt="2024-07-31T19:12:03.375" v="745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del mod">
          <ac:chgData name="Domingo Alcantara" userId="75b2bfab-4ad1-4e51-a9e1-091e2847eadd" providerId="ADAL" clId="{880449CA-1213-46D6-BA27-0BD33F4D52D1}" dt="2024-07-31T19:11:19.254" v="736" actId="478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add del mod">
          <ac:chgData name="Domingo Alcantara" userId="75b2bfab-4ad1-4e51-a9e1-091e2847eadd" providerId="ADAL" clId="{880449CA-1213-46D6-BA27-0BD33F4D52D1}" dt="2024-07-31T19:12:08.714" v="746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6" creationId="{3B5F56EC-C259-748B-A5FE-33ED4A52A39F}"/>
          </ac:picMkLst>
        </pc:picChg>
        <pc:picChg chg="del">
          <ac:chgData name="Domingo Alcantara" userId="75b2bfab-4ad1-4e51-a9e1-091e2847eadd" providerId="ADAL" clId="{880449CA-1213-46D6-BA27-0BD33F4D52D1}" dt="2024-07-31T16:18:54.504" v="18" actId="478"/>
          <ac:picMkLst>
            <pc:docMk/>
            <pc:sldMk cId="43650041" sldId="2147380663"/>
            <ac:picMk id="8" creationId="{C06A7B32-7187-7AFF-8F95-7E69D80939E3}"/>
          </ac:picMkLst>
        </pc:pic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9" creationId="{85DA4F15-A671-AFEA-BCA3-93AF3E5C372C}"/>
          </ac:picMkLst>
        </pc:picChg>
        <pc:picChg chg="add mod">
          <ac:chgData name="Domingo Alcantara" userId="75b2bfab-4ad1-4e51-a9e1-091e2847eadd" providerId="ADAL" clId="{880449CA-1213-46D6-BA27-0BD33F4D52D1}" dt="2024-07-31T18:06:10.451" v="44" actId="208"/>
          <ac:picMkLst>
            <pc:docMk/>
            <pc:sldMk cId="43650041" sldId="2147380663"/>
            <ac:picMk id="11" creationId="{C81CDE16-440D-F513-2EE5-B20C439F1EA6}"/>
          </ac:picMkLst>
        </pc:picChg>
        <pc:picChg chg="del">
          <ac:chgData name="Domingo Alcantara" userId="75b2bfab-4ad1-4e51-a9e1-091e2847eadd" providerId="ADAL" clId="{880449CA-1213-46D6-BA27-0BD33F4D52D1}" dt="2024-07-31T16:18:55.192" v="19" actId="478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80449CA-1213-46D6-BA27-0BD33F4D52D1}" dt="2024-07-31T18:56:57.353" v="627" actId="478"/>
          <ac:picMkLst>
            <pc:docMk/>
            <pc:sldMk cId="43650041" sldId="2147380663"/>
            <ac:picMk id="14" creationId="{44BEBD2F-0416-8F8B-F38C-A5AD11F56434}"/>
          </ac:picMkLst>
        </pc:picChg>
        <pc:picChg chg="del">
          <ac:chgData name="Domingo Alcantara" userId="75b2bfab-4ad1-4e51-a9e1-091e2847eadd" providerId="ADAL" clId="{880449CA-1213-46D6-BA27-0BD33F4D52D1}" dt="2024-07-31T16:20:30.743" v="25" actId="478"/>
          <ac:picMkLst>
            <pc:docMk/>
            <pc:sldMk cId="43650041" sldId="2147380663"/>
            <ac:picMk id="16" creationId="{2F3B28A9-6B58-D301-48E1-8BB7CA31063A}"/>
          </ac:picMkLst>
        </pc:picChg>
        <pc:picChg chg="del">
          <ac:chgData name="Domingo Alcantara" userId="75b2bfab-4ad1-4e51-a9e1-091e2847eadd" providerId="ADAL" clId="{880449CA-1213-46D6-BA27-0BD33F4D52D1}" dt="2024-07-31T18:56:15.722" v="621" actId="478"/>
          <ac:picMkLst>
            <pc:docMk/>
            <pc:sldMk cId="43650041" sldId="2147380663"/>
            <ac:picMk id="19" creationId="{5ECAD588-E45C-CBDD-029F-92041C0BC848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3:53.304" v="66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80449CA-1213-46D6-BA27-0BD33F4D52D1}" dt="2024-07-31T18:17:07.535" v="5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80449CA-1213-46D6-BA27-0BD33F4D52D1}" dt="2024-07-31T18:17:16.400" v="55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880449CA-1213-46D6-BA27-0BD33F4D52D1}" dt="2024-07-31T19:03:14.382" v="657"/>
          <ac:spMkLst>
            <pc:docMk/>
            <pc:sldMk cId="1600274290" sldId="2147380666"/>
            <ac:spMk id="10" creationId="{A688B1AB-F135-7337-E72B-8511F0AC0C26}"/>
          </ac:spMkLst>
        </pc:spChg>
        <pc:spChg chg="del">
          <ac:chgData name="Domingo Alcantara" userId="75b2bfab-4ad1-4e51-a9e1-091e2847eadd" providerId="ADAL" clId="{880449CA-1213-46D6-BA27-0BD33F4D52D1}" dt="2024-07-31T19:02:57.038" v="656" actId="478"/>
          <ac:spMkLst>
            <pc:docMk/>
            <pc:sldMk cId="1600274290" sldId="2147380666"/>
            <ac:spMk id="27" creationId="{7F54C3A7-2F21-FE3E-FDD7-4DAC7084DC94}"/>
          </ac:spMkLst>
        </pc:s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7" creationId="{331B1D24-A9B2-34AC-2EA2-5C01FE604C50}"/>
          </ac:grpSpMkLst>
        </pc:gr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8" creationId="{58762DA0-0B9C-AA11-C04F-641FC3B72952}"/>
          </ac:grpSpMkLst>
        </pc:grpChg>
        <pc:grpChg chg="mod">
          <ac:chgData name="Domingo Alcantara" userId="75b2bfab-4ad1-4e51-a9e1-091e2847eadd" providerId="ADAL" clId="{880449CA-1213-46D6-BA27-0BD33F4D52D1}" dt="2024-07-31T19:03:53.304" v="661" actId="1076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880449CA-1213-46D6-BA27-0BD33F4D52D1}" dt="2024-07-31T19:03:43.541" v="660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80449CA-1213-46D6-BA27-0BD33F4D52D1}" dt="2024-07-31T18:55:59.932" v="617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880449CA-1213-46D6-BA27-0BD33F4D52D1}" dt="2024-07-31T18:17:24.895" v="5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80449CA-1213-46D6-BA27-0BD33F4D52D1}" dt="2024-07-31T18:17:34.935" v="65" actId="20577"/>
          <ac:spMkLst>
            <pc:docMk/>
            <pc:sldMk cId="4107707069" sldId="2147380669"/>
            <ac:spMk id="13" creationId="{261EBA0E-83F6-8321-DFAD-43DE0A7CBE1B}"/>
          </ac:spMkLst>
        </pc:spChg>
        <pc:spChg chg="mod">
          <ac:chgData name="Domingo Alcantara" userId="75b2bfab-4ad1-4e51-a9e1-091e2847eadd" providerId="ADAL" clId="{880449CA-1213-46D6-BA27-0BD33F4D52D1}" dt="2024-07-31T18:55:41.181" v="615" actId="1076"/>
          <ac:spMkLst>
            <pc:docMk/>
            <pc:sldMk cId="4107707069" sldId="2147380669"/>
            <ac:spMk id="27" creationId="{44366376-02D5-EF3C-8E9A-23174C903947}"/>
          </ac:spMkLst>
        </pc:spChg>
        <pc:grpChg chg="mod">
          <ac:chgData name="Domingo Alcantara" userId="75b2bfab-4ad1-4e51-a9e1-091e2847eadd" providerId="ADAL" clId="{880449CA-1213-46D6-BA27-0BD33F4D52D1}" dt="2024-07-31T18:55:45.594" v="616" actId="1076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8" creationId="{06D51F56-FEDD-2818-F35B-16F1DB5C3171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880449CA-1213-46D6-BA27-0BD33F4D52D1}" dt="2024-07-31T18:18:43.448" v="7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80449CA-1213-46D6-BA27-0BD33F4D52D1}" dt="2024-07-31T18:19:41.113" v="8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80449CA-1213-46D6-BA27-0BD33F4D52D1}" dt="2024-07-31T19:07:29.981" v="722" actId="14100"/>
        <pc:sldMkLst>
          <pc:docMk/>
          <pc:sldMk cId="557778375" sldId="2147380672"/>
        </pc:sldMkLst>
        <pc:spChg chg="add mod ord">
          <ac:chgData name="Domingo Alcantara" userId="75b2bfab-4ad1-4e51-a9e1-091e2847eadd" providerId="ADAL" clId="{880449CA-1213-46D6-BA27-0BD33F4D52D1}" dt="2024-07-31T18:52:06.838" v="543" actId="164"/>
          <ac:spMkLst>
            <pc:docMk/>
            <pc:sldMk cId="557778375" sldId="2147380672"/>
            <ac:spMk id="12" creationId="{47F9DA5E-7BC5-63B4-D08E-EDCD43CAFD19}"/>
          </ac:spMkLst>
        </pc:spChg>
        <pc:spChg chg="add mod ord">
          <ac:chgData name="Domingo Alcantara" userId="75b2bfab-4ad1-4e51-a9e1-091e2847eadd" providerId="ADAL" clId="{880449CA-1213-46D6-BA27-0BD33F4D52D1}" dt="2024-07-31T18:54:00.274" v="602" actId="1076"/>
          <ac:spMkLst>
            <pc:docMk/>
            <pc:sldMk cId="557778375" sldId="2147380672"/>
            <ac:spMk id="14" creationId="{E2646AA0-95A2-8A8E-232C-2BB38E5DB250}"/>
          </ac:spMkLst>
        </pc:spChg>
        <pc:spChg chg="mod">
          <ac:chgData name="Domingo Alcantara" userId="75b2bfab-4ad1-4e51-a9e1-091e2847eadd" providerId="ADAL" clId="{880449CA-1213-46D6-BA27-0BD33F4D52D1}" dt="2024-07-31T18:56:25.622" v="624" actId="404"/>
          <ac:spMkLst>
            <pc:docMk/>
            <pc:sldMk cId="557778375" sldId="2147380672"/>
            <ac:spMk id="27" creationId="{66BCF8A8-C985-259C-79B1-9C9F94B29465}"/>
          </ac:spMkLst>
        </pc:spChg>
        <pc:grpChg chg="add mod">
          <ac:chgData name="Domingo Alcantara" userId="75b2bfab-4ad1-4e51-a9e1-091e2847eadd" providerId="ADAL" clId="{880449CA-1213-46D6-BA27-0BD33F4D52D1}" dt="2024-07-31T18:54:34.853" v="609" actId="14100"/>
          <ac:grpSpMkLst>
            <pc:docMk/>
            <pc:sldMk cId="557778375" sldId="2147380672"/>
            <ac:grpSpMk id="13" creationId="{ED2150D1-D3E1-C8F4-AC0B-DF37944EC875}"/>
          </ac:grpSpMkLst>
        </pc:grp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3" creationId="{8AAB9860-89AE-595F-515B-853B058D9E98}"/>
          </ac:picMkLst>
        </pc:picChg>
        <pc:picChg chg="del">
          <ac:chgData name="Domingo Alcantara" userId="75b2bfab-4ad1-4e51-a9e1-091e2847eadd" providerId="ADAL" clId="{880449CA-1213-46D6-BA27-0BD33F4D52D1}" dt="2024-07-31T16:10:02.707" v="12" actId="478"/>
          <ac:picMkLst>
            <pc:docMk/>
            <pc:sldMk cId="557778375" sldId="2147380672"/>
            <ac:picMk id="4" creationId="{5F8E8581-A1FF-A6F3-599C-9742C34FA988}"/>
          </ac:picMkLst>
        </pc:pic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5" creationId="{7345A52E-941C-2EEF-13C3-48A59A5AAA1D}"/>
          </ac:picMkLst>
        </pc:picChg>
        <pc:picChg chg="del">
          <ac:chgData name="Domingo Alcantara" userId="75b2bfab-4ad1-4e51-a9e1-091e2847eadd" providerId="ADAL" clId="{880449CA-1213-46D6-BA27-0BD33F4D52D1}" dt="2024-07-31T16:10:03.232" v="13" actId="478"/>
          <ac:picMkLst>
            <pc:docMk/>
            <pc:sldMk cId="557778375" sldId="2147380672"/>
            <ac:picMk id="6" creationId="{99445966-CD88-2A11-65CE-BBD18522D26C}"/>
          </ac:picMkLst>
        </pc:picChg>
        <pc:picChg chg="add mod">
          <ac:chgData name="Domingo Alcantara" userId="75b2bfab-4ad1-4e51-a9e1-091e2847eadd" providerId="ADAL" clId="{880449CA-1213-46D6-BA27-0BD33F4D52D1}" dt="2024-07-31T18:54:39.887" v="610" actId="14100"/>
          <ac:picMkLst>
            <pc:docMk/>
            <pc:sldMk cId="557778375" sldId="2147380672"/>
            <ac:picMk id="8" creationId="{40D1DE92-5117-4020-6B0D-7FA3580D4084}"/>
          </ac:picMkLst>
        </pc:picChg>
        <pc:picChg chg="add mod">
          <ac:chgData name="Domingo Alcantara" userId="75b2bfab-4ad1-4e51-a9e1-091e2847eadd" providerId="ADAL" clId="{880449CA-1213-46D6-BA27-0BD33F4D52D1}" dt="2024-07-31T18:52:06.838" v="543" actId="164"/>
          <ac:picMkLst>
            <pc:docMk/>
            <pc:sldMk cId="557778375" sldId="2147380672"/>
            <ac:picMk id="10" creationId="{BFAA1210-593B-AF35-C9EA-2AB70F810790}"/>
          </ac:picMkLst>
        </pc:picChg>
        <pc:picChg chg="del">
          <ac:chgData name="Domingo Alcantara" userId="75b2bfab-4ad1-4e51-a9e1-091e2847eadd" providerId="ADAL" clId="{880449CA-1213-46D6-BA27-0BD33F4D52D1}" dt="2024-07-31T16:10:03.777" v="14" actId="478"/>
          <ac:picMkLst>
            <pc:docMk/>
            <pc:sldMk cId="557778375" sldId="2147380672"/>
            <ac:picMk id="11" creationId="{D249C0BB-04C8-7C27-9619-27C0AEB55535}"/>
          </ac:picMkLst>
        </pc:picChg>
        <pc:picChg chg="mod">
          <ac:chgData name="Domingo Alcantara" userId="75b2bfab-4ad1-4e51-a9e1-091e2847eadd" providerId="ADAL" clId="{880449CA-1213-46D6-BA27-0BD33F4D52D1}" dt="2024-07-31T18:55:10.595" v="611" actId="1076"/>
          <ac:picMkLst>
            <pc:docMk/>
            <pc:sldMk cId="557778375" sldId="2147380672"/>
            <ac:picMk id="18" creationId="{20BC39B8-A4DE-0D69-7A8A-013E669E4C71}"/>
          </ac:picMkLst>
        </pc:picChg>
        <pc:picChg chg="mod">
          <ac:chgData name="Domingo Alcantara" userId="75b2bfab-4ad1-4e51-a9e1-091e2847eadd" providerId="ADAL" clId="{880449CA-1213-46D6-BA27-0BD33F4D52D1}" dt="2024-07-31T19:07:29.981" v="722" actId="14100"/>
          <ac:picMkLst>
            <pc:docMk/>
            <pc:sldMk cId="557778375" sldId="2147380672"/>
            <ac:picMk id="19" creationId="{0CC731F7-42B6-F7B9-BD1D-5FFBF48D51AC}"/>
          </ac:picMkLst>
        </pc:picChg>
      </pc:sldChg>
      <pc:sldChg chg="delSp del mod">
        <pc:chgData name="Domingo Alcantara" userId="75b2bfab-4ad1-4e51-a9e1-091e2847eadd" providerId="ADAL" clId="{880449CA-1213-46D6-BA27-0BD33F4D52D1}" dt="2024-07-31T18:33:38.983" v="144" actId="2696"/>
        <pc:sldMkLst>
          <pc:docMk/>
          <pc:sldMk cId="1326454462" sldId="2147380673"/>
        </pc:sldMkLst>
        <pc:picChg chg="del">
          <ac:chgData name="Domingo Alcantara" userId="75b2bfab-4ad1-4e51-a9e1-091e2847eadd" providerId="ADAL" clId="{880449CA-1213-46D6-BA27-0BD33F4D52D1}" dt="2024-07-31T16:10:06.033" v="15" actId="478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80449CA-1213-46D6-BA27-0BD33F4D52D1}" dt="2024-07-31T16:10:06.600" v="16" actId="478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80449CA-1213-46D6-BA27-0BD33F4D52D1}" dt="2024-07-31T16:10:07.208" v="17" actId="478"/>
          <ac:picMkLst>
            <pc:docMk/>
            <pc:sldMk cId="1326454462" sldId="2147380673"/>
            <ac:picMk id="12" creationId="{B31BCA77-4913-F612-02A1-703366A032DF}"/>
          </ac:picMkLst>
        </pc:picChg>
      </pc:sldChg>
    </pc:docChg>
  </pc:docChgLst>
  <pc:docChgLst>
    <pc:chgData name="Domingo Alcantara" userId="75b2bfab-4ad1-4e51-a9e1-091e2847eadd" providerId="ADAL" clId="{CD339886-2F43-41A2-8398-59EA40203FAE}"/>
    <pc:docChg chg="undo redo custSel modSld">
      <pc:chgData name="Domingo Alcantara" userId="75b2bfab-4ad1-4e51-a9e1-091e2847eadd" providerId="ADAL" clId="{CD339886-2F43-41A2-8398-59EA40203FAE}" dt="2024-07-17T19:16:33.814" v="874" actId="1076"/>
      <pc:docMkLst>
        <pc:docMk/>
      </pc:docMkLst>
      <pc:sldChg chg="addSp delSp modSp mod">
        <pc:chgData name="Domingo Alcantara" userId="75b2bfab-4ad1-4e51-a9e1-091e2847eadd" providerId="ADAL" clId="{CD339886-2F43-41A2-8398-59EA40203FAE}" dt="2024-07-17T19:14:49.962" v="865" actId="14100"/>
        <pc:sldMkLst>
          <pc:docMk/>
          <pc:sldMk cId="437425898" sldId="2138104057"/>
        </pc:sldMkLst>
        <pc:spChg chg="add del">
          <ac:chgData name="Domingo Alcantara" userId="75b2bfab-4ad1-4e51-a9e1-091e2847eadd" providerId="ADAL" clId="{CD339886-2F43-41A2-8398-59EA40203FAE}" dt="2024-07-17T19:13:32.788" v="683" actId="22"/>
          <ac:spMkLst>
            <pc:docMk/>
            <pc:sldMk cId="437425898" sldId="2138104057"/>
            <ac:spMk id="5" creationId="{A131FA53-3147-D88F-E5AE-DDCFA0B88E23}"/>
          </ac:spMkLst>
        </pc:spChg>
        <pc:spChg chg="add mod">
          <ac:chgData name="Domingo Alcantara" userId="75b2bfab-4ad1-4e51-a9e1-091e2847eadd" providerId="ADAL" clId="{CD339886-2F43-41A2-8398-59EA40203FAE}" dt="2024-07-17T19:14:49.962" v="865" actId="14100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CD339886-2F43-41A2-8398-59EA40203FAE}" dt="2024-07-17T18:37:45.904" v="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D339886-2F43-41A2-8398-59EA40203FAE}" dt="2024-07-17T18:38:21.144" v="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D339886-2F43-41A2-8398-59EA40203FAE}" dt="2024-07-17T18:38:26.680" v="5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D339886-2F43-41A2-8398-59EA40203FAE}" dt="2024-07-17T18:38:31.283" v="58" actId="478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add mod">
          <ac:chgData name="Domingo Alcantara" userId="75b2bfab-4ad1-4e51-a9e1-091e2847eadd" providerId="ADAL" clId="{CD339886-2F43-41A2-8398-59EA40203FAE}" dt="2024-07-17T19:00:59.669" v="189" actId="14100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D339886-2F43-41A2-8398-59EA40203FAE}" dt="2024-07-17T18:23:17.5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D339886-2F43-41A2-8398-59EA40203FAE}" dt="2024-07-17T18:23:17.5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D339886-2F43-41A2-8398-59EA40203FAE}" dt="2024-07-17T19:16:33.814" v="87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D339886-2F43-41A2-8398-59EA40203FAE}" dt="2024-07-17T19:16:33.814" v="87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D339886-2F43-41A2-8398-59EA40203FAE}" dt="2024-07-17T19:16:27.417" v="868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D339886-2F43-41A2-8398-59EA40203FAE}" dt="2024-07-17T18:49:52.364" v="115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D339886-2F43-41A2-8398-59EA40203FAE}" dt="2024-07-17T19:16:30.479" v="873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CD339886-2F43-41A2-8398-59EA40203FAE}" dt="2024-07-17T18:49:48.906" v="114" actId="14100"/>
          <ac:picMkLst>
            <pc:docMk/>
            <pc:sldMk cId="4183346498" sldId="2147380662"/>
            <ac:picMk id="6" creationId="{C9F933A5-823E-AA2F-9034-93F656064A6D}"/>
          </ac:picMkLst>
        </pc:picChg>
        <pc:picChg chg="del">
          <ac:chgData name="Domingo Alcantara" userId="75b2bfab-4ad1-4e51-a9e1-091e2847eadd" providerId="ADAL" clId="{CD339886-2F43-41A2-8398-59EA40203FAE}" dt="2024-07-17T18:48:35.693" v="102" actId="478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8:31:02.932" v="4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CD339886-2F43-41A2-8398-59EA40203FAE}" dt="2024-07-17T18:28:13.257" v="33" actId="14100"/>
          <ac:spMkLst>
            <pc:docMk/>
            <pc:sldMk cId="43650041" sldId="2147380663"/>
            <ac:spMk id="4" creationId="{0998B70A-3F1C-67EB-AB11-9A035531174E}"/>
          </ac:spMkLst>
        </pc:spChg>
        <pc:spChg chg="mod ord">
          <ac:chgData name="Domingo Alcantara" userId="75b2bfab-4ad1-4e51-a9e1-091e2847eadd" providerId="ADAL" clId="{CD339886-2F43-41A2-8398-59EA40203FAE}" dt="2024-07-17T18:30:53.467" v="45" actId="167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D339886-2F43-41A2-8398-59EA40203FAE}" dt="2024-07-17T18:24:03.711" v="18" actId="14100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D339886-2F43-41A2-8398-59EA40203FAE}" dt="2024-07-17T18:23:41.643" v="11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del mod">
          <ac:chgData name="Domingo Alcantara" userId="75b2bfab-4ad1-4e51-a9e1-091e2847eadd" providerId="ADAL" clId="{CD339886-2F43-41A2-8398-59EA40203FAE}" dt="2024-07-17T18:23:30.869" v="7" actId="478"/>
          <ac:graphicFrameMkLst>
            <pc:docMk/>
            <pc:sldMk cId="43650041" sldId="2147380663"/>
            <ac:graphicFrameMk id="7" creationId="{559487A8-DA9B-63D6-737B-0D31ED42A79D}"/>
          </ac:graphicFrameMkLst>
        </pc:graphicFrameChg>
        <pc:picChg chg="del">
          <ac:chgData name="Domingo Alcantara" userId="75b2bfab-4ad1-4e51-a9e1-091e2847eadd" providerId="ADAL" clId="{CD339886-2F43-41A2-8398-59EA40203FAE}" dt="2024-07-17T18:23:22.115" v="5" actId="47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CD339886-2F43-41A2-8398-59EA40203FAE}" dt="2024-07-17T18:24:11.886" v="23" actId="1038"/>
          <ac:picMkLst>
            <pc:docMk/>
            <pc:sldMk cId="43650041" sldId="2147380663"/>
            <ac:picMk id="11" creationId="{659F046B-DBE6-EC9C-3A25-14F9E9B5F423}"/>
          </ac:picMkLst>
        </pc:picChg>
        <pc:picChg chg="del">
          <ac:chgData name="Domingo Alcantara" userId="75b2bfab-4ad1-4e51-a9e1-091e2847eadd" providerId="ADAL" clId="{CD339886-2F43-41A2-8398-59EA40203FAE}" dt="2024-07-17T18:23:21.583" v="4" actId="478"/>
          <ac:picMkLst>
            <pc:docMk/>
            <pc:sldMk cId="43650041" sldId="2147380663"/>
            <ac:picMk id="12" creationId="{A2B349AE-CDC3-4EFD-0248-1A860075EDFA}"/>
          </ac:picMkLst>
        </pc:picChg>
        <pc:picChg chg="del mod">
          <ac:chgData name="Domingo Alcantara" userId="75b2bfab-4ad1-4e51-a9e1-091e2847eadd" providerId="ADAL" clId="{CD339886-2F43-41A2-8398-59EA40203FAE}" dt="2024-07-17T18:23:21.108" v="3" actId="478"/>
          <ac:picMkLst>
            <pc:docMk/>
            <pc:sldMk cId="43650041" sldId="2147380663"/>
            <ac:picMk id="14" creationId="{54D67938-1B37-A62B-7D46-E65010A61E9E}"/>
          </ac:picMkLst>
        </pc:picChg>
        <pc:picChg chg="add mod">
          <ac:chgData name="Domingo Alcantara" userId="75b2bfab-4ad1-4e51-a9e1-091e2847eadd" providerId="ADAL" clId="{CD339886-2F43-41A2-8398-59EA40203FAE}" dt="2024-07-17T18:28:20.551" v="36" actId="1038"/>
          <ac:picMkLst>
            <pc:docMk/>
            <pc:sldMk cId="43650041" sldId="2147380663"/>
            <ac:picMk id="15" creationId="{70987168-4C5A-0481-4A99-8EFD87694EE8}"/>
          </ac:picMkLst>
        </pc:picChg>
        <pc:picChg chg="add mod ord">
          <ac:chgData name="Domingo Alcantara" userId="75b2bfab-4ad1-4e51-a9e1-091e2847eadd" providerId="ADAL" clId="{CD339886-2F43-41A2-8398-59EA40203FAE}" dt="2024-07-17T18:31:02.932" v="49" actId="20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D339886-2F43-41A2-8398-59EA40203FAE}" dt="2024-07-17T18:39:40.513" v="74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CD339886-2F43-41A2-8398-59EA40203FAE}" dt="2024-07-17T18:39:03.077" v="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D339886-2F43-41A2-8398-59EA40203FAE}" dt="2024-07-17T18:39:40.513" v="74" actId="20577"/>
          <ac:spMkLst>
            <pc:docMk/>
            <pc:sldMk cId="1600274290" sldId="2147380666"/>
            <ac:spMk id="6" creationId="{C7F993D7-D8FB-761F-C9CA-7A965F231931}"/>
          </ac:spMkLst>
        </pc:spChg>
      </pc:sldChg>
      <pc:sldChg chg="modSp mod">
        <pc:chgData name="Domingo Alcantara" userId="75b2bfab-4ad1-4e51-a9e1-091e2847eadd" providerId="ADAL" clId="{CD339886-2F43-41A2-8398-59EA40203FAE}" dt="2024-07-17T18:45:02.736" v="8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D339886-2F43-41A2-8398-59EA40203FAE}" dt="2024-07-17T18:39:25.084" v="6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D339886-2F43-41A2-8398-59EA40203FAE}" dt="2024-07-17T18:39:35.024" v="7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D339886-2F43-41A2-8398-59EA40203FAE}" dt="2024-07-17T18:44:30.911" v="8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D339886-2F43-41A2-8398-59EA40203FAE}" dt="2024-07-17T18:45:02.736" v="8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D339886-2F43-41A2-8398-59EA40203FAE}" dt="2024-07-17T18:56:10.532" v="170" actId="1440"/>
        <pc:sldMkLst>
          <pc:docMk/>
          <pc:sldMk cId="557778375" sldId="2147380672"/>
        </pc:sldMkLst>
        <pc:spChg chg="add del">
          <ac:chgData name="Domingo Alcantara" userId="75b2bfab-4ad1-4e51-a9e1-091e2847eadd" providerId="ADAL" clId="{CD339886-2F43-41A2-8398-59EA40203FAE}" dt="2024-07-17T18:51:58.742" v="124" actId="22"/>
          <ac:spMkLst>
            <pc:docMk/>
            <pc:sldMk cId="557778375" sldId="2147380672"/>
            <ac:spMk id="4" creationId="{8363EA58-E955-829D-A45D-F5AFA88A8993}"/>
          </ac:spMkLst>
        </pc:spChg>
        <pc:picChg chg="del">
          <ac:chgData name="Domingo Alcantara" userId="75b2bfab-4ad1-4e51-a9e1-091e2847eadd" providerId="ADAL" clId="{CD339886-2F43-41A2-8398-59EA40203FAE}" dt="2024-07-17T18:45:09.324" v="90" actId="478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CD339886-2F43-41A2-8398-59EA40203FAE}" dt="2024-07-17T18:45:10.207" v="93" actId="478"/>
          <ac:picMkLst>
            <pc:docMk/>
            <pc:sldMk cId="557778375" sldId="2147380672"/>
            <ac:picMk id="6" creationId="{A5438D7D-57AC-9CA0-5761-9B5F0E34880F}"/>
          </ac:picMkLst>
        </pc:picChg>
        <pc:picChg chg="add del mod">
          <ac:chgData name="Domingo Alcantara" userId="75b2bfab-4ad1-4e51-a9e1-091e2847eadd" providerId="ADAL" clId="{CD339886-2F43-41A2-8398-59EA40203FAE}" dt="2024-07-17T18:52:13.887" v="127" actId="478"/>
          <ac:picMkLst>
            <pc:docMk/>
            <pc:sldMk cId="557778375" sldId="2147380672"/>
            <ac:picMk id="7" creationId="{F56596D6-8FFC-DE16-3ED9-2B13757AD3D7}"/>
          </ac:picMkLst>
        </pc:picChg>
        <pc:picChg chg="del">
          <ac:chgData name="Domingo Alcantara" userId="75b2bfab-4ad1-4e51-a9e1-091e2847eadd" providerId="ADAL" clId="{CD339886-2F43-41A2-8398-59EA40203FAE}" dt="2024-07-17T18:45:08.721" v="89" actId="478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CD339886-2F43-41A2-8398-59EA40203FAE}" dt="2024-07-17T18:55:55.530" v="165" actId="1076"/>
          <ac:picMkLst>
            <pc:docMk/>
            <pc:sldMk cId="557778375" sldId="2147380672"/>
            <ac:picMk id="10" creationId="{D9E9F23B-03ED-BF7B-2A47-1CF5C7F12E53}"/>
          </ac:picMkLst>
        </pc:picChg>
        <pc:picChg chg="add del mod">
          <ac:chgData name="Domingo Alcantara" userId="75b2bfab-4ad1-4e51-a9e1-091e2847eadd" providerId="ADAL" clId="{CD339886-2F43-41A2-8398-59EA40203FAE}" dt="2024-07-17T18:52:36.304" v="134" actId="478"/>
          <ac:picMkLst>
            <pc:docMk/>
            <pc:sldMk cId="557778375" sldId="2147380672"/>
            <ac:picMk id="12" creationId="{1355560C-80E6-0782-A938-9F5B16FA0A81}"/>
          </ac:picMkLst>
        </pc:picChg>
        <pc:picChg chg="del mod">
          <ac:chgData name="Domingo Alcantara" userId="75b2bfab-4ad1-4e51-a9e1-091e2847eadd" providerId="ADAL" clId="{CD339886-2F43-41A2-8398-59EA40203FAE}" dt="2024-07-17T18:45:09.859" v="92" actId="478"/>
          <ac:picMkLst>
            <pc:docMk/>
            <pc:sldMk cId="557778375" sldId="2147380672"/>
            <ac:picMk id="13" creationId="{0519F3AE-ADE3-425F-D6E2-C94B2A1ADC96}"/>
          </ac:picMkLst>
        </pc:picChg>
        <pc:picChg chg="add mod">
          <ac:chgData name="Domingo Alcantara" userId="75b2bfab-4ad1-4e51-a9e1-091e2847eadd" providerId="ADAL" clId="{CD339886-2F43-41A2-8398-59EA40203FAE}" dt="2024-07-17T18:52:48.949" v="140" actId="1076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D339886-2F43-41A2-8398-59EA40203FAE}" dt="2024-07-17T18:45:10.721" v="94" actId="478"/>
          <ac:picMkLst>
            <pc:docMk/>
            <pc:sldMk cId="557778375" sldId="2147380672"/>
            <ac:picMk id="17" creationId="{2E58BD0D-094E-E681-1378-AC8EE83371FA}"/>
          </ac:picMkLst>
        </pc:picChg>
        <pc:picChg chg="add mod">
          <ac:chgData name="Domingo Alcantara" userId="75b2bfab-4ad1-4e51-a9e1-091e2847eadd" providerId="ADAL" clId="{CD339886-2F43-41A2-8398-59EA40203FAE}" dt="2024-07-17T18:56:03.878" v="168" actId="1076"/>
          <ac:picMkLst>
            <pc:docMk/>
            <pc:sldMk cId="557778375" sldId="2147380672"/>
            <ac:picMk id="20" creationId="{E495831B-BDFD-B574-27EA-72AECA54686B}"/>
          </ac:picMkLst>
        </pc:picChg>
        <pc:picChg chg="add del mod">
          <ac:chgData name="Domingo Alcantara" userId="75b2bfab-4ad1-4e51-a9e1-091e2847eadd" providerId="ADAL" clId="{CD339886-2F43-41A2-8398-59EA40203FAE}" dt="2024-07-17T18:55:53.289" v="164" actId="21"/>
          <ac:picMkLst>
            <pc:docMk/>
            <pc:sldMk cId="557778375" sldId="2147380672"/>
            <ac:picMk id="22" creationId="{4A3F3070-FE17-5FED-F212-EF3DD3174AA2}"/>
          </ac:picMkLst>
        </pc:picChg>
        <pc:picChg chg="add mod">
          <ac:chgData name="Domingo Alcantara" userId="75b2bfab-4ad1-4e51-a9e1-091e2847eadd" providerId="ADAL" clId="{CD339886-2F43-41A2-8398-59EA40203FAE}" dt="2024-07-17T18:56:10.532" v="170" actId="1440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9:04:31.215" v="190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CD339886-2F43-41A2-8398-59EA40203FAE}" dt="2024-07-17T18:45:12.415" v="96" actId="478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CD339886-2F43-41A2-8398-59EA40203FAE}" dt="2024-07-17T18:58:14.042" v="181" actId="1076"/>
          <ac:picMkLst>
            <pc:docMk/>
            <pc:sldMk cId="140544795" sldId="2147380673"/>
            <ac:picMk id="4" creationId="{DB1CB00E-9190-2BC2-E4C4-757E2DFB37D0}"/>
          </ac:picMkLst>
        </pc:picChg>
        <pc:picChg chg="del">
          <ac:chgData name="Domingo Alcantara" userId="75b2bfab-4ad1-4e51-a9e1-091e2847eadd" providerId="ADAL" clId="{CD339886-2F43-41A2-8398-59EA40203FAE}" dt="2024-07-17T18:45:12.016" v="95" actId="478"/>
          <ac:picMkLst>
            <pc:docMk/>
            <pc:sldMk cId="140544795" sldId="2147380673"/>
            <ac:picMk id="5" creationId="{A0ED96CE-0F9B-53DB-E7A4-03FD2A6EBFB7}"/>
          </ac:picMkLst>
        </pc:picChg>
        <pc:picChg chg="add mod">
          <ac:chgData name="Domingo Alcantara" userId="75b2bfab-4ad1-4e51-a9e1-091e2847eadd" providerId="ADAL" clId="{CD339886-2F43-41A2-8398-59EA40203FAE}" dt="2024-07-17T19:04:31.215" v="190" actId="1076"/>
          <ac:picMkLst>
            <pc:docMk/>
            <pc:sldMk cId="140544795" sldId="2147380673"/>
            <ac:picMk id="22" creationId="{4A3F3070-FE17-5FED-F212-EF3DD3174AA2}"/>
          </ac:picMkLst>
        </pc:picChg>
      </pc:sldChg>
    </pc:docChg>
  </pc:docChgLst>
  <pc:docChgLst>
    <pc:chgData name="Domingo Alcantara" userId="75b2bfab-4ad1-4e51-a9e1-091e2847eadd" providerId="ADAL" clId="{93EAB59D-FBB2-475F-87BF-BC387685DF41}"/>
    <pc:docChg chg="undo redo custSel delSld modSld delMainMaster">
      <pc:chgData name="Domingo Alcantara" userId="75b2bfab-4ad1-4e51-a9e1-091e2847eadd" providerId="ADAL" clId="{93EAB59D-FBB2-475F-87BF-BC387685DF41}" dt="2024-08-06T21:22:49.207" v="560" actId="2085"/>
      <pc:docMkLst>
        <pc:docMk/>
      </pc:docMkLst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3EAB59D-FBB2-475F-87BF-BC387685DF41}" dt="2024-08-06T21:16:07.153" v="14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3EAB59D-FBB2-475F-87BF-BC387685DF41}" dt="2024-08-06T20:51:01.523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EAB59D-FBB2-475F-87BF-BC387685DF41}" dt="2024-08-06T20:51:05.342" v="8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EAB59D-FBB2-475F-87BF-BC387685DF41}" dt="2024-08-06T20:51:15.480" v="8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3EAB59D-FBB2-475F-87BF-BC387685DF41}" dt="2024-08-06T19:42:54.222" v="2" actId="478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add mod">
          <ac:chgData name="Domingo Alcantara" userId="75b2bfab-4ad1-4e51-a9e1-091e2847eadd" providerId="ADAL" clId="{93EAB59D-FBB2-475F-87BF-BC387685DF41}" dt="2024-08-06T21:16:07.153" v="143" actId="692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19:42:50.45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EAB59D-FBB2-475F-87BF-BC387685DF41}" dt="2024-08-06T19:42:50.45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EAB59D-FBB2-475F-87BF-BC387685DF41}" dt="2024-08-06T21:19:56.988" v="5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3EAB59D-FBB2-475F-87BF-BC387685DF41}" dt="2024-08-06T21:19:49.886" v="5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EAB59D-FBB2-475F-87BF-BC387685DF41}" dt="2024-08-06T21:19:56.988" v="54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3EAB59D-FBB2-475F-87BF-BC387685DF41}" dt="2024-08-06T21:19:48.340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93EAB59D-FBB2-475F-87BF-BC387685DF41}" dt="2024-08-06T20:44:15.114" v="64" actId="478"/>
          <ac:picMkLst>
            <pc:docMk/>
            <pc:sldMk cId="4183346498" sldId="2147380662"/>
            <ac:picMk id="6" creationId="{7F25E631-56B0-E5A4-DAAF-D84817616223}"/>
          </ac:picMkLst>
        </pc:picChg>
        <pc:picChg chg="add mod modCrop">
          <ac:chgData name="Domingo Alcantara" userId="75b2bfab-4ad1-4e51-a9e1-091e2847eadd" providerId="ADAL" clId="{93EAB59D-FBB2-475F-87BF-BC387685DF41}" dt="2024-08-06T20:45:35.649" v="76" actId="1076"/>
          <ac:picMkLst>
            <pc:docMk/>
            <pc:sldMk cId="4183346498" sldId="2147380662"/>
            <ac:picMk id="8" creationId="{704E8F79-EABC-04FA-937A-D9BD9890020D}"/>
          </ac:picMkLst>
        </pc:picChg>
        <pc:picChg chg="del">
          <ac:chgData name="Domingo Alcantara" userId="75b2bfab-4ad1-4e51-a9e1-091e2847eadd" providerId="ADAL" clId="{93EAB59D-FBB2-475F-87BF-BC387685DF41}" dt="2024-08-06T19:42:57.763" v="3" actId="478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93EAB59D-FBB2-475F-87BF-BC387685DF41}" dt="2024-08-06T21:22:49.207" v="560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3EAB59D-FBB2-475F-87BF-BC387685DF41}" dt="2024-08-06T21:22:49.207" v="560" actId="2085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del">
          <ac:chgData name="Domingo Alcantara" userId="75b2bfab-4ad1-4e51-a9e1-091e2847eadd" providerId="ADAL" clId="{93EAB59D-FBB2-475F-87BF-BC387685DF41}" dt="2024-08-06T21:21:50.246" v="546" actId="478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mod">
          <ac:chgData name="Domingo Alcantara" userId="75b2bfab-4ad1-4e51-a9e1-091e2847eadd" providerId="ADAL" clId="{93EAB59D-FBB2-475F-87BF-BC387685DF41}" dt="2024-08-06T19:48:08.506" v="24" actId="20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93EAB59D-FBB2-475F-87BF-BC387685DF41}" dt="2024-08-06T19:51:02.424" v="33" actId="208"/>
          <ac:picMkLst>
            <pc:docMk/>
            <pc:sldMk cId="43650041" sldId="2147380663"/>
            <ac:picMk id="7" creationId="{67318505-A8D8-455A-18B7-2DF0B2F31373}"/>
          </ac:picMkLst>
        </pc:picChg>
        <pc:picChg chg="del mod">
          <ac:chgData name="Domingo Alcantara" userId="75b2bfab-4ad1-4e51-a9e1-091e2847eadd" providerId="ADAL" clId="{93EAB59D-FBB2-475F-87BF-BC387685DF41}" dt="2024-08-06T19:50:38.491" v="26" actId="478"/>
          <ac:picMkLst>
            <pc:docMk/>
            <pc:sldMk cId="43650041" sldId="2147380663"/>
            <ac:picMk id="8" creationId="{C621C849-D08D-6BFD-35DD-1C169059E56A}"/>
          </ac:picMkLst>
        </pc:picChg>
        <pc:picChg chg="del">
          <ac:chgData name="Domingo Alcantara" userId="75b2bfab-4ad1-4e51-a9e1-091e2847eadd" providerId="ADAL" clId="{93EAB59D-FBB2-475F-87BF-BC387685DF41}" dt="2024-08-06T19:47:51.605" v="19" actId="47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93EAB59D-FBB2-475F-87BF-BC387685DF41}" dt="2024-08-06T21:08:55.847" v="12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93EAB59D-FBB2-475F-87BF-BC387685DF41}" dt="2024-08-06T20:51:58.308" v="9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3EAB59D-FBB2-475F-87BF-BC387685DF41}" dt="2024-08-06T20:52:14.686" v="9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3EAB59D-FBB2-475F-87BF-BC387685DF41}" dt="2024-08-06T21:08:55.847" v="12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21:07:57.891" v="11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3EAB59D-FBB2-475F-87BF-BC387685DF41}" dt="2024-08-06T20:52:24.770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3EAB59D-FBB2-475F-87BF-BC387685DF41}" dt="2024-08-06T20:56:24.224" v="10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3EAB59D-FBB2-475F-87BF-BC387685DF41}" dt="2024-08-06T21:07:57.891" v="11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3EAB59D-FBB2-475F-87BF-BC387685DF41}" dt="2024-08-06T19:53:51.436" v="5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93EAB59D-FBB2-475F-87BF-BC387685DF41}" dt="2024-08-06T19:43:03.051" v="4" actId="47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93EAB59D-FBB2-475F-87BF-BC387685DF41}" dt="2024-08-06T19:53:49.105" v="55" actId="108"/>
          <ac:picMkLst>
            <pc:docMk/>
            <pc:sldMk cId="557778375" sldId="2147380672"/>
            <ac:picMk id="4" creationId="{92F7CF06-D839-3165-00F8-E099329FF0B8}"/>
          </ac:picMkLst>
        </pc:picChg>
        <pc:picChg chg="del">
          <ac:chgData name="Domingo Alcantara" userId="75b2bfab-4ad1-4e51-a9e1-091e2847eadd" providerId="ADAL" clId="{93EAB59D-FBB2-475F-87BF-BC387685DF41}" dt="2024-08-06T19:43:03.618" v="5" actId="478"/>
          <ac:picMkLst>
            <pc:docMk/>
            <pc:sldMk cId="557778375" sldId="2147380672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93EAB59D-FBB2-475F-87BF-BC387685DF41}" dt="2024-08-06T19:53:51.436" v="56" actId="1076"/>
          <ac:picMkLst>
            <pc:docMk/>
            <pc:sldMk cId="557778375" sldId="2147380672"/>
            <ac:picMk id="7" creationId="{36AF2147-5333-2A08-CEA9-928F3978BA09}"/>
          </ac:picMkLst>
        </pc:picChg>
        <pc:picChg chg="del mod">
          <ac:chgData name="Domingo Alcantara" userId="75b2bfab-4ad1-4e51-a9e1-091e2847eadd" providerId="ADAL" clId="{93EAB59D-FBB2-475F-87BF-BC387685DF41}" dt="2024-08-06T19:43:04.148" v="7" actId="478"/>
          <ac:picMkLst>
            <pc:docMk/>
            <pc:sldMk cId="557778375" sldId="2147380672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93EAB59D-FBB2-475F-87BF-BC387685DF41}" dt="2024-08-06T19:53:44.528" v="53" actId="14100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delSp modSp del mod">
        <pc:chgData name="Domingo Alcantara" userId="75b2bfab-4ad1-4e51-a9e1-091e2847eadd" providerId="ADAL" clId="{93EAB59D-FBB2-475F-87BF-BC387685DF41}" dt="2024-08-06T19:53:54.115" v="57" actId="2696"/>
        <pc:sldMkLst>
          <pc:docMk/>
          <pc:sldMk cId="473465194" sldId="2147380673"/>
        </pc:sldMkLst>
        <pc:picChg chg="del">
          <ac:chgData name="Domingo Alcantara" userId="75b2bfab-4ad1-4e51-a9e1-091e2847eadd" providerId="ADAL" clId="{93EAB59D-FBB2-475F-87BF-BC387685DF41}" dt="2024-08-06T19:43:07.234" v="9" actId="47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93EAB59D-FBB2-475F-87BF-BC387685DF41}" dt="2024-08-06T19:43:08.698" v="12" actId="478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93EAB59D-FBB2-475F-87BF-BC387685DF41}" dt="2024-08-06T19:43:06.098" v="8" actId="478"/>
          <ac:picMkLst>
            <pc:docMk/>
            <pc:sldMk cId="473465194" sldId="2147380673"/>
            <ac:picMk id="10" creationId="{EEB89105-6E2D-9047-5D8F-511B3B39BA1A}"/>
          </ac:picMkLst>
        </pc:picChg>
        <pc:picChg chg="del mod">
          <ac:chgData name="Domingo Alcantara" userId="75b2bfab-4ad1-4e51-a9e1-091e2847eadd" providerId="ADAL" clId="{93EAB59D-FBB2-475F-87BF-BC387685DF41}" dt="2024-08-06T19:43:08.114" v="11" actId="478"/>
          <ac:picMkLst>
            <pc:docMk/>
            <pc:sldMk cId="473465194" sldId="2147380673"/>
            <ac:picMk id="12" creationId="{E05106F7-FAED-BF1A-0F65-767CDE6534A5}"/>
          </ac:picMkLst>
        </pc:picChg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149167583" sldId="2147380674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905375621" sldId="214738089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833502711" sldId="2147380899"/>
        </pc:sldMkLst>
      </pc:sldChg>
      <pc:sldMasterChg chg="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0" sldId="2147483648"/>
            <pc:sldLayoutMk cId="2032418409" sldId="2147483949"/>
          </pc:sldLayoutMkLst>
        </pc:sldLayoutChg>
      </pc:sldMasterChg>
      <pc:sldMasterChg chg="del 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1916693102" sldId="2147483924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832420" sldId="214748392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751183005" sldId="214748392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46872911" sldId="214748392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982529837" sldId="214748392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04672556" sldId="214748392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63182728" sldId="214748393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95767336" sldId="214748393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066248" sldId="214748393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506305785" sldId="214748393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804151019" sldId="214748393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108234385" sldId="214748393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557287276" sldId="214748393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822196512" sldId="214748393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703516666" sldId="214748393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00167662" sldId="214748393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98429378" sldId="214748394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182531086" sldId="214748394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6716438" sldId="214748394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632425001" sldId="214748394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410553534" sldId="214748394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07553098" sldId="214748394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527291690" sldId="214748394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58795853" sldId="214748394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241771302" sldId="2147483948"/>
          </pc:sldLayoutMkLst>
        </pc:sldLayoutChg>
      </pc:sldMasterChg>
    </pc:docChg>
  </pc:docChgLst>
  <pc:docChgLst>
    <pc:chgData name="Domingo Alcantara" userId="75b2bfab-4ad1-4e51-a9e1-091e2847eadd" providerId="ADAL" clId="{156E032A-23E6-4170-896C-36EBFB5295F0}"/>
    <pc:docChg chg="undo redo custSel addSld delSld modSld sldOrd delMainMaster">
      <pc:chgData name="Domingo Alcantara" userId="75b2bfab-4ad1-4e51-a9e1-091e2847eadd" providerId="ADAL" clId="{156E032A-23E6-4170-896C-36EBFB5295F0}" dt="2024-09-18T21:51:46.706" v="1356"/>
      <pc:docMkLst>
        <pc:docMk/>
      </pc:docMkLst>
      <pc:sldChg chg="ord">
        <pc:chgData name="Domingo Alcantara" userId="75b2bfab-4ad1-4e51-a9e1-091e2847eadd" providerId="ADAL" clId="{156E032A-23E6-4170-896C-36EBFB5295F0}" dt="2024-09-18T21:51:46.706" v="1356"/>
        <pc:sldMkLst>
          <pc:docMk/>
          <pc:sldMk cId="2124750346" sldId="220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56E032A-23E6-4170-896C-36EBFB5295F0}" dt="2024-09-18T21:32:08.938" v="79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156E032A-23E6-4170-896C-36EBFB5295F0}" dt="2024-09-18T18:34:40.824" v="6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56E032A-23E6-4170-896C-36EBFB5295F0}" dt="2024-09-18T18:35:09.249" v="7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56E032A-23E6-4170-896C-36EBFB5295F0}" dt="2024-09-18T18:35:13.887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156E032A-23E6-4170-896C-36EBFB5295F0}" dt="2024-09-18T18:52:19.247" v="144" actId="403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5:13:28.821" v="2" actId="478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5:13:23.8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56E032A-23E6-4170-896C-36EBFB5295F0}" dt="2024-09-18T15:13:23.8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56E032A-23E6-4170-896C-36EBFB5295F0}" dt="2024-09-18T19:01:06.911" v="532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56E032A-23E6-4170-896C-36EBFB5295F0}" dt="2024-09-18T18:02:36.563" v="5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56E032A-23E6-4170-896C-36EBFB5295F0}" dt="2024-09-18T18:39:59.535" v="88" actId="1035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156E032A-23E6-4170-896C-36EBFB5295F0}" dt="2024-09-18T15:13:31.125" v="3" actId="478"/>
          <ac:picMkLst>
            <pc:docMk/>
            <pc:sldMk cId="4183346498" sldId="2147380662"/>
            <ac:picMk id="6" creationId="{53F638E6-AB0A-7F5C-D9A2-E6A9D3368764}"/>
          </ac:picMkLst>
        </pc:picChg>
        <pc:picChg chg="add mod modCrop">
          <ac:chgData name="Domingo Alcantara" userId="75b2bfab-4ad1-4e51-a9e1-091e2847eadd" providerId="ADAL" clId="{156E032A-23E6-4170-896C-36EBFB5295F0}" dt="2024-09-18T18:40:00.626" v="89" actId="1036"/>
          <ac:picMkLst>
            <pc:docMk/>
            <pc:sldMk cId="4183346498" sldId="2147380662"/>
            <ac:picMk id="8" creationId="{B25FA48E-EAC8-7453-437D-15F6D02D3FB5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18:58:06.190" v="15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7" creationId="{9FECD0B5-583D-BB7B-A11F-FD660D25B961}"/>
          </ac:spMkLst>
        </pc:spChg>
        <pc:graphicFrameChg chg="add del mod">
          <ac:chgData name="Domingo Alcantara" userId="75b2bfab-4ad1-4e51-a9e1-091e2847eadd" providerId="ADAL" clId="{156E032A-23E6-4170-896C-36EBFB5295F0}" dt="2024-09-18T15:13:41.021" v="7" actId="478"/>
          <ac:graphicFrameMkLst>
            <pc:docMk/>
            <pc:sldMk cId="43650041" sldId="2147380663"/>
            <ac:graphicFrameMk id="4" creationId="{00EDBB1D-8732-0AE3-C37B-09959DCA8878}"/>
          </ac:graphicFrameMkLst>
        </pc:graphicFrameChg>
        <pc:graphicFrameChg chg="del mod">
          <ac:chgData name="Domingo Alcantara" userId="75b2bfab-4ad1-4e51-a9e1-091e2847eadd" providerId="ADAL" clId="{156E032A-23E6-4170-896C-36EBFB5295F0}" dt="2024-09-18T18:57:23.984" v="148" actId="478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add del">
          <ac:chgData name="Domingo Alcantara" userId="75b2bfab-4ad1-4e51-a9e1-091e2847eadd" providerId="ADAL" clId="{156E032A-23E6-4170-896C-36EBFB5295F0}" dt="2024-09-18T15:14:55.213" v="25" actId="478"/>
          <ac:picMkLst>
            <pc:docMk/>
            <pc:sldMk cId="43650041" sldId="2147380663"/>
            <ac:picMk id="6" creationId="{B5C67044-EA23-E38E-926A-24E003945C34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8" creationId="{730CD772-037F-080A-15F9-A49123552D27}"/>
          </ac:picMkLst>
        </pc:picChg>
        <pc:picChg chg="del">
          <ac:chgData name="Domingo Alcantara" userId="75b2bfab-4ad1-4e51-a9e1-091e2847eadd" providerId="ADAL" clId="{156E032A-23E6-4170-896C-36EBFB5295F0}" dt="2024-09-18T15:13:35.980" v="5" actId="478"/>
          <ac:picMkLst>
            <pc:docMk/>
            <pc:sldMk cId="43650041" sldId="2147380663"/>
            <ac:picMk id="10" creationId="{3973F13D-4011-E6D4-0374-B04E39A8F45F}"/>
          </ac:picMkLst>
        </pc:picChg>
        <pc:picChg chg="add del mod">
          <ac:chgData name="Domingo Alcantara" userId="75b2bfab-4ad1-4e51-a9e1-091e2847eadd" providerId="ADAL" clId="{156E032A-23E6-4170-896C-36EBFB5295F0}" dt="2024-09-18T15:14:50.696" v="23" actId="22"/>
          <ac:picMkLst>
            <pc:docMk/>
            <pc:sldMk cId="43650041" sldId="2147380663"/>
            <ac:picMk id="11" creationId="{DB873EF7-03DB-86CC-3DF5-161720AE3815}"/>
          </ac:picMkLst>
        </pc:picChg>
        <pc:picChg chg="del mod">
          <ac:chgData name="Domingo Alcantara" userId="75b2bfab-4ad1-4e51-a9e1-091e2847eadd" providerId="ADAL" clId="{156E032A-23E6-4170-896C-36EBFB5295F0}" dt="2024-09-18T18:25:57.888" v="58" actId="478"/>
          <ac:picMkLst>
            <pc:docMk/>
            <pc:sldMk cId="43650041" sldId="2147380663"/>
            <ac:picMk id="13" creationId="{F1CB7B05-6BAC-641B-1857-717DDC54ECEF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4" creationId="{A586D542-27CE-DADF-192F-6D7300981098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7" creationId="{791C6BE5-A703-69D6-81A7-F98129E171D6}"/>
          </ac:picMkLst>
        </pc:picChg>
        <pc:picChg chg="add mod modCrop">
          <ac:chgData name="Domingo Alcantara" userId="75b2bfab-4ad1-4e51-a9e1-091e2847eadd" providerId="ADAL" clId="{156E032A-23E6-4170-896C-36EBFB5295F0}" dt="2024-09-18T18:58:06.190" v="156" actId="1076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156E032A-23E6-4170-896C-36EBFB5295F0}" dt="2024-09-18T21:00:54.913" v="540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156E032A-23E6-4170-896C-36EBFB5295F0}" dt="2024-09-18T18:40:35.718" v="9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56E032A-23E6-4170-896C-36EBFB5295F0}" dt="2024-09-18T21:00:54.913" v="540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8:42:20.027" v="115" actId="122"/>
        <pc:sldMkLst>
          <pc:docMk/>
          <pc:sldMk cId="4107707069" sldId="2147380669"/>
        </pc:sldMkLst>
        <pc:spChg chg="mod">
          <ac:chgData name="Domingo Alcantara" userId="75b2bfab-4ad1-4e51-a9e1-091e2847eadd" providerId="ADAL" clId="{156E032A-23E6-4170-896C-36EBFB5295F0}" dt="2024-09-18T18:40:49.415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56E032A-23E6-4170-896C-36EBFB5295F0}" dt="2024-09-18T18:42:03.584" v="10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56E032A-23E6-4170-896C-36EBFB5295F0}" dt="2024-09-18T18:42:20.027" v="115" actId="122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56E032A-23E6-4170-896C-36EBFB5295F0}" dt="2024-09-18T21:03:22.348" v="562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3" creationId="{993924E6-1439-8BA2-CA68-710EB5001707}"/>
          </ac:picMkLst>
        </pc:picChg>
        <pc:picChg chg="del">
          <ac:chgData name="Domingo Alcantara" userId="75b2bfab-4ad1-4e51-a9e1-091e2847eadd" providerId="ADAL" clId="{156E032A-23E6-4170-896C-36EBFB5295F0}" dt="2024-09-18T18:01:09.994" v="46" actId="478"/>
          <ac:picMkLst>
            <pc:docMk/>
            <pc:sldMk cId="1771377235" sldId="2147380674"/>
            <ac:picMk id="4" creationId="{EC79A800-E25C-F6BF-627B-01E04BAB6731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6" creationId="{B02B2EE8-285F-FF9D-08AA-774AE4B00A54}"/>
          </ac:picMkLst>
        </pc:picChg>
        <pc:picChg chg="del">
          <ac:chgData name="Domingo Alcantara" userId="75b2bfab-4ad1-4e51-a9e1-091e2847eadd" providerId="ADAL" clId="{156E032A-23E6-4170-896C-36EBFB5295F0}" dt="2024-09-18T18:01:12.403" v="50" actId="478"/>
          <ac:picMkLst>
            <pc:docMk/>
            <pc:sldMk cId="1771377235" sldId="2147380674"/>
            <ac:picMk id="7" creationId="{14FC9CA1-9CBB-DD4D-F6E5-0F739668EDB0}"/>
          </ac:picMkLst>
        </pc:picChg>
        <pc:picChg chg="del">
          <ac:chgData name="Domingo Alcantara" userId="75b2bfab-4ad1-4e51-a9e1-091e2847eadd" providerId="ADAL" clId="{156E032A-23E6-4170-896C-36EBFB5295F0}" dt="2024-09-18T18:01:11.867" v="49" actId="478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10" creationId="{18CD66C9-C494-A0CC-8744-F310618D159D}"/>
          </ac:picMkLst>
        </pc:picChg>
        <pc:picChg chg="del">
          <ac:chgData name="Domingo Alcantara" userId="75b2bfab-4ad1-4e51-a9e1-091e2847eadd" providerId="ADAL" clId="{156E032A-23E6-4170-896C-36EBFB5295F0}" dt="2024-09-18T18:01:10.901" v="47" actId="478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156E032A-23E6-4170-896C-36EBFB5295F0}" dt="2024-09-18T18:01:11.387" v="48" actId="478"/>
          <ac:picMkLst>
            <pc:docMk/>
            <pc:sldMk cId="1771377235" sldId="2147380674"/>
            <ac:picMk id="17" creationId="{D37763CF-AFAA-6F2D-8079-DB876EAB1CA0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21:05:48.950" v="581" actId="1076"/>
        <pc:sldMkLst>
          <pc:docMk/>
          <pc:sldMk cId="651990975" sldId="2147380675"/>
        </pc:sldMkLst>
        <pc:picChg chg="del">
          <ac:chgData name="Domingo Alcantara" userId="75b2bfab-4ad1-4e51-a9e1-091e2847eadd" providerId="ADAL" clId="{156E032A-23E6-4170-896C-36EBFB5295F0}" dt="2024-09-18T18:01:13.996" v="51" actId="478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156E032A-23E6-4170-896C-36EBFB5295F0}" dt="2024-09-18T18:01:14.507" v="52" actId="478"/>
          <ac:picMkLst>
            <pc:docMk/>
            <pc:sldMk cId="651990975" sldId="2147380675"/>
            <ac:picMk id="5" creationId="{AFE3D273-64B7-9651-C935-00844198BB6C}"/>
          </ac:picMkLst>
        </pc:picChg>
        <pc:picChg chg="del">
          <ac:chgData name="Domingo Alcantara" userId="75b2bfab-4ad1-4e51-a9e1-091e2847eadd" providerId="ADAL" clId="{156E032A-23E6-4170-896C-36EBFB5295F0}" dt="2024-09-18T18:01:15.013" v="53" actId="478"/>
          <ac:picMkLst>
            <pc:docMk/>
            <pc:sldMk cId="651990975" sldId="2147380675"/>
            <ac:picMk id="7" creationId="{B5D29BB9-3448-8E7C-EA77-7E22FB2C517F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add del mod">
        <pc:chgData name="Domingo Alcantara" userId="75b2bfab-4ad1-4e51-a9e1-091e2847eadd" providerId="ADAL" clId="{156E032A-23E6-4170-896C-36EBFB5295F0}" dt="2024-09-18T21:51:24.427" v="1354" actId="113"/>
        <pc:sldMkLst>
          <pc:docMk/>
          <pc:sldMk cId="1702376281" sldId="2147380740"/>
        </pc:sldMkLst>
        <pc:spChg chg="mod">
          <ac:chgData name="Domingo Alcantara" userId="75b2bfab-4ad1-4e51-a9e1-091e2847eadd" providerId="ADAL" clId="{156E032A-23E6-4170-896C-36EBFB5295F0}" dt="2024-09-18T21:17:43.682" v="679" actId="14100"/>
          <ac:spMkLst>
            <pc:docMk/>
            <pc:sldMk cId="1702376281" sldId="2147380740"/>
            <ac:spMk id="2" creationId="{9C10A3BE-0392-F9AC-B540-A12FB17E96D3}"/>
          </ac:spMkLst>
        </pc:spChg>
        <pc:spChg chg="mod">
          <ac:chgData name="Domingo Alcantara" userId="75b2bfab-4ad1-4e51-a9e1-091e2847eadd" providerId="ADAL" clId="{156E032A-23E6-4170-896C-36EBFB5295F0}" dt="2024-09-18T21:50:30.120" v="1347" actId="207"/>
          <ac:spMkLst>
            <pc:docMk/>
            <pc:sldMk cId="1702376281" sldId="2147380740"/>
            <ac:spMk id="4" creationId="{7314464F-14E9-8A81-D9F5-D329DEC85CDE}"/>
          </ac:spMkLst>
        </pc:spChg>
        <pc:spChg chg="mod">
          <ac:chgData name="Domingo Alcantara" userId="75b2bfab-4ad1-4e51-a9e1-091e2847eadd" providerId="ADAL" clId="{156E032A-23E6-4170-896C-36EBFB5295F0}" dt="2024-09-18T21:17:48.714" v="682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156E032A-23E6-4170-896C-36EBFB5295F0}" dt="2024-09-18T21:51:24.427" v="1354" actId="113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156E032A-23E6-4170-896C-36EBFB5295F0}" dt="2024-09-18T21:50:17.024" v="1346" actId="207"/>
          <ac:spMkLst>
            <pc:docMk/>
            <pc:sldMk cId="1702376281" sldId="2147380740"/>
            <ac:spMk id="8" creationId="{9387D23A-F981-5DEF-CB08-446BBB1F5413}"/>
          </ac:spMkLst>
        </pc:spChg>
        <pc:spChg chg="mod">
          <ac:chgData name="Domingo Alcantara" userId="75b2bfab-4ad1-4e51-a9e1-091e2847eadd" providerId="ADAL" clId="{156E032A-23E6-4170-896C-36EBFB5295F0}" dt="2024-09-18T21:18:27.178" v="685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156E032A-23E6-4170-896C-36EBFB5295F0}" dt="2024-09-18T21:50:38.207" v="1348" actId="207"/>
          <ac:spMkLst>
            <pc:docMk/>
            <pc:sldMk cId="1702376281" sldId="2147380740"/>
            <ac:spMk id="14" creationId="{54AB9CC1-3074-24BE-3158-CE608C1B4031}"/>
          </ac:spMkLst>
        </pc:spChg>
        <pc:spChg chg="mod">
          <ac:chgData name="Domingo Alcantara" userId="75b2bfab-4ad1-4e51-a9e1-091e2847eadd" providerId="ADAL" clId="{156E032A-23E6-4170-896C-36EBFB5295F0}" dt="2024-09-18T21:21:02.999" v="710" actId="20577"/>
          <ac:spMkLst>
            <pc:docMk/>
            <pc:sldMk cId="1702376281" sldId="2147380740"/>
            <ac:spMk id="15" creationId="{1175103B-352E-AC45-C096-520AB09F9D6A}"/>
          </ac:spMkLst>
        </pc:spChg>
        <pc:spChg chg="mod">
          <ac:chgData name="Domingo Alcantara" userId="75b2bfab-4ad1-4e51-a9e1-091e2847eadd" providerId="ADAL" clId="{156E032A-23E6-4170-896C-36EBFB5295F0}" dt="2024-09-18T21:12:43.650" v="610" actId="14100"/>
          <ac:spMkLst>
            <pc:docMk/>
            <pc:sldMk cId="1702376281" sldId="2147380740"/>
            <ac:spMk id="18" creationId="{2E7C86DB-B948-420F-A78B-A1A25F5231F0}"/>
          </ac:spMkLst>
        </pc:spChg>
        <pc:spChg chg="mod">
          <ac:chgData name="Domingo Alcantara" userId="75b2bfab-4ad1-4e51-a9e1-091e2847eadd" providerId="ADAL" clId="{156E032A-23E6-4170-896C-36EBFB5295F0}" dt="2024-09-18T21:11:48.262" v="595"/>
          <ac:spMkLst>
            <pc:docMk/>
            <pc:sldMk cId="1702376281" sldId="2147380740"/>
            <ac:spMk id="19" creationId="{FE3E289A-2366-F9CA-5CB8-C6397918E64B}"/>
          </ac:spMkLst>
        </pc:spChg>
        <pc:spChg chg="mod">
          <ac:chgData name="Domingo Alcantara" userId="75b2bfab-4ad1-4e51-a9e1-091e2847eadd" providerId="ADAL" clId="{156E032A-23E6-4170-896C-36EBFB5295F0}" dt="2024-09-18T21:12:19.515" v="607" actId="20577"/>
          <ac:spMkLst>
            <pc:docMk/>
            <pc:sldMk cId="1702376281" sldId="2147380740"/>
            <ac:spMk id="20" creationId="{D1751366-E3D3-F659-32FC-D780ECEEC4E5}"/>
          </ac:spMkLst>
        </pc:spChg>
        <pc:spChg chg="mod ord">
          <ac:chgData name="Domingo Alcantara" userId="75b2bfab-4ad1-4e51-a9e1-091e2847eadd" providerId="ADAL" clId="{156E032A-23E6-4170-896C-36EBFB5295F0}" dt="2024-09-18T21:35:29.343" v="828" actId="167"/>
          <ac:spMkLst>
            <pc:docMk/>
            <pc:sldMk cId="1702376281" sldId="2147380740"/>
            <ac:spMk id="23" creationId="{3A7ED286-6A58-8E2C-097A-1AA8AD4CECED}"/>
          </ac:spMkLst>
        </pc:spChg>
        <pc:spChg chg="add mod ord">
          <ac:chgData name="Domingo Alcantara" userId="75b2bfab-4ad1-4e51-a9e1-091e2847eadd" providerId="ADAL" clId="{156E032A-23E6-4170-896C-36EBFB5295F0}" dt="2024-09-18T21:35:38.711" v="829" actId="167"/>
          <ac:spMkLst>
            <pc:docMk/>
            <pc:sldMk cId="1702376281" sldId="2147380740"/>
            <ac:spMk id="24" creationId="{2DFDD1D0-03C9-3304-96B5-395018F3E942}"/>
          </ac:spMkLst>
        </pc:spChg>
        <pc:spChg chg="mod">
          <ac:chgData name="Domingo Alcantara" userId="75b2bfab-4ad1-4e51-a9e1-091e2847eadd" providerId="ADAL" clId="{156E032A-23E6-4170-896C-36EBFB5295F0}" dt="2024-09-18T21:17:22.740" v="675"/>
          <ac:spMkLst>
            <pc:docMk/>
            <pc:sldMk cId="1702376281" sldId="2147380740"/>
            <ac:spMk id="26" creationId="{548336ED-91C2-2E0E-253D-EE9F6118C999}"/>
          </ac:spMkLst>
        </pc:spChg>
        <pc:spChg chg="mod ord">
          <ac:chgData name="Domingo Alcantara" userId="75b2bfab-4ad1-4e51-a9e1-091e2847eadd" providerId="ADAL" clId="{156E032A-23E6-4170-896C-36EBFB5295F0}" dt="2024-09-18T21:35:12.067" v="823" actId="167"/>
          <ac:spMkLst>
            <pc:docMk/>
            <pc:sldMk cId="1702376281" sldId="2147380740"/>
            <ac:spMk id="27" creationId="{E469790C-4404-BF8F-617F-E113E48FBF03}"/>
          </ac:spMkLst>
        </pc:spChg>
        <pc:spChg chg="add mod">
          <ac:chgData name="Domingo Alcantara" userId="75b2bfab-4ad1-4e51-a9e1-091e2847eadd" providerId="ADAL" clId="{156E032A-23E6-4170-896C-36EBFB5295F0}" dt="2024-09-18T21:28:04.255" v="753" actId="1076"/>
          <ac:spMkLst>
            <pc:docMk/>
            <pc:sldMk cId="1702376281" sldId="2147380740"/>
            <ac:spMk id="29" creationId="{899BED8F-C4D6-AFA8-8B53-0461E907D7BB}"/>
          </ac:spMkLst>
        </pc:spChg>
        <pc:spChg chg="add mod">
          <ac:chgData name="Domingo Alcantara" userId="75b2bfab-4ad1-4e51-a9e1-091e2847eadd" providerId="ADAL" clId="{156E032A-23E6-4170-896C-36EBFB5295F0}" dt="2024-09-18T21:28:29.090" v="775" actId="20577"/>
          <ac:spMkLst>
            <pc:docMk/>
            <pc:sldMk cId="1702376281" sldId="2147380740"/>
            <ac:spMk id="30" creationId="{14215F1C-FCEC-CC55-1EEF-18E983F01579}"/>
          </ac:spMkLst>
        </pc:spChg>
        <pc:spChg chg="del">
          <ac:chgData name="Domingo Alcantara" userId="75b2bfab-4ad1-4e51-a9e1-091e2847eadd" providerId="ADAL" clId="{156E032A-23E6-4170-896C-36EBFB5295F0}" dt="2024-09-18T21:11:40.938" v="589" actId="478"/>
          <ac:spMkLst>
            <pc:docMk/>
            <pc:sldMk cId="1702376281" sldId="2147380740"/>
            <ac:spMk id="37" creationId="{F8A4DB79-451C-A952-4D9B-CF9E6A8DCEB9}"/>
          </ac:spMkLst>
        </pc:spChg>
        <pc:spChg chg="del">
          <ac:chgData name="Domingo Alcantara" userId="75b2bfab-4ad1-4e51-a9e1-091e2847eadd" providerId="ADAL" clId="{156E032A-23E6-4170-896C-36EBFB5295F0}" dt="2024-09-18T21:11:03.718" v="585" actId="478"/>
          <ac:spMkLst>
            <pc:docMk/>
            <pc:sldMk cId="1702376281" sldId="2147380740"/>
            <ac:spMk id="40" creationId="{19BBBB50-A70E-ED6A-D146-B0A9B70D29DF}"/>
          </ac:spMkLst>
        </pc:spChg>
        <pc:spChg chg="del">
          <ac:chgData name="Domingo Alcantara" userId="75b2bfab-4ad1-4e51-a9e1-091e2847eadd" providerId="ADAL" clId="{156E032A-23E6-4170-896C-36EBFB5295F0}" dt="2024-09-18T21:11:44.189" v="592" actId="478"/>
          <ac:spMkLst>
            <pc:docMk/>
            <pc:sldMk cId="1702376281" sldId="2147380740"/>
            <ac:spMk id="41" creationId="{B9E5ED37-B6AA-E7E6-92DC-955A6DB0BAFB}"/>
          </ac:spMkLst>
        </pc:spChg>
        <pc:spChg chg="del mod">
          <ac:chgData name="Domingo Alcantara" userId="75b2bfab-4ad1-4e51-a9e1-091e2847eadd" providerId="ADAL" clId="{156E032A-23E6-4170-896C-36EBFB5295F0}" dt="2024-09-18T21:11:43.599" v="591" actId="478"/>
          <ac:spMkLst>
            <pc:docMk/>
            <pc:sldMk cId="1702376281" sldId="2147380740"/>
            <ac:spMk id="42" creationId="{859C7A37-ADB1-4571-9189-1112CD242861}"/>
          </ac:spMkLst>
        </pc:spChg>
        <pc:spChg chg="del">
          <ac:chgData name="Domingo Alcantara" userId="75b2bfab-4ad1-4e51-a9e1-091e2847eadd" providerId="ADAL" clId="{156E032A-23E6-4170-896C-36EBFB5295F0}" dt="2024-09-18T21:17:36.827" v="677" actId="478"/>
          <ac:spMkLst>
            <pc:docMk/>
            <pc:sldMk cId="1702376281" sldId="2147380740"/>
            <ac:spMk id="48" creationId="{473AF019-2A5A-C4EE-3364-41874DD24C94}"/>
          </ac:spMkLst>
        </pc:spChg>
        <pc:spChg chg="del">
          <ac:chgData name="Domingo Alcantara" userId="75b2bfab-4ad1-4e51-a9e1-091e2847eadd" providerId="ADAL" clId="{156E032A-23E6-4170-896C-36EBFB5295F0}" dt="2024-09-18T21:11:45.647" v="593" actId="478"/>
          <ac:spMkLst>
            <pc:docMk/>
            <pc:sldMk cId="1702376281" sldId="2147380740"/>
            <ac:spMk id="58" creationId="{152CEECA-B74B-47ED-3459-95F6B70CB47C}"/>
          </ac:spMkLst>
        </pc:spChg>
        <pc:spChg chg="add del">
          <ac:chgData name="Domingo Alcantara" userId="75b2bfab-4ad1-4e51-a9e1-091e2847eadd" providerId="ADAL" clId="{156E032A-23E6-4170-896C-36EBFB5295F0}" dt="2024-09-18T21:11:27.312" v="588" actId="478"/>
          <ac:spMkLst>
            <pc:docMk/>
            <pc:sldMk cId="1702376281" sldId="2147380740"/>
            <ac:spMk id="59" creationId="{D776CB59-DF37-F82A-230B-8DCF85C80C3C}"/>
          </ac:spMkLst>
        </pc:spChg>
        <pc:spChg chg="del">
          <ac:chgData name="Domingo Alcantara" userId="75b2bfab-4ad1-4e51-a9e1-091e2847eadd" providerId="ADAL" clId="{156E032A-23E6-4170-896C-36EBFB5295F0}" dt="2024-09-18T21:11:46.496" v="594" actId="478"/>
          <ac:spMkLst>
            <pc:docMk/>
            <pc:sldMk cId="1702376281" sldId="2147380740"/>
            <ac:spMk id="60" creationId="{C8FF1C33-D49C-9C42-E17D-8EEB78D7CE1B}"/>
          </ac:spMkLst>
        </pc:spChg>
        <pc:spChg chg="mod">
          <ac:chgData name="Domingo Alcantara" userId="75b2bfab-4ad1-4e51-a9e1-091e2847eadd" providerId="ADAL" clId="{156E032A-23E6-4170-896C-36EBFB5295F0}" dt="2024-09-18T21:26:11.738" v="747" actId="14100"/>
          <ac:spMkLst>
            <pc:docMk/>
            <pc:sldMk cId="1702376281" sldId="2147380740"/>
            <ac:spMk id="63" creationId="{F5393387-ADD2-74F9-DE6B-4A49ACB9DF67}"/>
          </ac:spMkLst>
        </pc:spChg>
        <pc:spChg chg="mod">
          <ac:chgData name="Domingo Alcantara" userId="75b2bfab-4ad1-4e51-a9e1-091e2847eadd" providerId="ADAL" clId="{156E032A-23E6-4170-896C-36EBFB5295F0}" dt="2024-09-18T21:31:19.779" v="779" actId="1076"/>
          <ac:spMkLst>
            <pc:docMk/>
            <pc:sldMk cId="1702376281" sldId="2147380740"/>
            <ac:spMk id="1027" creationId="{6E6DBD79-3414-236E-47DA-A0B62F2F4CF9}"/>
          </ac:spMkLst>
        </pc:spChg>
        <pc:grpChg chg="mod">
          <ac:chgData name="Domingo Alcantara" userId="75b2bfab-4ad1-4e51-a9e1-091e2847eadd" providerId="ADAL" clId="{156E032A-23E6-4170-896C-36EBFB5295F0}" dt="2024-09-18T21:34:01.213" v="811" actId="1076"/>
          <ac:grpSpMkLst>
            <pc:docMk/>
            <pc:sldMk cId="1702376281" sldId="2147380740"/>
            <ac:grpSpMk id="11" creationId="{CDFDBA14-0938-ED1C-4A2E-BCF2DF349AF1}"/>
          </ac:grpSpMkLst>
        </pc:grpChg>
        <pc:grpChg chg="mod">
          <ac:chgData name="Domingo Alcantara" userId="75b2bfab-4ad1-4e51-a9e1-091e2847eadd" providerId="ADAL" clId="{156E032A-23E6-4170-896C-36EBFB5295F0}" dt="2024-09-18T21:26:56.381" v="751" actId="1076"/>
          <ac:grpSpMkLst>
            <pc:docMk/>
            <pc:sldMk cId="1702376281" sldId="2147380740"/>
            <ac:grpSpMk id="12" creationId="{D371026D-5700-F620-6FFE-1803D27A7EF1}"/>
          </ac:grpSpMkLst>
        </pc:grpChg>
        <pc:grpChg chg="mod">
          <ac:chgData name="Domingo Alcantara" userId="75b2bfab-4ad1-4e51-a9e1-091e2847eadd" providerId="ADAL" clId="{156E032A-23E6-4170-896C-36EBFB5295F0}" dt="2024-09-18T21:34:11.062" v="812" actId="1076"/>
          <ac:grpSpMkLst>
            <pc:docMk/>
            <pc:sldMk cId="1702376281" sldId="2147380740"/>
            <ac:grpSpMk id="13" creationId="{5F4A4630-DB19-11D3-6B78-D8910DF8FECB}"/>
          </ac:grpSpMkLst>
        </pc:grpChg>
        <pc:grpChg chg="add mod">
          <ac:chgData name="Domingo Alcantara" userId="75b2bfab-4ad1-4e51-a9e1-091e2847eadd" providerId="ADAL" clId="{156E032A-23E6-4170-896C-36EBFB5295F0}" dt="2024-09-18T21:24:27.633" v="728" actId="14100"/>
          <ac:grpSpMkLst>
            <pc:docMk/>
            <pc:sldMk cId="1702376281" sldId="2147380740"/>
            <ac:grpSpMk id="17" creationId="{CA434418-6A27-C02B-49C6-33E731284CB4}"/>
          </ac:grpSpMkLst>
        </pc:grpChg>
        <pc:grpChg chg="del">
          <ac:chgData name="Domingo Alcantara" userId="75b2bfab-4ad1-4e51-a9e1-091e2847eadd" providerId="ADAL" clId="{156E032A-23E6-4170-896C-36EBFB5295F0}" dt="2024-09-18T21:17:29.737" v="676" actId="478"/>
          <ac:grpSpMkLst>
            <pc:docMk/>
            <pc:sldMk cId="1702376281" sldId="2147380740"/>
            <ac:grpSpMk id="50" creationId="{68D999A4-0449-8BD1-106D-EDB5F36DCF5E}"/>
          </ac:grpSpMkLst>
        </pc:grpChg>
        <pc:grpChg chg="mod">
          <ac:chgData name="Domingo Alcantara" userId="75b2bfab-4ad1-4e51-a9e1-091e2847eadd" providerId="ADAL" clId="{156E032A-23E6-4170-896C-36EBFB5295F0}" dt="2024-09-18T21:20:02.676" v="705" actId="571"/>
          <ac:grpSpMkLst>
            <pc:docMk/>
            <pc:sldMk cId="1702376281" sldId="2147380740"/>
            <ac:grpSpMk id="1030" creationId="{A0EFC688-C6F7-FE12-486D-9400BF73507F}"/>
          </ac:grpSpMkLst>
        </pc:grpChg>
        <pc:graphicFrameChg chg="add mod modGraphic">
          <ac:chgData name="Domingo Alcantara" userId="75b2bfab-4ad1-4e51-a9e1-091e2847eadd" providerId="ADAL" clId="{156E032A-23E6-4170-896C-36EBFB5295F0}" dt="2024-09-18T21:47:55.422" v="1311" actId="2711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156E032A-23E6-4170-896C-36EBFB5295F0}" dt="2024-09-18T21:33:45.219" v="810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46.683" v="611" actId="478"/>
          <ac:graphicFrameMkLst>
            <pc:docMk/>
            <pc:sldMk cId="1702376281" sldId="2147380740"/>
            <ac:graphicFrameMk id="62" creationId="{D9CA0995-A7D6-3B89-AF5D-ABF415799B02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53.977" v="613" actId="478"/>
          <ac:graphicFrameMkLst>
            <pc:docMk/>
            <pc:sldMk cId="1702376281" sldId="2147380740"/>
            <ac:graphicFrameMk id="1029" creationId="{69D3ECC6-21F7-EF3F-74E1-CFF616FB9733}"/>
          </ac:graphicFrameMkLst>
        </pc:graphicFrameChg>
        <pc:picChg chg="mod">
          <ac:chgData name="Domingo Alcantara" userId="75b2bfab-4ad1-4e51-a9e1-091e2847eadd" providerId="ADAL" clId="{156E032A-23E6-4170-896C-36EBFB5295F0}" dt="2024-09-18T21:20:02.676" v="705" actId="571"/>
          <ac:picMkLst>
            <pc:docMk/>
            <pc:sldMk cId="1702376281" sldId="2147380740"/>
            <ac:picMk id="3" creationId="{8E4DB5D0-DFB0-3E67-2A8D-C7420935637A}"/>
          </ac:picMkLst>
        </pc:picChg>
        <pc:picChg chg="add mod">
          <ac:chgData name="Domingo Alcantara" userId="75b2bfab-4ad1-4e51-a9e1-091e2847eadd" providerId="ADAL" clId="{156E032A-23E6-4170-896C-36EBFB5295F0}" dt="2024-09-18T21:26:24.057" v="749" actId="14100"/>
          <ac:picMkLst>
            <pc:docMk/>
            <pc:sldMk cId="1702376281" sldId="2147380740"/>
            <ac:picMk id="28" creationId="{4574122D-E3E7-1CFE-7955-31E49CD8FD96}"/>
          </ac:picMkLst>
        </pc:picChg>
      </pc:sldChg>
      <pc:sldChg chg="add del">
        <pc:chgData name="Domingo Alcantara" userId="75b2bfab-4ad1-4e51-a9e1-091e2847eadd" providerId="ADAL" clId="{156E032A-23E6-4170-896C-36EBFB5295F0}" dt="2024-09-18T21:35:51.149" v="830" actId="2696"/>
        <pc:sldMkLst>
          <pc:docMk/>
          <pc:sldMk cId="2205824898" sldId="2147380741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532643554" sldId="2147380763"/>
        </pc:sldMkLst>
      </pc:sldChg>
      <pc:sldChg chg="del">
        <pc:chgData name="Domingo Alcantara" userId="75b2bfab-4ad1-4e51-a9e1-091e2847eadd" providerId="ADAL" clId="{156E032A-23E6-4170-896C-36EBFB5295F0}" dt="2024-09-18T18:01:02.267" v="44" actId="47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89854210" sldId="214738183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082823248" sldId="214738185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018046529" sldId="2147381890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7486885" sldId="2147381891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397777996" sldId="214738189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841058259" sldId="2147381893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25441474" sldId="2147381894"/>
        </pc:sldMkLst>
      </pc:sldChg>
      <pc:sldChg chg="addSp delSp modSp add del mod">
        <pc:chgData name="Domingo Alcantara" userId="75b2bfab-4ad1-4e51-a9e1-091e2847eadd" providerId="ADAL" clId="{156E032A-23E6-4170-896C-36EBFB5295F0}" dt="2024-09-18T18:46:04.895" v="135" actId="20577"/>
        <pc:sldMkLst>
          <pc:docMk/>
          <pc:sldMk cId="4007451525" sldId="2147381895"/>
        </pc:sldMkLst>
        <pc:graphicFrameChg chg="add del modGraphic">
          <ac:chgData name="Domingo Alcantara" userId="75b2bfab-4ad1-4e51-a9e1-091e2847eadd" providerId="ADAL" clId="{156E032A-23E6-4170-896C-36EBFB5295F0}" dt="2024-09-18T18:46:04.895" v="135" actId="20577"/>
          <ac:graphicFrameMkLst>
            <pc:docMk/>
            <pc:sldMk cId="4007451525" sldId="2147381895"/>
            <ac:graphicFrameMk id="8" creationId="{D9F3EA06-C25A-6E3A-7EB3-F398196D825E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8:45:12.592" v="118" actId="478"/>
          <ac:graphicFrameMkLst>
            <pc:docMk/>
            <pc:sldMk cId="4007451525" sldId="2147381895"/>
            <ac:graphicFrameMk id="14" creationId="{D3A5D217-0D48-36F0-6E9D-2DAB26F15D99}"/>
          </ac:graphicFrameMkLst>
        </pc:graphicFrameChg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710824216" sldId="214738189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754846026" sldId="214738189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71500470" sldId="2147381899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4283944379" sldId="2147381900"/>
        </pc:sldMkLst>
      </pc:sldChg>
      <pc:sldMasterChg chg="del delSldLayout">
        <pc:chgData name="Domingo Alcantara" userId="75b2bfab-4ad1-4e51-a9e1-091e2847eadd" providerId="ADAL" clId="{156E032A-23E6-4170-896C-36EBFB5295F0}" dt="2024-09-18T18:01:02.267" v="44" actId="47"/>
        <pc:sldMasterMkLst>
          <pc:docMk/>
          <pc:sldMasterMk cId="3832628610" sldId="2147483924"/>
        </pc:sldMasterMkLst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89972174" sldId="214748392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269494946" sldId="214748392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38444339" sldId="214748392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252421313" sldId="214748392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734369965" sldId="214748392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784878602" sldId="214748393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70804025" sldId="214748393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121132727" sldId="214748393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10006252" sldId="214748393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9579201" sldId="214748393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340528948" sldId="214748393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501795018" sldId="214748393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910840300" sldId="214748393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57894199" sldId="214748393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947342591" sldId="214748393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573714521" sldId="214748394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202775503" sldId="214748394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966788213" sldId="214748394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608499859" sldId="214748394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02326611" sldId="214748394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63082394" sldId="214748394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359655697" sldId="214748394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402182519" sldId="214748394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60041288" sldId="214748394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38839978" sldId="2147483949"/>
          </pc:sldLayoutMkLst>
        </pc:sldLayoutChg>
      </pc:sldMasterChg>
    </pc:docChg>
  </pc:docChgLst>
  <pc:docChgLst>
    <pc:chgData name="Domingo Alcantara" userId="75b2bfab-4ad1-4e51-a9e1-091e2847eadd" providerId="ADAL" clId="{6BF394EF-AE3B-4D71-8B69-CA1042887139}"/>
    <pc:docChg chg="undo redo custSel addSld delSld modSld">
      <pc:chgData name="Domingo Alcantara" userId="75b2bfab-4ad1-4e51-a9e1-091e2847eadd" providerId="ADAL" clId="{6BF394EF-AE3B-4D71-8B69-CA1042887139}" dt="2024-07-12T19:03:01.292" v="456" actId="692"/>
      <pc:docMkLst>
        <pc:docMk/>
      </pc:docMkLst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BF394EF-AE3B-4D71-8B69-CA1042887139}" dt="2024-07-12T19:03:01.292" v="45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BF394EF-AE3B-4D71-8B69-CA1042887139}" dt="2024-07-12T18:57:46.558" v="38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BF394EF-AE3B-4D71-8B69-CA1042887139}" dt="2024-07-12T18:57:51.055" v="38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BF394EF-AE3B-4D71-8B69-CA1042887139}" dt="2024-07-12T18:57:56.350" v="39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BF394EF-AE3B-4D71-8B69-CA1042887139}" dt="2024-07-12T18:44:01.213" v="2" actId="478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add mod">
          <ac:chgData name="Domingo Alcantara" userId="75b2bfab-4ad1-4e51-a9e1-091e2847eadd" providerId="ADAL" clId="{6BF394EF-AE3B-4D71-8B69-CA1042887139}" dt="2024-07-12T19:03:01.292" v="456" actId="692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43:56.832" v="1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6BF394EF-AE3B-4D71-8B69-CA1042887139}" dt="2024-07-12T18:43:56.832" v="1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BF394EF-AE3B-4D71-8B69-CA1042887139}" dt="2024-07-12T19:00:33.060" v="44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BF394EF-AE3B-4D71-8B69-CA1042887139}" dt="2024-07-12T18:58:25.573" v="40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BF394EF-AE3B-4D71-8B69-CA1042887139}" dt="2024-07-12T19:00:33.060" v="44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del">
          <ac:chgData name="Domingo Alcantara" userId="75b2bfab-4ad1-4e51-a9e1-091e2847eadd" providerId="ADAL" clId="{6BF394EF-AE3B-4D71-8B69-CA1042887139}" dt="2024-07-12T18:44:27.743" v="10" actId="478"/>
          <ac:picMkLst>
            <pc:docMk/>
            <pc:sldMk cId="4183346498" sldId="2147380662"/>
            <ac:picMk id="4" creationId="{C9364CB2-7303-ED8C-FBD5-1E3FC59A759D}"/>
          </ac:picMkLst>
        </pc:picChg>
        <pc:picChg chg="mod">
          <ac:chgData name="Domingo Alcantara" userId="75b2bfab-4ad1-4e51-a9e1-091e2847eadd" providerId="ADAL" clId="{6BF394EF-AE3B-4D71-8B69-CA1042887139}" dt="2024-07-12T18:49:48.520" v="7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BF394EF-AE3B-4D71-8B69-CA1042887139}" dt="2024-07-12T18:53:08.342" v="347" actId="1076"/>
          <ac:picMkLst>
            <pc:docMk/>
            <pc:sldMk cId="4183346498" sldId="2147380662"/>
            <ac:picMk id="7" creationId="{7D02A447-5877-CC57-965A-E359ECF2DA11}"/>
          </ac:picMkLst>
        </pc:picChg>
      </pc:sldChg>
      <pc:sldChg chg="addSp delSp modSp mod">
        <pc:chgData name="Domingo Alcantara" userId="75b2bfab-4ad1-4e51-a9e1-091e2847eadd" providerId="ADAL" clId="{6BF394EF-AE3B-4D71-8B69-CA1042887139}" dt="2024-07-12T18:58:15.867" v="39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6BF394EF-AE3B-4D71-8B69-CA1042887139}" dt="2024-07-12T18:45:37.098" v="2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BF394EF-AE3B-4D71-8B69-CA1042887139}" dt="2024-07-12T18:45:26.709" v="2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BF394EF-AE3B-4D71-8B69-CA1042887139}" dt="2024-07-12T18:49:11.012" v="5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BF394EF-AE3B-4D71-8B69-CA1042887139}" dt="2024-07-12T18:47:47.503" v="46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BF394EF-AE3B-4D71-8B69-CA1042887139}" dt="2024-07-12T18:46:06.356" v="31" actId="14100"/>
          <ac:spMkLst>
            <pc:docMk/>
            <pc:sldMk cId="43650041" sldId="2147380663"/>
            <ac:spMk id="6" creationId="{D32CA48F-BC16-498F-1F66-ACA3CD4675C1}"/>
          </ac:spMkLst>
        </pc:spChg>
        <pc:spChg chg="add mod">
          <ac:chgData name="Domingo Alcantara" userId="75b2bfab-4ad1-4e51-a9e1-091e2847eadd" providerId="ADAL" clId="{6BF394EF-AE3B-4D71-8B69-CA1042887139}" dt="2024-07-12T18:45:47.654" v="24" actId="207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6BF394EF-AE3B-4D71-8B69-CA1042887139}" dt="2024-07-12T18:44:24.182" v="7" actId="478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del">
          <ac:chgData name="Domingo Alcantara" userId="75b2bfab-4ad1-4e51-a9e1-091e2847eadd" providerId="ADAL" clId="{6BF394EF-AE3B-4D71-8B69-CA1042887139}" dt="2024-07-12T18:44:25.605" v="9" actId="478"/>
          <ac:picMkLst>
            <pc:docMk/>
            <pc:sldMk cId="43650041" sldId="2147380663"/>
            <ac:picMk id="7" creationId="{23B7DB16-3A3C-9295-7EC5-FF66B555860D}"/>
          </ac:picMkLst>
        </pc:picChg>
        <pc:picChg chg="add mod">
          <ac:chgData name="Domingo Alcantara" userId="75b2bfab-4ad1-4e51-a9e1-091e2847eadd" providerId="ADAL" clId="{6BF394EF-AE3B-4D71-8B69-CA1042887139}" dt="2024-07-12T18:46:14.043" v="34" actId="208"/>
          <ac:picMkLst>
            <pc:docMk/>
            <pc:sldMk cId="43650041" sldId="2147380663"/>
            <ac:picMk id="10" creationId="{68398E5D-4202-691C-FE25-316DF976217E}"/>
          </ac:picMkLst>
        </pc:picChg>
        <pc:picChg chg="del">
          <ac:chgData name="Domingo Alcantara" userId="75b2bfab-4ad1-4e51-a9e1-091e2847eadd" providerId="ADAL" clId="{6BF394EF-AE3B-4D71-8B69-CA1042887139}" dt="2024-07-12T18:44:25.041" v="8" actId="478"/>
          <ac:picMkLst>
            <pc:docMk/>
            <pc:sldMk cId="43650041" sldId="2147380663"/>
            <ac:picMk id="11" creationId="{0C334C1D-51C8-25DE-BFD7-92D709E05CE6}"/>
          </ac:picMkLst>
        </pc:picChg>
        <pc:picChg chg="add mod">
          <ac:chgData name="Domingo Alcantara" userId="75b2bfab-4ad1-4e51-a9e1-091e2847eadd" providerId="ADAL" clId="{6BF394EF-AE3B-4D71-8B69-CA1042887139}" dt="2024-07-12T18:47:55.378" v="49" actId="20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6BF394EF-AE3B-4D71-8B69-CA1042887139}" dt="2024-07-12T18:49:22.155" v="60" actId="20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6BF394EF-AE3B-4D71-8B69-CA1042887139}" dt="2024-07-12T18:58:15.867" v="394" actId="1076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6BF394EF-AE3B-4D71-8B69-CA1042887139}" dt="2024-07-12T18:59:29.978" v="42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BF394EF-AE3B-4D71-8B69-CA1042887139}" dt="2024-07-12T18:58:36.846" v="40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BF394EF-AE3B-4D71-8B69-CA1042887139}" dt="2024-07-12T18:59:29.978" v="42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59:46.532" v="43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BF394EF-AE3B-4D71-8B69-CA1042887139}" dt="2024-07-12T18:58:44.876" v="41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BF394EF-AE3B-4D71-8B69-CA1042887139}" dt="2024-07-12T18:59:07.210" v="41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BF394EF-AE3B-4D71-8B69-CA1042887139}" dt="2024-07-12T18:59:46.532" v="43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BF394EF-AE3B-4D71-8B69-CA1042887139}" dt="2024-07-12T18:55:56.602" v="37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5" creationId="{DF75BC01-E02D-D265-957C-A050996BCFCB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6BF394EF-AE3B-4D71-8B69-CA1042887139}" dt="2024-07-12T18:44:32.697" v="11" actId="478"/>
          <ac:picMkLst>
            <pc:docMk/>
            <pc:sldMk cId="557778375" sldId="2147380672"/>
            <ac:picMk id="10" creationId="{08124412-A668-B0C2-1250-AB08F4D18707}"/>
          </ac:picMkLst>
        </pc:picChg>
        <pc:picChg chg="del">
          <ac:chgData name="Domingo Alcantara" userId="75b2bfab-4ad1-4e51-a9e1-091e2847eadd" providerId="ADAL" clId="{6BF394EF-AE3B-4D71-8B69-CA1042887139}" dt="2024-07-12T18:44:33.092" v="12" actId="478"/>
          <ac:picMkLst>
            <pc:docMk/>
            <pc:sldMk cId="557778375" sldId="2147380672"/>
            <ac:picMk id="12" creationId="{F15765B1-77A3-F47F-6903-EB84D299552A}"/>
          </ac:picMkLst>
        </pc:picChg>
        <pc:picChg chg="add mod modCrop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13" creationId="{260A6C3D-90FA-6612-EB35-EDF174315905}"/>
          </ac:picMkLst>
        </pc:picChg>
        <pc:picChg chg="del">
          <ac:chgData name="Domingo Alcantara" userId="75b2bfab-4ad1-4e51-a9e1-091e2847eadd" providerId="ADAL" clId="{6BF394EF-AE3B-4D71-8B69-CA1042887139}" dt="2024-07-12T18:44:33.606" v="13" actId="478"/>
          <ac:picMkLst>
            <pc:docMk/>
            <pc:sldMk cId="557778375" sldId="2147380672"/>
            <ac:picMk id="15" creationId="{69AFB24B-6249-2058-C840-85BDB3ECE616}"/>
          </ac:picMkLst>
        </pc:picChg>
      </pc:sldChg>
      <pc:sldChg chg="delSp modSp del mod">
        <pc:chgData name="Domingo Alcantara" userId="75b2bfab-4ad1-4e51-a9e1-091e2847eadd" providerId="ADAL" clId="{6BF394EF-AE3B-4D71-8B69-CA1042887139}" dt="2024-07-12T18:55:49.639" v="376" actId="47"/>
        <pc:sldMkLst>
          <pc:docMk/>
          <pc:sldMk cId="596789708" sldId="2147380673"/>
        </pc:sldMkLst>
        <pc:picChg chg="del">
          <ac:chgData name="Domingo Alcantara" userId="75b2bfab-4ad1-4e51-a9e1-091e2847eadd" providerId="ADAL" clId="{6BF394EF-AE3B-4D71-8B69-CA1042887139}" dt="2024-07-12T18:44:35.165" v="14" actId="478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6BF394EF-AE3B-4D71-8B69-CA1042887139}" dt="2024-07-12T18:44:35.547" v="15" actId="478"/>
          <ac:picMkLst>
            <pc:docMk/>
            <pc:sldMk cId="596789708" sldId="2147380673"/>
            <ac:picMk id="7" creationId="{80619BD1-98AC-BDE4-939C-8E542C379188}"/>
          </ac:picMkLst>
        </pc:picChg>
        <pc:picChg chg="del mod">
          <ac:chgData name="Domingo Alcantara" userId="75b2bfab-4ad1-4e51-a9e1-091e2847eadd" providerId="ADAL" clId="{6BF394EF-AE3B-4D71-8B69-CA1042887139}" dt="2024-07-12T18:44:35.999" v="17" actId="478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 del">
        <pc:chgData name="Domingo Alcantara" userId="75b2bfab-4ad1-4e51-a9e1-091e2847eadd" providerId="ADAL" clId="{6BF394EF-AE3B-4D71-8B69-CA1042887139}" dt="2024-07-12T18:55:44.968" v="373" actId="2696"/>
        <pc:sldMkLst>
          <pc:docMk/>
          <pc:sldMk cId="141457293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6BF394EF-AE3B-4D71-8B69-CA1042887139}" dt="2024-07-12T18:55:48.415" v="375" actId="2890"/>
        <pc:sldMkLst>
          <pc:docMk/>
          <pc:sldMk cId="374216690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655640011" sldId="2147380853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966267112" sldId="2147380855"/>
        </pc:sldMkLst>
      </pc:sldChg>
      <pc:sldMasterChg chg="delSldLayout">
        <pc:chgData name="Domingo Alcantara" userId="75b2bfab-4ad1-4e51-a9e1-091e2847eadd" providerId="ADAL" clId="{6BF394EF-AE3B-4D71-8B69-CA1042887139}" dt="2024-07-12T18:44:42.127" v="1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BF394EF-AE3B-4D71-8B69-CA1042887139}" dt="2024-07-12T18:44:42.127" v="18" actId="47"/>
          <pc:sldLayoutMkLst>
            <pc:docMk/>
            <pc:sldMasterMk cId="0" sldId="2147483648"/>
            <pc:sldLayoutMk cId="2290039413" sldId="2147483924"/>
          </pc:sldLayoutMkLst>
        </pc:sldLayoutChg>
      </pc:sldMasterChg>
    </pc:docChg>
  </pc:docChgLst>
  <pc:docChgLst>
    <pc:chgData name="Domingo Alcantara" userId="75b2bfab-4ad1-4e51-a9e1-091e2847eadd" providerId="ADAL" clId="{46CB3462-1D5B-4EE9-886A-4395F498B756}"/>
    <pc:docChg chg="undo custSel addSld delSld modSld">
      <pc:chgData name="Domingo Alcantara" userId="75b2bfab-4ad1-4e51-a9e1-091e2847eadd" providerId="ADAL" clId="{46CB3462-1D5B-4EE9-886A-4395F498B756}" dt="2024-07-24T19:13:07.555" v="555" actId="2696"/>
      <pc:docMkLst>
        <pc:docMk/>
      </pc:docMkLst>
      <pc:sldChg chg="addSp delSp modSp mod">
        <pc:chgData name="Domingo Alcantara" userId="75b2bfab-4ad1-4e51-a9e1-091e2847eadd" providerId="ADAL" clId="{46CB3462-1D5B-4EE9-886A-4395F498B756}" dt="2024-07-24T19:03:09.608" v="10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6CB3462-1D5B-4EE9-886A-4395F498B756}" dt="2024-07-24T18:55:59.755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6CB3462-1D5B-4EE9-886A-4395F498B756}" dt="2024-07-24T18:56:05.010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6CB3462-1D5B-4EE9-886A-4395F498B756}" dt="2024-07-24T18:56:13.291" v="5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6CB3462-1D5B-4EE9-886A-4395F498B756}" dt="2024-07-24T19:03:09.608" v="107" actId="692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del">
          <ac:chgData name="Domingo Alcantara" userId="75b2bfab-4ad1-4e51-a9e1-091e2847eadd" providerId="ADAL" clId="{46CB3462-1D5B-4EE9-886A-4395F498B756}" dt="2024-07-24T18:43:22.600" v="2" actId="478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8:43:16.9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6CB3462-1D5B-4EE9-886A-4395F498B756}" dt="2024-07-24T18:43:16.9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6CB3462-1D5B-4EE9-886A-4395F498B756}" dt="2024-07-24T19:12:58.564" v="554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6CB3462-1D5B-4EE9-886A-4395F498B756}" dt="2024-07-24T19:12:58.564" v="554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6CB3462-1D5B-4EE9-886A-4395F498B756}" dt="2024-07-24T19:00:46.933" v="101" actId="1410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6CB3462-1D5B-4EE9-886A-4395F498B756}" dt="2024-07-24T18:43:24.436" v="3" actId="478"/>
          <ac:picMkLst>
            <pc:docMk/>
            <pc:sldMk cId="4183346498" sldId="2147380662"/>
            <ac:picMk id="6" creationId="{51D41420-4F9A-EC1D-6542-2E78D330637C}"/>
          </ac:picMkLst>
        </pc:picChg>
        <pc:picChg chg="add mod modCrop">
          <ac:chgData name="Domingo Alcantara" userId="75b2bfab-4ad1-4e51-a9e1-091e2847eadd" providerId="ADAL" clId="{46CB3462-1D5B-4EE9-886A-4395F498B756}" dt="2024-07-24T18:52:38.884" v="42" actId="1076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8:58:13.246" v="61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6CB3462-1D5B-4EE9-886A-4395F498B756}" dt="2024-07-24T18:57:23.319" v="55" actId="478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del">
          <ac:chgData name="Domingo Alcantara" userId="75b2bfab-4ad1-4e51-a9e1-091e2847eadd" providerId="ADAL" clId="{46CB3462-1D5B-4EE9-886A-4395F498B756}" dt="2024-07-24T18:43:27.169" v="5" actId="478"/>
          <ac:picMkLst>
            <pc:docMk/>
            <pc:sldMk cId="43650041" sldId="2147380663"/>
            <ac:picMk id="5" creationId="{900816ED-1B49-C6E1-3C5C-447315AB2543}"/>
          </ac:picMkLst>
        </pc:picChg>
        <pc:picChg chg="add mod">
          <ac:chgData name="Domingo Alcantara" userId="75b2bfab-4ad1-4e51-a9e1-091e2847eadd" providerId="ADAL" clId="{46CB3462-1D5B-4EE9-886A-4395F498B756}" dt="2024-07-24T18:43:39.264" v="9" actId="208"/>
          <ac:picMkLst>
            <pc:docMk/>
            <pc:sldMk cId="43650041" sldId="2147380663"/>
            <ac:picMk id="6" creationId="{6B3E64B8-2861-4B8E-7C92-ACFD8F6582B9}"/>
          </ac:picMkLst>
        </pc:picChg>
        <pc:picChg chg="del">
          <ac:chgData name="Domingo Alcantara" userId="75b2bfab-4ad1-4e51-a9e1-091e2847eadd" providerId="ADAL" clId="{46CB3462-1D5B-4EE9-886A-4395F498B756}" dt="2024-07-24T18:43:26.818" v="4" actId="478"/>
          <ac:picMkLst>
            <pc:docMk/>
            <pc:sldMk cId="43650041" sldId="2147380663"/>
            <ac:picMk id="9" creationId="{ECFF9E1E-68E7-68F5-C3C2-A698A3CB07CD}"/>
          </ac:picMkLst>
        </pc:picChg>
        <pc:picChg chg="add mod">
          <ac:chgData name="Domingo Alcantara" userId="75b2bfab-4ad1-4e51-a9e1-091e2847eadd" providerId="ADAL" clId="{46CB3462-1D5B-4EE9-886A-4395F498B756}" dt="2024-07-24T18:45:14.779" v="26" actId="208"/>
          <ac:picMkLst>
            <pc:docMk/>
            <pc:sldMk cId="43650041" sldId="2147380663"/>
            <ac:picMk id="10" creationId="{6AC35F6B-68A3-2AB0-C1AA-21439CA2BAC3}"/>
          </ac:picMkLst>
        </pc:picChg>
        <pc:picChg chg="del">
          <ac:chgData name="Domingo Alcantara" userId="75b2bfab-4ad1-4e51-a9e1-091e2847eadd" providerId="ADAL" clId="{46CB3462-1D5B-4EE9-886A-4395F498B756}" dt="2024-07-24T18:43:43.490" v="10" actId="478"/>
          <ac:picMkLst>
            <pc:docMk/>
            <pc:sldMk cId="43650041" sldId="2147380663"/>
            <ac:picMk id="12" creationId="{BBE79B3C-2CCC-148E-97CD-064B94D282F9}"/>
          </ac:picMkLst>
        </pc:picChg>
        <pc:picChg chg="add mod">
          <ac:chgData name="Domingo Alcantara" userId="75b2bfab-4ad1-4e51-a9e1-091e2847eadd" providerId="ADAL" clId="{46CB3462-1D5B-4EE9-886A-4395F498B756}" dt="2024-07-24T18:48:46.417" v="32" actId="208"/>
          <ac:picMkLst>
            <pc:docMk/>
            <pc:sldMk cId="43650041" sldId="2147380663"/>
            <ac:picMk id="13" creationId="{42A2743B-2F7A-2DF8-E349-271CE9668277}"/>
          </ac:picMkLst>
        </pc:picChg>
        <pc:picChg chg="add mod modCrop">
          <ac:chgData name="Domingo Alcantara" userId="75b2bfab-4ad1-4e51-a9e1-091e2847eadd" providerId="ADAL" clId="{46CB3462-1D5B-4EE9-886A-4395F498B756}" dt="2024-07-24T18:58:13.246" v="61" actId="1076"/>
          <ac:picMkLst>
            <pc:docMk/>
            <pc:sldMk cId="43650041" sldId="2147380663"/>
            <ac:picMk id="16" creationId="{59DBF525-4E4E-A3FD-729D-1476828A6D86}"/>
          </ac:picMkLst>
        </pc:picChg>
      </pc:sldChg>
      <pc:sldChg chg="modSp mod">
        <pc:chgData name="Domingo Alcantara" userId="75b2bfab-4ad1-4e51-a9e1-091e2847eadd" providerId="ADAL" clId="{46CB3462-1D5B-4EE9-886A-4395F498B756}" dt="2024-07-24T18:59:50.866" v="8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46CB3462-1D5B-4EE9-886A-4395F498B756}" dt="2024-07-24T18:58:32.379" v="6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6CB3462-1D5B-4EE9-886A-4395F498B756}" dt="2024-07-24T18:59:47.725" v="88" actId="1076"/>
          <ac:spMkLst>
            <pc:docMk/>
            <pc:sldMk cId="1600274290" sldId="2147380666"/>
            <ac:spMk id="27" creationId="{7F54C3A7-2F21-FE3E-FDD7-4DAC7084DC94}"/>
          </ac:spMkLst>
        </pc:spChg>
        <pc:graphicFrameChg chg="mod modGraphic">
          <ac:chgData name="Domingo Alcantara" userId="75b2bfab-4ad1-4e51-a9e1-091e2847eadd" providerId="ADAL" clId="{46CB3462-1D5B-4EE9-886A-4395F498B756}" dt="2024-07-24T18:59:50.866" v="8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9:00:15.262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6CB3462-1D5B-4EE9-886A-4395F498B756}" dt="2024-07-24T18:58:42.682" v="6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6CB3462-1D5B-4EE9-886A-4395F498B756}" dt="2024-07-24T18:59:10.421" v="7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6CB3462-1D5B-4EE9-886A-4395F498B756}" dt="2024-07-24T19:00:15.262" v="9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6CB3462-1D5B-4EE9-886A-4395F498B756}" dt="2024-07-24T19:05:57.949" v="150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6CB3462-1D5B-4EE9-886A-4395F498B756}" dt="2024-07-24T18:43:49.054" v="14" actId="478"/>
          <ac:picMkLst>
            <pc:docMk/>
            <pc:sldMk cId="557778375" sldId="2147380672"/>
            <ac:picMk id="3" creationId="{89EAA539-2075-41E5-C7EB-D327F49C67FC}"/>
          </ac:picMkLst>
        </pc:picChg>
        <pc:picChg chg="add mod">
          <ac:chgData name="Domingo Alcantara" userId="75b2bfab-4ad1-4e51-a9e1-091e2847eadd" providerId="ADAL" clId="{46CB3462-1D5B-4EE9-886A-4395F498B756}" dt="2024-07-24T19:05:48.301" v="148" actId="14100"/>
          <ac:picMkLst>
            <pc:docMk/>
            <pc:sldMk cId="557778375" sldId="2147380672"/>
            <ac:picMk id="4" creationId="{E39F73E7-1B08-C4BE-5831-5B2EDF514461}"/>
          </ac:picMkLst>
        </pc:picChg>
        <pc:picChg chg="add mod">
          <ac:chgData name="Domingo Alcantara" userId="75b2bfab-4ad1-4e51-a9e1-091e2847eadd" providerId="ADAL" clId="{46CB3462-1D5B-4EE9-886A-4395F498B756}" dt="2024-07-24T19:05:53.952" v="149" actId="1076"/>
          <ac:picMkLst>
            <pc:docMk/>
            <pc:sldMk cId="557778375" sldId="2147380672"/>
            <ac:picMk id="6" creationId="{14DB4BB7-DF4F-F0B0-1C93-43F3DD8BB350}"/>
          </ac:picMkLst>
        </pc:picChg>
        <pc:picChg chg="del">
          <ac:chgData name="Domingo Alcantara" userId="75b2bfab-4ad1-4e51-a9e1-091e2847eadd" providerId="ADAL" clId="{46CB3462-1D5B-4EE9-886A-4395F498B756}" dt="2024-07-24T18:43:48.459" v="13" actId="478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46CB3462-1D5B-4EE9-886A-4395F498B756}" dt="2024-07-24T19:05:19.347" v="137" actId="478"/>
          <ac:picMkLst>
            <pc:docMk/>
            <pc:sldMk cId="557778375" sldId="2147380672"/>
            <ac:picMk id="9" creationId="{031DC2AA-9864-14AC-E82F-C2EDB993363F}"/>
          </ac:picMkLst>
        </pc:picChg>
        <pc:picChg chg="add mod">
          <ac:chgData name="Domingo Alcantara" userId="75b2bfab-4ad1-4e51-a9e1-091e2847eadd" providerId="ADAL" clId="{46CB3462-1D5B-4EE9-886A-4395F498B756}" dt="2024-07-24T19:05:57.949" v="150" actId="1076"/>
          <ac:picMkLst>
            <pc:docMk/>
            <pc:sldMk cId="557778375" sldId="2147380672"/>
            <ac:picMk id="11" creationId="{C8EB949C-6791-217F-B520-7B7F0AAFB145}"/>
          </ac:picMkLst>
        </pc:picChg>
        <pc:picChg chg="del">
          <ac:chgData name="Domingo Alcantara" userId="75b2bfab-4ad1-4e51-a9e1-091e2847eadd" providerId="ADAL" clId="{46CB3462-1D5B-4EE9-886A-4395F498B756}" dt="2024-07-24T18:43:47.580" v="11" actId="478"/>
          <ac:picMkLst>
            <pc:docMk/>
            <pc:sldMk cId="557778375" sldId="2147380672"/>
            <ac:picMk id="14" creationId="{585C1CF3-72E5-5295-63B9-B0A38BDE1024}"/>
          </ac:picMkLst>
        </pc:picChg>
        <pc:picChg chg="del">
          <ac:chgData name="Domingo Alcantara" userId="75b2bfab-4ad1-4e51-a9e1-091e2847eadd" providerId="ADAL" clId="{46CB3462-1D5B-4EE9-886A-4395F498B756}" dt="2024-07-24T18:43:48.028" v="12" actId="478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9:08:56.560" v="183" actId="14100"/>
        <pc:sldMkLst>
          <pc:docMk/>
          <pc:sldMk cId="2356183364" sldId="2147380674"/>
        </pc:sldMkLst>
        <pc:picChg chg="del">
          <ac:chgData name="Domingo Alcantara" userId="75b2bfab-4ad1-4e51-a9e1-091e2847eadd" providerId="ADAL" clId="{46CB3462-1D5B-4EE9-886A-4395F498B756}" dt="2024-07-24T18:43:52.771" v="19" actId="478"/>
          <ac:picMkLst>
            <pc:docMk/>
            <pc:sldMk cId="2356183364" sldId="2147380674"/>
            <ac:picMk id="2" creationId="{FF467856-584A-D159-7B58-572D97C32278}"/>
          </ac:picMkLst>
        </pc:picChg>
        <pc:picChg chg="add mod">
          <ac:chgData name="Domingo Alcantara" userId="75b2bfab-4ad1-4e51-a9e1-091e2847eadd" providerId="ADAL" clId="{46CB3462-1D5B-4EE9-886A-4395F498B756}" dt="2024-07-24T19:08:46.275" v="180" actId="1076"/>
          <ac:picMkLst>
            <pc:docMk/>
            <pc:sldMk cId="2356183364" sldId="2147380674"/>
            <ac:picMk id="4" creationId="{3D743BED-8303-6A0B-D215-E2F296847A95}"/>
          </ac:picMkLst>
        </pc:picChg>
        <pc:picChg chg="del">
          <ac:chgData name="Domingo Alcantara" userId="75b2bfab-4ad1-4e51-a9e1-091e2847eadd" providerId="ADAL" clId="{46CB3462-1D5B-4EE9-886A-4395F498B756}" dt="2024-07-24T18:43:53.866" v="21" actId="478"/>
          <ac:picMkLst>
            <pc:docMk/>
            <pc:sldMk cId="2356183364" sldId="2147380674"/>
            <ac:picMk id="6" creationId="{7C98516F-9588-D868-DC2C-CA7AE42CEE85}"/>
          </ac:picMkLst>
        </pc:picChg>
        <pc:picChg chg="add mod">
          <ac:chgData name="Domingo Alcantara" userId="75b2bfab-4ad1-4e51-a9e1-091e2847eadd" providerId="ADAL" clId="{46CB3462-1D5B-4EE9-886A-4395F498B756}" dt="2024-07-24T19:06:53.050" v="160" actId="1076"/>
          <ac:picMkLst>
            <pc:docMk/>
            <pc:sldMk cId="2356183364" sldId="2147380674"/>
            <ac:picMk id="7" creationId="{ACCD9BF0-E859-3A61-5A4D-B398A68FBD55}"/>
          </ac:picMkLst>
        </pc:picChg>
        <pc:picChg chg="add mod">
          <ac:chgData name="Domingo Alcantara" userId="75b2bfab-4ad1-4e51-a9e1-091e2847eadd" providerId="ADAL" clId="{46CB3462-1D5B-4EE9-886A-4395F498B756}" dt="2024-07-24T19:07:00.993" v="164" actId="14100"/>
          <ac:picMkLst>
            <pc:docMk/>
            <pc:sldMk cId="2356183364" sldId="2147380674"/>
            <ac:picMk id="9" creationId="{84814EF9-E380-6369-29B4-73716EB45842}"/>
          </ac:picMkLst>
        </pc:picChg>
        <pc:picChg chg="del">
          <ac:chgData name="Domingo Alcantara" userId="75b2bfab-4ad1-4e51-a9e1-091e2847eadd" providerId="ADAL" clId="{46CB3462-1D5B-4EE9-886A-4395F498B756}" dt="2024-07-24T18:43:51.739" v="17" actId="478"/>
          <ac:picMkLst>
            <pc:docMk/>
            <pc:sldMk cId="2356183364" sldId="2147380674"/>
            <ac:picMk id="10" creationId="{94EAF77B-458F-B165-F9A1-251EC91479A1}"/>
          </ac:picMkLst>
        </pc:picChg>
        <pc:picChg chg="del">
          <ac:chgData name="Domingo Alcantara" userId="75b2bfab-4ad1-4e51-a9e1-091e2847eadd" providerId="ADAL" clId="{46CB3462-1D5B-4EE9-886A-4395F498B756}" dt="2024-07-24T18:43:53.315" v="20" actId="478"/>
          <ac:picMkLst>
            <pc:docMk/>
            <pc:sldMk cId="2356183364" sldId="2147380674"/>
            <ac:picMk id="12" creationId="{38D54046-AC57-A7E7-A830-3F5847189051}"/>
          </ac:picMkLst>
        </pc:picChg>
        <pc:picChg chg="del">
          <ac:chgData name="Domingo Alcantara" userId="75b2bfab-4ad1-4e51-a9e1-091e2847eadd" providerId="ADAL" clId="{46CB3462-1D5B-4EE9-886A-4395F498B756}" dt="2024-07-24T18:43:52.228" v="18" actId="478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46CB3462-1D5B-4EE9-886A-4395F498B756}" dt="2024-07-24T19:08:21.089" v="176" actId="1036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46CB3462-1D5B-4EE9-886A-4395F498B756}" dt="2024-07-24T18:43:51.235" v="16" actId="478"/>
          <ac:picMkLst>
            <pc:docMk/>
            <pc:sldMk cId="2356183364" sldId="2147380674"/>
            <ac:picMk id="15" creationId="{121C2BEF-1371-B110-4762-7D7BFA458837}"/>
          </ac:picMkLst>
        </pc:picChg>
        <pc:picChg chg="del">
          <ac:chgData name="Domingo Alcantara" userId="75b2bfab-4ad1-4e51-a9e1-091e2847eadd" providerId="ADAL" clId="{46CB3462-1D5B-4EE9-886A-4395F498B756}" dt="2024-07-24T18:43:50.762" v="15" actId="478"/>
          <ac:picMkLst>
            <pc:docMk/>
            <pc:sldMk cId="2356183364" sldId="2147380674"/>
            <ac:picMk id="16" creationId="{8449BE61-204D-8CCF-D733-B305B2E8AD80}"/>
          </ac:picMkLst>
        </pc:picChg>
        <pc:picChg chg="add mod">
          <ac:chgData name="Domingo Alcantara" userId="75b2bfab-4ad1-4e51-a9e1-091e2847eadd" providerId="ADAL" clId="{46CB3462-1D5B-4EE9-886A-4395F498B756}" dt="2024-07-24T19:08:04.491" v="172" actId="14100"/>
          <ac:picMkLst>
            <pc:docMk/>
            <pc:sldMk cId="2356183364" sldId="2147380674"/>
            <ac:picMk id="20" creationId="{187032F5-4EEA-1E0F-628F-458D0D094354}"/>
          </ac:picMkLst>
        </pc:picChg>
        <pc:picChg chg="add mod">
          <ac:chgData name="Domingo Alcantara" userId="75b2bfab-4ad1-4e51-a9e1-091e2847eadd" providerId="ADAL" clId="{46CB3462-1D5B-4EE9-886A-4395F498B756}" dt="2024-07-24T19:08:56.560" v="183" actId="14100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 del">
        <pc:chgData name="Domingo Alcantara" userId="75b2bfab-4ad1-4e51-a9e1-091e2847eadd" providerId="ADAL" clId="{46CB3462-1D5B-4EE9-886A-4395F498B756}" dt="2024-07-24T19:13:07.555" v="555" actId="2696"/>
        <pc:sldMkLst>
          <pc:docMk/>
          <pc:sldMk cId="3055524049" sldId="2147380675"/>
        </pc:sldMkLst>
      </pc:sldChg>
    </pc:docChg>
  </pc:docChgLst>
  <pc:docChgLst>
    <pc:chgData name="Domingo Alcantara" userId="75b2bfab-4ad1-4e51-a9e1-091e2847eadd" providerId="ADAL" clId="{33D7582A-0366-478D-B955-800826C31BD5}"/>
    <pc:docChg chg="undo redo custSel modSld">
      <pc:chgData name="Domingo Alcantara" userId="75b2bfab-4ad1-4e51-a9e1-091e2847eadd" providerId="ADAL" clId="{33D7582A-0366-478D-B955-800826C31BD5}" dt="2024-04-03T18:52:30.682" v="652" actId="13926"/>
      <pc:docMkLst>
        <pc:docMk/>
      </pc:docMkLst>
      <pc:sldChg chg="addSp delSp modSp mod">
        <pc:chgData name="Domingo Alcantara" userId="75b2bfab-4ad1-4e51-a9e1-091e2847eadd" providerId="ADAL" clId="{33D7582A-0366-478D-B955-800826C31BD5}" dt="2024-04-03T18:38:13.113" v="254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33D7582A-0366-478D-B955-800826C31BD5}" dt="2024-04-03T17:53:28.757" v="4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3D7582A-0366-478D-B955-800826C31BD5}" dt="2024-04-03T17:56:28.392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3D7582A-0366-478D-B955-800826C31BD5}" dt="2024-04-03T17:58:17.048" v="75" actId="1076"/>
          <ac:spMkLst>
            <pc:docMk/>
            <pc:sldMk cId="437425898" sldId="2138104057"/>
            <ac:spMk id="40" creationId="{654F46D7-8704-028C-E7E9-ADE0E1C94930}"/>
          </ac:spMkLst>
        </pc:spChg>
        <pc:spChg chg="mod">
          <ac:chgData name="Domingo Alcantara" userId="75b2bfab-4ad1-4e51-a9e1-091e2847eadd" providerId="ADAL" clId="{33D7582A-0366-478D-B955-800826C31BD5}" dt="2024-04-03T17:55:22.046" v="48" actId="20577"/>
          <ac:spMkLst>
            <pc:docMk/>
            <pc:sldMk cId="437425898" sldId="2138104057"/>
            <ac:spMk id="41" creationId="{3E10266A-DC11-9093-95AD-A8E0F65CA9C2}"/>
          </ac:spMkLst>
        </pc:spChg>
        <pc:spChg chg="mod">
          <ac:chgData name="Domingo Alcantara" userId="75b2bfab-4ad1-4e51-a9e1-091e2847eadd" providerId="ADAL" clId="{33D7582A-0366-478D-B955-800826C31BD5}" dt="2024-04-03T17:56:34.888" v="64" actId="20577"/>
          <ac:spMkLst>
            <pc:docMk/>
            <pc:sldMk cId="437425898" sldId="2138104057"/>
            <ac:spMk id="42" creationId="{CF16235D-E7AE-4439-BCDD-286CF32030FC}"/>
          </ac:spMkLst>
        </pc:spChg>
        <pc:spChg chg="mod">
          <ac:chgData name="Domingo Alcantara" userId="75b2bfab-4ad1-4e51-a9e1-091e2847eadd" providerId="ADAL" clId="{33D7582A-0366-478D-B955-800826C31BD5}" dt="2024-04-03T18:00:00.742" v="79" actId="20577"/>
          <ac:spMkLst>
            <pc:docMk/>
            <pc:sldMk cId="437425898" sldId="2138104057"/>
            <ac:spMk id="47" creationId="{F4B4C89F-431F-D981-4110-6A36443B86FC}"/>
          </ac:spMkLst>
        </pc:spChg>
        <pc:graphicFrameChg chg="add mod">
          <ac:chgData name="Domingo Alcantara" userId="75b2bfab-4ad1-4e51-a9e1-091e2847eadd" providerId="ADAL" clId="{33D7582A-0366-478D-B955-800826C31BD5}" dt="2024-04-03T18:10:19.020" v="93" actId="692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07:37.484" v="80" actId="478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7:01:57.165" v="38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33D7582A-0366-478D-B955-800826C31BD5}" dt="2024-04-03T17:01:57.165" v="38" actId="14100"/>
          <ac:spMkLst>
            <pc:docMk/>
            <pc:sldMk cId="1442877810" sldId="2147380656"/>
            <ac:spMk id="2" creationId="{A0FAB5BD-6F34-DD54-E5CD-7FBE216FDD9F}"/>
          </ac:spMkLst>
        </pc:spChg>
        <pc:spChg chg="mod topLvl">
          <ac:chgData name="Domingo Alcantara" userId="75b2bfab-4ad1-4e51-a9e1-091e2847eadd" providerId="ADAL" clId="{33D7582A-0366-478D-B955-800826C31BD5}" dt="2024-04-03T17:01:31.281" v="31" actId="164"/>
          <ac:spMkLst>
            <pc:docMk/>
            <pc:sldMk cId="1442877810" sldId="2147380656"/>
            <ac:spMk id="8" creationId="{8CC45133-1BC0-7089-5F8A-4F1D84E08621}"/>
          </ac:spMkLst>
        </pc:spChg>
        <pc:grpChg chg="add mod">
          <ac:chgData name="Domingo Alcantara" userId="75b2bfab-4ad1-4e51-a9e1-091e2847eadd" providerId="ADAL" clId="{33D7582A-0366-478D-B955-800826C31BD5}" dt="2024-04-03T17:01:31.281" v="31" actId="164"/>
          <ac:grpSpMkLst>
            <pc:docMk/>
            <pc:sldMk cId="1442877810" sldId="2147380656"/>
            <ac:grpSpMk id="6" creationId="{A6025238-864E-2AD1-BC95-FA15D5FD73D8}"/>
          </ac:grpSpMkLst>
        </pc:grpChg>
        <pc:grpChg chg="del">
          <ac:chgData name="Domingo Alcantara" userId="75b2bfab-4ad1-4e51-a9e1-091e2847eadd" providerId="ADAL" clId="{33D7582A-0366-478D-B955-800826C31BD5}" dt="2024-04-03T17:01:12.186" v="7" actId="165"/>
          <ac:grpSpMkLst>
            <pc:docMk/>
            <pc:sldMk cId="1442877810" sldId="2147380656"/>
            <ac:grpSpMk id="12" creationId="{D8477682-FE7B-0E52-7669-C99EFCDE1AF3}"/>
          </ac:grpSpMkLst>
        </pc:grpChg>
        <pc:picChg chg="del mod topLvl">
          <ac:chgData name="Domingo Alcantara" userId="75b2bfab-4ad1-4e51-a9e1-091e2847eadd" providerId="ADAL" clId="{33D7582A-0366-478D-B955-800826C31BD5}" dt="2024-04-03T17:01:14.936" v="8" actId="478"/>
          <ac:picMkLst>
            <pc:docMk/>
            <pc:sldMk cId="1442877810" sldId="2147380656"/>
            <ac:picMk id="11" creationId="{758D0067-334D-1130-67A2-647C5B15EF63}"/>
          </ac:picMkLst>
        </pc:picChg>
        <pc:picChg chg="add mod">
          <ac:chgData name="Domingo Alcantara" userId="75b2bfab-4ad1-4e51-a9e1-091e2847eadd" providerId="ADAL" clId="{33D7582A-0366-478D-B955-800826C31BD5}" dt="2024-04-03T17:01:31.281" v="31" actId="164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52:30.682" v="652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33D7582A-0366-478D-B955-800826C31BD5}" dt="2024-04-03T18:52:30.682" v="652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3D7582A-0366-478D-B955-800826C31BD5}" dt="2024-04-03T18:42:42.670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33D7582A-0366-478D-B955-800826C31BD5}" dt="2024-04-03T18:11:29.545" v="103" actId="1076"/>
          <ac:picMkLst>
            <pc:docMk/>
            <pc:sldMk cId="4183346498" sldId="2147380662"/>
            <ac:picMk id="6" creationId="{05666432-2B96-F1F7-DFB0-F639F9D20AAA}"/>
          </ac:picMkLst>
        </pc:picChg>
        <pc:picChg chg="del">
          <ac:chgData name="Domingo Alcantara" userId="75b2bfab-4ad1-4e51-a9e1-091e2847eadd" providerId="ADAL" clId="{33D7582A-0366-478D-B955-800826C31BD5}" dt="2024-04-03T18:10:38.354" v="94" actId="478"/>
          <ac:picMkLst>
            <pc:docMk/>
            <pc:sldMk cId="4183346498" sldId="2147380662"/>
            <ac:picMk id="8" creationId="{F1093BA3-B43B-25DD-8BFD-D1524DE11020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21:36.520" v="18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3D7582A-0366-478D-B955-800826C31BD5}" dt="2024-04-03T18:12:18.606" v="108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33D7582A-0366-478D-B955-800826C31BD5}" dt="2024-04-03T18:16:33.143" v="140" actId="207"/>
          <ac:spMkLst>
            <pc:docMk/>
            <pc:sldMk cId="43650041" sldId="2147380663"/>
            <ac:spMk id="6" creationId="{A14751DA-E094-919A-E031-8EB55A4E8A37}"/>
          </ac:spMkLst>
        </pc:spChg>
        <pc:spChg chg="add mod">
          <ac:chgData name="Domingo Alcantara" userId="75b2bfab-4ad1-4e51-a9e1-091e2847eadd" providerId="ADAL" clId="{33D7582A-0366-478D-B955-800826C31BD5}" dt="2024-04-03T18:16:27.861" v="139" actId="207"/>
          <ac:spMkLst>
            <pc:docMk/>
            <pc:sldMk cId="43650041" sldId="2147380663"/>
            <ac:spMk id="7" creationId="{C197AF35-13D2-2E23-8405-E167075E6B73}"/>
          </ac:spMkLst>
        </pc:spChg>
        <pc:spChg chg="add mod">
          <ac:chgData name="Domingo Alcantara" userId="75b2bfab-4ad1-4e51-a9e1-091e2847eadd" providerId="ADAL" clId="{33D7582A-0366-478D-B955-800826C31BD5}" dt="2024-04-03T18:16:53.749" v="143" actId="207"/>
          <ac:spMkLst>
            <pc:docMk/>
            <pc:sldMk cId="43650041" sldId="2147380663"/>
            <ac:spMk id="8" creationId="{DC98C6D1-A4A8-0E77-71D1-AF5B6BF709D3}"/>
          </ac:spMkLst>
        </pc:spChg>
        <pc:spChg chg="add mod">
          <ac:chgData name="Domingo Alcantara" userId="75b2bfab-4ad1-4e51-a9e1-091e2847eadd" providerId="ADAL" clId="{33D7582A-0366-478D-B955-800826C31BD5}" dt="2024-04-03T18:17:33.652" v="146" actId="207"/>
          <ac:spMkLst>
            <pc:docMk/>
            <pc:sldMk cId="43650041" sldId="2147380663"/>
            <ac:spMk id="9" creationId="{8E6FD758-5E0C-B16F-021A-4731B0EF186F}"/>
          </ac:spMkLst>
        </pc:spChg>
        <pc:graphicFrameChg chg="del">
          <ac:chgData name="Domingo Alcantara" userId="75b2bfab-4ad1-4e51-a9e1-091e2847eadd" providerId="ADAL" clId="{33D7582A-0366-478D-B955-800826C31BD5}" dt="2024-04-03T18:12:14.770" v="107" actId="478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21:36.520" v="181" actId="1076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del">
          <ac:chgData name="Domingo Alcantara" userId="75b2bfab-4ad1-4e51-a9e1-091e2847eadd" providerId="ADAL" clId="{33D7582A-0366-478D-B955-800826C31BD5}" dt="2024-04-03T18:12:11.126" v="106" actId="478"/>
          <ac:picMkLst>
            <pc:docMk/>
            <pc:sldMk cId="43650041" sldId="2147380663"/>
            <ac:picMk id="5" creationId="{4A58504C-9B5D-441A-FD1E-421C3A386008}"/>
          </ac:picMkLst>
        </pc:picChg>
        <pc:picChg chg="add mod">
          <ac:chgData name="Domingo Alcantara" userId="75b2bfab-4ad1-4e51-a9e1-091e2847eadd" providerId="ADAL" clId="{33D7582A-0366-478D-B955-800826C31BD5}" dt="2024-04-03T18:18:38.095" v="154" actId="208"/>
          <ac:picMkLst>
            <pc:docMk/>
            <pc:sldMk cId="43650041" sldId="2147380663"/>
            <ac:picMk id="12" creationId="{A0501130-F620-0382-8E7C-E1D0EC1CF622}"/>
          </ac:picMkLst>
        </pc:picChg>
        <pc:picChg chg="add mod">
          <ac:chgData name="Domingo Alcantara" userId="75b2bfab-4ad1-4e51-a9e1-091e2847eadd" providerId="ADAL" clId="{33D7582A-0366-478D-B955-800826C31BD5}" dt="2024-04-03T18:20:20.842" v="170" actId="208"/>
          <ac:picMkLst>
            <pc:docMk/>
            <pc:sldMk cId="43650041" sldId="2147380663"/>
            <ac:picMk id="14" creationId="{9642D764-874D-FAE2-96B9-D7288B7C4DD4}"/>
          </ac:picMkLst>
        </pc:picChg>
        <pc:picChg chg="add mod modCrop">
          <ac:chgData name="Domingo Alcantara" userId="75b2bfab-4ad1-4e51-a9e1-091e2847eadd" providerId="ADAL" clId="{33D7582A-0366-478D-B955-800826C31BD5}" dt="2024-04-03T18:21:26.168" v="179" actId="20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4:29.284" v="230" actId="14100"/>
        <pc:sldMkLst>
          <pc:docMk/>
          <pc:sldMk cId="2772680001" sldId="2147380664"/>
        </pc:sldMkLst>
        <pc:spChg chg="mod">
          <ac:chgData name="Domingo Alcantara" userId="75b2bfab-4ad1-4e51-a9e1-091e2847eadd" providerId="ADAL" clId="{33D7582A-0366-478D-B955-800826C31BD5}" dt="2024-04-03T18:22:37.402" v="18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3D7582A-0366-478D-B955-800826C31BD5}" dt="2024-04-03T18:22:40.783" v="18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3D7582A-0366-478D-B955-800826C31BD5}" dt="2024-04-03T18:22:47.467" v="190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3D7582A-0366-478D-B955-800826C31BD5}" dt="2024-04-03T18:22:55.139" v="198" actId="20577"/>
          <ac:spMkLst>
            <pc:docMk/>
            <pc:sldMk cId="2772680001" sldId="2147380664"/>
            <ac:spMk id="37" creationId="{03084B8F-9C98-BF88-7D6F-3F83C945EF0C}"/>
          </ac:spMkLst>
        </pc:spChg>
        <pc:graphicFrameChg chg="add del mod">
          <ac:chgData name="Domingo Alcantara" userId="75b2bfab-4ad1-4e51-a9e1-091e2847eadd" providerId="ADAL" clId="{33D7582A-0366-478D-B955-800826C31BD5}" dt="2024-04-03T18:34:29.284" v="230" actId="14100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29:21.797" v="199" actId="47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33:31.507" v="215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delSp modSp mod">
        <pc:chgData name="Domingo Alcantara" userId="75b2bfab-4ad1-4e51-a9e1-091e2847eadd" providerId="ADAL" clId="{33D7582A-0366-478D-B955-800826C31BD5}" dt="2024-04-03T18:40:19.495" v="289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3D7582A-0366-478D-B955-800826C31BD5}" dt="2024-04-03T18:40:19.495" v="289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8:46:36.128" v="338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3D7582A-0366-478D-B955-800826C31BD5}" dt="2024-04-03T18:46:29.771" v="337" actId="14100"/>
          <ac:picMkLst>
            <pc:docMk/>
            <pc:sldMk cId="2323949207" sldId="2147380668"/>
            <ac:picMk id="3" creationId="{3D814DB9-AE1A-41F6-08D2-6C0D563FC603}"/>
          </ac:picMkLst>
        </pc:picChg>
        <pc:picChg chg="add del mod">
          <ac:chgData name="Domingo Alcantara" userId="75b2bfab-4ad1-4e51-a9e1-091e2847eadd" providerId="ADAL" clId="{33D7582A-0366-478D-B955-800826C31BD5}" dt="2024-04-03T18:44:50.472" v="321" actId="478"/>
          <ac:picMkLst>
            <pc:docMk/>
            <pc:sldMk cId="2323949207" sldId="2147380668"/>
            <ac:picMk id="5" creationId="{E5FC62AA-6B22-25BB-CE45-DD8D1499D08C}"/>
          </ac:picMkLst>
        </pc:picChg>
        <pc:picChg chg="add mod">
          <ac:chgData name="Domingo Alcantara" userId="75b2bfab-4ad1-4e51-a9e1-091e2847eadd" providerId="ADAL" clId="{33D7582A-0366-478D-B955-800826C31BD5}" dt="2024-04-03T18:46:16.486" v="330" actId="14100"/>
          <ac:picMkLst>
            <pc:docMk/>
            <pc:sldMk cId="2323949207" sldId="2147380668"/>
            <ac:picMk id="7" creationId="{CFA15C83-CE26-770D-5242-549749870F8F}"/>
          </ac:picMkLst>
        </pc:picChg>
        <pc:picChg chg="del">
          <ac:chgData name="Domingo Alcantara" userId="75b2bfab-4ad1-4e51-a9e1-091e2847eadd" providerId="ADAL" clId="{33D7582A-0366-478D-B955-800826C31BD5}" dt="2024-04-03T18:43:33.094" v="314" actId="478"/>
          <ac:picMkLst>
            <pc:docMk/>
            <pc:sldMk cId="2323949207" sldId="2147380668"/>
            <ac:picMk id="8" creationId="{7D42C1D1-06E9-A38E-82E6-B8BCE3AA62AF}"/>
          </ac:picMkLst>
        </pc:picChg>
        <pc:picChg chg="del">
          <ac:chgData name="Domingo Alcantara" userId="75b2bfab-4ad1-4e51-a9e1-091e2847eadd" providerId="ADAL" clId="{33D7582A-0366-478D-B955-800826C31BD5}" dt="2024-04-03T18:46:25.623" v="336" actId="478"/>
          <ac:picMkLst>
            <pc:docMk/>
            <pc:sldMk cId="2323949207" sldId="2147380668"/>
            <ac:picMk id="10" creationId="{DFBB0802-4564-856B-566D-112451B0A19E}"/>
          </ac:picMkLst>
        </pc:picChg>
        <pc:picChg chg="add mod ord">
          <ac:chgData name="Domingo Alcantara" userId="75b2bfab-4ad1-4e51-a9e1-091e2847eadd" providerId="ADAL" clId="{33D7582A-0366-478D-B955-800826C31BD5}" dt="2024-04-03T18:46:36.128" v="338" actId="208"/>
          <ac:picMkLst>
            <pc:docMk/>
            <pc:sldMk cId="2323949207" sldId="2147380668"/>
            <ac:picMk id="11" creationId="{30C117A2-C8B1-9FF4-BA75-E76143F53D53}"/>
          </ac:picMkLst>
        </pc:picChg>
        <pc:picChg chg="del">
          <ac:chgData name="Domingo Alcantara" userId="75b2bfab-4ad1-4e51-a9e1-091e2847eadd" providerId="ADAL" clId="{33D7582A-0366-478D-B955-800826C31BD5}" dt="2024-04-03T18:40:30.183" v="291" actId="478"/>
          <ac:picMkLst>
            <pc:docMk/>
            <pc:sldMk cId="2323949207" sldId="2147380668"/>
            <ac:picMk id="12" creationId="{D3E83347-296C-1B3B-7964-3E2A64B1DC69}"/>
          </ac:picMkLst>
        </pc:picChg>
        <pc:picChg chg="del">
          <ac:chgData name="Domingo Alcantara" userId="75b2bfab-4ad1-4e51-a9e1-091e2847eadd" providerId="ADAL" clId="{33D7582A-0366-478D-B955-800826C31BD5}" dt="2024-04-03T18:40:29.376" v="290" actId="47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9:03.903" v="271" actId="20577"/>
        <pc:sldMkLst>
          <pc:docMk/>
          <pc:sldMk cId="4107707069" sldId="2147380669"/>
        </pc:sldMkLst>
        <pc:graphicFrameChg chg="add mod modGraphic">
          <ac:chgData name="Domingo Alcantara" userId="75b2bfab-4ad1-4e51-a9e1-091e2847eadd" providerId="ADAL" clId="{33D7582A-0366-478D-B955-800826C31BD5}" dt="2024-04-03T18:39:03.903" v="27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1.807" v="239" actId="478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</pc:sldChg>
    </pc:docChg>
  </pc:docChgLst>
  <pc:docChgLst>
    <pc:chgData name="Domingo Alcantara" userId="75b2bfab-4ad1-4e51-a9e1-091e2847eadd" providerId="ADAL" clId="{FB46CCBB-ED9B-46D1-BEFB-ED1F2CB8C4E4}"/>
    <pc:docChg chg="undo redo custSel addSld modSld">
      <pc:chgData name="Domingo Alcantara" userId="75b2bfab-4ad1-4e51-a9e1-091e2847eadd" providerId="ADAL" clId="{FB46CCBB-ED9B-46D1-BEFB-ED1F2CB8C4E4}" dt="2024-07-08T20:00:34.556" v="745" actId="113"/>
      <pc:docMkLst>
        <pc:docMk/>
      </pc:docMkLst>
      <pc:sldChg chg="addSp delSp modSp mod">
        <pc:chgData name="Domingo Alcantara" userId="75b2bfab-4ad1-4e51-a9e1-091e2847eadd" providerId="ADAL" clId="{FB46CCBB-ED9B-46D1-BEFB-ED1F2CB8C4E4}" dt="2024-07-08T20:00:34.556" v="745" actId="113"/>
        <pc:sldMkLst>
          <pc:docMk/>
          <pc:sldMk cId="437425898" sldId="2138104057"/>
        </pc:sldMkLst>
        <pc:spChg chg="mod">
          <ac:chgData name="Domingo Alcantara" userId="75b2bfab-4ad1-4e51-a9e1-091e2847eadd" providerId="ADAL" clId="{FB46CCBB-ED9B-46D1-BEFB-ED1F2CB8C4E4}" dt="2024-07-08T19:49:35.532" v="1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46CCBB-ED9B-46D1-BEFB-ED1F2CB8C4E4}" dt="2024-07-08T19:49:38.945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46CCBB-ED9B-46D1-BEFB-ED1F2CB8C4E4}" dt="2024-07-08T19:49:42.07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B46CCBB-ED9B-46D1-BEFB-ED1F2CB8C4E4}" dt="2024-07-08T19:35:34.108" v="3" actId="478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add mod">
          <ac:chgData name="Domingo Alcantara" userId="75b2bfab-4ad1-4e51-a9e1-091e2847eadd" providerId="ADAL" clId="{FB46CCBB-ED9B-46D1-BEFB-ED1F2CB8C4E4}" dt="2024-07-08T20:00:34.556" v="745" actId="113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35:42.287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46CCBB-ED9B-46D1-BEFB-ED1F2CB8C4E4}" dt="2024-07-08T19:35:42.287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46CCBB-ED9B-46D1-BEFB-ED1F2CB8C4E4}" dt="2024-07-08T19:55:08.848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B46CCBB-ED9B-46D1-BEFB-ED1F2CB8C4E4}" dt="2024-07-08T19:55:08.848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46CCBB-ED9B-46D1-BEFB-ED1F2CB8C4E4}" dt="2024-07-08T19:52:12.756" v="160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46CCBB-ED9B-46D1-BEFB-ED1F2CB8C4E4}" dt="2024-07-08T19:41:48.675" v="56" actId="14100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FB46CCBB-ED9B-46D1-BEFB-ED1F2CB8C4E4}" dt="2024-07-08T19:35:35.909" v="4" actId="478"/>
          <ac:picMkLst>
            <pc:docMk/>
            <pc:sldMk cId="4183346498" sldId="2147380662"/>
            <ac:picMk id="6" creationId="{5EE9FAC7-149A-3EE5-E77C-69C923D9DA63}"/>
          </ac:picMkLst>
        </pc:picChg>
        <pc:picChg chg="add mod">
          <ac:chgData name="Domingo Alcantara" userId="75b2bfab-4ad1-4e51-a9e1-091e2847eadd" providerId="ADAL" clId="{FB46CCBB-ED9B-46D1-BEFB-ED1F2CB8C4E4}" dt="2024-07-08T19:41:42.282" v="54" actId="1076"/>
          <ac:picMkLst>
            <pc:docMk/>
            <pc:sldMk cId="4183346498" sldId="2147380662"/>
            <ac:picMk id="7" creationId="{FA774398-9C0C-7BB1-F3B5-0EEA4E095BAF}"/>
          </ac:picMkLst>
        </pc:picChg>
      </pc:sldChg>
      <pc:sldChg chg="addSp delSp modSp mod">
        <pc:chgData name="Domingo Alcantara" userId="75b2bfab-4ad1-4e51-a9e1-091e2847eadd" providerId="ADAL" clId="{FB46CCBB-ED9B-46D1-BEFB-ED1F2CB8C4E4}" dt="2024-07-08T19:59:21.662" v="734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FB46CCBB-ED9B-46D1-BEFB-ED1F2CB8C4E4}" dt="2024-07-08T19:38:09.488" v="5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46CCBB-ED9B-46D1-BEFB-ED1F2CB8C4E4}" dt="2024-07-08T19:36:33.343" v="2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B46CCBB-ED9B-46D1-BEFB-ED1F2CB8C4E4}" dt="2024-07-08T19:36:28.544" v="21" actId="164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B46CCBB-ED9B-46D1-BEFB-ED1F2CB8C4E4}" dt="2024-07-08T19:37:44.585" v="45" actId="164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FB46CCBB-ED9B-46D1-BEFB-ED1F2CB8C4E4}" dt="2024-07-08T19:38:17.881" v="52" actId="1076"/>
          <ac:spMkLst>
            <pc:docMk/>
            <pc:sldMk cId="43650041" sldId="2147380663"/>
            <ac:spMk id="14" creationId="{A528366B-7221-9647-556E-167F3AB2BFD1}"/>
          </ac:spMkLst>
        </pc:spChg>
        <pc:spChg chg="add mod">
          <ac:chgData name="Domingo Alcantara" userId="75b2bfab-4ad1-4e51-a9e1-091e2847eadd" providerId="ADAL" clId="{FB46CCBB-ED9B-46D1-BEFB-ED1F2CB8C4E4}" dt="2024-07-08T19:44:39.935" v="61" actId="14100"/>
          <ac:spMkLst>
            <pc:docMk/>
            <pc:sldMk cId="43650041" sldId="2147380663"/>
            <ac:spMk id="15" creationId="{F56D582F-B33A-0AED-B867-D62D5472FC37}"/>
          </ac:spMkLst>
        </pc:spChg>
        <pc:grpChg chg="add mod">
          <ac:chgData name="Domingo Alcantara" userId="75b2bfab-4ad1-4e51-a9e1-091e2847eadd" providerId="ADAL" clId="{FB46CCBB-ED9B-46D1-BEFB-ED1F2CB8C4E4}" dt="2024-07-08T19:36:33.343" v="22" actId="1076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FB46CCBB-ED9B-46D1-BEFB-ED1F2CB8C4E4}" dt="2024-07-08T19:38:09.488" v="50" actId="1076"/>
          <ac:grpSpMkLst>
            <pc:docMk/>
            <pc:sldMk cId="43650041" sldId="2147380663"/>
            <ac:grpSpMk id="13" creationId="{4127AB89-C453-635F-272C-55F6B5099D70}"/>
          </ac:grpSpMkLst>
        </pc:grpChg>
        <pc:graphicFrameChg chg="add mod">
          <ac:chgData name="Domingo Alcantara" userId="75b2bfab-4ad1-4e51-a9e1-091e2847eadd" providerId="ADAL" clId="{FB46CCBB-ED9B-46D1-BEFB-ED1F2CB8C4E4}" dt="2024-07-08T19:58:29.436" v="731" actId="113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7" creationId="{421FDF40-D2B0-316B-AE9C-E8BF760D5A86}"/>
          </ac:picMkLst>
        </pc:picChg>
        <pc:picChg chg="add mod">
          <ac:chgData name="Domingo Alcantara" userId="75b2bfab-4ad1-4e51-a9e1-091e2847eadd" providerId="ADAL" clId="{FB46CCBB-ED9B-46D1-BEFB-ED1F2CB8C4E4}" dt="2024-07-08T19:36:28.544" v="21" actId="164"/>
          <ac:picMkLst>
            <pc:docMk/>
            <pc:sldMk cId="43650041" sldId="2147380663"/>
            <ac:picMk id="8" creationId="{52DDFA3E-FD20-BC1E-F7FD-6741A69DFEB9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" creationId="{A840EEB2-D576-A253-4219-3E7FAFA76146}"/>
          </ac:picMkLst>
        </pc:picChg>
        <pc:picChg chg="add mod">
          <ac:chgData name="Domingo Alcantara" userId="75b2bfab-4ad1-4e51-a9e1-091e2847eadd" providerId="ADAL" clId="{FB46CCBB-ED9B-46D1-BEFB-ED1F2CB8C4E4}" dt="2024-07-08T19:37:44.585" v="45" actId="164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FB46CCBB-ED9B-46D1-BEFB-ED1F2CB8C4E4}" dt="2024-07-08T19:44:52.405" v="73" actId="208"/>
          <ac:picMkLst>
            <pc:docMk/>
            <pc:sldMk cId="43650041" sldId="2147380663"/>
            <ac:picMk id="17" creationId="{5F1CA311-B5DF-1C74-549E-CD14A97192FF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FB46CCBB-ED9B-46D1-BEFB-ED1F2CB8C4E4}" dt="2024-07-08T19:50:49.901" v="13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B46CCBB-ED9B-46D1-BEFB-ED1F2CB8C4E4}" dt="2024-07-08T19:50:03.788" v="12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B46CCBB-ED9B-46D1-BEFB-ED1F2CB8C4E4}" dt="2024-07-08T19:50:08.649" v="12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B46CCBB-ED9B-46D1-BEFB-ED1F2CB8C4E4}" dt="2024-07-08T19:50:49.901" v="13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51:31.794" v="1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46CCBB-ED9B-46D1-BEFB-ED1F2CB8C4E4}" dt="2024-07-08T19:50:13.891" v="12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46CCBB-ED9B-46D1-BEFB-ED1F2CB8C4E4}" dt="2024-07-08T19:51:16.867" v="1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46CCBB-ED9B-46D1-BEFB-ED1F2CB8C4E4}" dt="2024-07-08T19:51:31.794" v="1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46CCBB-ED9B-46D1-BEFB-ED1F2CB8C4E4}" dt="2024-07-08T19:47:31.609" v="97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4" creationId="{3353A8AD-F627-469D-AA6F-FF67485C2613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5" creationId="{5AE1335C-054A-0377-7376-43E924773BD7}"/>
          </ac:picMkLst>
        </pc:picChg>
        <pc:picChg chg="add mod">
          <ac:chgData name="Domingo Alcantara" userId="75b2bfab-4ad1-4e51-a9e1-091e2847eadd" providerId="ADAL" clId="{FB46CCBB-ED9B-46D1-BEFB-ED1F2CB8C4E4}" dt="2024-07-08T19:47:31.609" v="97" actId="1076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8" creationId="{DCC3BF2F-DAD6-3BB9-48DB-C7A6E85E0473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9" creationId="{6F38988A-FD6D-D910-968B-DFD750FF41EF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4" creationId="{F594F7E2-0048-EB7C-F1CB-0BB873ECFB4A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add mod">
        <pc:chgData name="Domingo Alcantara" userId="75b2bfab-4ad1-4e51-a9e1-091e2847eadd" providerId="ADAL" clId="{FB46CCBB-ED9B-46D1-BEFB-ED1F2CB8C4E4}" dt="2024-07-08T19:48:17.297" v="109" actId="1076"/>
        <pc:sldMkLst>
          <pc:docMk/>
          <pc:sldMk cId="596789708" sldId="2147380673"/>
        </pc:sldMkLst>
        <pc:picChg chg="add del mod modCrop">
          <ac:chgData name="Domingo Alcantara" userId="75b2bfab-4ad1-4e51-a9e1-091e2847eadd" providerId="ADAL" clId="{FB46CCBB-ED9B-46D1-BEFB-ED1F2CB8C4E4}" dt="2024-07-08T19:47:09.149" v="89" actId="21"/>
          <ac:picMkLst>
            <pc:docMk/>
            <pc:sldMk cId="596789708" sldId="2147380673"/>
            <ac:picMk id="3" creationId="{6F38988A-FD6D-D910-968B-DFD750FF41EF}"/>
          </ac:picMkLst>
        </pc:picChg>
        <pc:picChg chg="add mod">
          <ac:chgData name="Domingo Alcantara" userId="75b2bfab-4ad1-4e51-a9e1-091e2847eadd" providerId="ADAL" clId="{FB46CCBB-ED9B-46D1-BEFB-ED1F2CB8C4E4}" dt="2024-07-08T19:48:12.005" v="106" actId="1076"/>
          <ac:picMkLst>
            <pc:docMk/>
            <pc:sldMk cId="596789708" sldId="2147380673"/>
            <ac:picMk id="5" creationId="{7360711C-F289-9153-20C1-34B400203DB3}"/>
          </ac:picMkLst>
        </pc:picChg>
        <pc:picChg chg="add mod">
          <ac:chgData name="Domingo Alcantara" userId="75b2bfab-4ad1-4e51-a9e1-091e2847eadd" providerId="ADAL" clId="{FB46CCBB-ED9B-46D1-BEFB-ED1F2CB8C4E4}" dt="2024-07-08T19:47:58.388" v="103" actId="1076"/>
          <ac:picMkLst>
            <pc:docMk/>
            <pc:sldMk cId="596789708" sldId="2147380673"/>
            <ac:picMk id="7" creationId="{18835277-B188-FF18-3A4C-7AD78BEBC973}"/>
          </ac:picMkLst>
        </pc:picChg>
        <pc:picChg chg="add mod">
          <ac:chgData name="Domingo Alcantara" userId="75b2bfab-4ad1-4e51-a9e1-091e2847eadd" providerId="ADAL" clId="{FB46CCBB-ED9B-46D1-BEFB-ED1F2CB8C4E4}" dt="2024-07-08T19:48:17.297" v="109" actId="1076"/>
          <ac:picMkLst>
            <pc:docMk/>
            <pc:sldMk cId="596789708" sldId="2147380673"/>
            <ac:picMk id="9" creationId="{E6A541C6-060E-CAB1-D3D8-A10B398E5CC4}"/>
          </ac:picMkLst>
        </pc:picChg>
      </pc:sldChg>
    </pc:docChg>
  </pc:docChgLst>
  <pc:docChgLst>
    <pc:chgData name="Domingo Alcantara" userId="75b2bfab-4ad1-4e51-a9e1-091e2847eadd" providerId="ADAL" clId="{4D34047F-4A5E-48DA-8C89-9F150C0A7A07}"/>
    <pc:docChg chg="undo redo custSel addSld delSld modSld">
      <pc:chgData name="Domingo Alcantara" userId="75b2bfab-4ad1-4e51-a9e1-091e2847eadd" providerId="ADAL" clId="{4D34047F-4A5E-48DA-8C89-9F150C0A7A07}" dt="2024-07-09T20:54:43.265" v="1046" actId="47"/>
      <pc:docMkLst>
        <pc:docMk/>
      </pc:docMkLst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4D34047F-4A5E-48DA-8C89-9F150C0A7A07}" dt="2024-07-09T20:54:43.265" v="1046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D34047F-4A5E-48DA-8C89-9F150C0A7A07}" dt="2024-07-09T20:44:16.451" v="999" actId="1076"/>
        <pc:sldMkLst>
          <pc:docMk/>
          <pc:sldMk cId="437425898" sldId="2138104057"/>
        </pc:sldMkLst>
        <pc:spChg chg="add del">
          <ac:chgData name="Domingo Alcantara" userId="75b2bfab-4ad1-4e51-a9e1-091e2847eadd" providerId="ADAL" clId="{4D34047F-4A5E-48DA-8C89-9F150C0A7A07}" dt="2024-07-09T20:43:55" v="958" actId="22"/>
          <ac:spMkLst>
            <pc:docMk/>
            <pc:sldMk cId="437425898" sldId="2138104057"/>
            <ac:spMk id="5" creationId="{80D12DAC-A0EA-3439-8218-00DB666C93CE}"/>
          </ac:spMkLst>
        </pc:spChg>
        <pc:spChg chg="add mod">
          <ac:chgData name="Domingo Alcantara" userId="75b2bfab-4ad1-4e51-a9e1-091e2847eadd" providerId="ADAL" clId="{4D34047F-4A5E-48DA-8C89-9F150C0A7A07}" dt="2024-07-09T20:44:16.451" v="999" actId="1076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4D34047F-4A5E-48DA-8C89-9F150C0A7A07}" dt="2024-07-09T20:22:42.642" v="53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D34047F-4A5E-48DA-8C89-9F150C0A7A07}" dt="2024-07-09T20:22:46.275" v="53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D34047F-4A5E-48DA-8C89-9F150C0A7A07}" dt="2024-07-09T20:23:00.743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D34047F-4A5E-48DA-8C89-9F150C0A7A07}" dt="2024-07-09T20:43:07.405" v="954" actId="692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del">
          <ac:chgData name="Domingo Alcantara" userId="75b2bfab-4ad1-4e51-a9e1-091e2847eadd" providerId="ADAL" clId="{4D34047F-4A5E-48DA-8C89-9F150C0A7A07}" dt="2024-07-09T19:58:06.872" v="2" actId="478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19:58:01.7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D34047F-4A5E-48DA-8C89-9F150C0A7A07}" dt="2024-07-09T19:58:01.7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D34047F-4A5E-48DA-8C89-9F150C0A7A07}" dt="2024-07-09T20:41:53.533" v="94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4D34047F-4A5E-48DA-8C89-9F150C0A7A07}" dt="2024-07-09T20:41:44.481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D34047F-4A5E-48DA-8C89-9F150C0A7A07}" dt="2024-07-09T20:28:26.044" v="614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4D34047F-4A5E-48DA-8C89-9F150C0A7A07}" dt="2024-07-09T20:41:53.533" v="948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4D34047F-4A5E-48DA-8C89-9F150C0A7A07}" dt="2024-07-09T20:23:10.841" v="546" actId="478"/>
          <ac:picMkLst>
            <pc:docMk/>
            <pc:sldMk cId="4183346498" sldId="2147380662"/>
            <ac:picMk id="6" creationId="{ADA5BE1E-C65D-998C-246A-0CB7B13228DC}"/>
          </ac:picMkLst>
        </pc:picChg>
        <pc:picChg chg="del">
          <ac:chgData name="Domingo Alcantara" userId="75b2bfab-4ad1-4e51-a9e1-091e2847eadd" providerId="ADAL" clId="{4D34047F-4A5E-48DA-8C89-9F150C0A7A07}" dt="2024-07-09T19:58:09.153" v="3" actId="478"/>
          <ac:picMkLst>
            <pc:docMk/>
            <pc:sldMk cId="4183346498" sldId="2147380662"/>
            <ac:picMk id="7" creationId="{FA774398-9C0C-7BB1-F3B5-0EEA4E095BAF}"/>
          </ac:picMkLst>
        </pc:picChg>
        <pc:picChg chg="add mod">
          <ac:chgData name="Domingo Alcantara" userId="75b2bfab-4ad1-4e51-a9e1-091e2847eadd" providerId="ADAL" clId="{4D34047F-4A5E-48DA-8C89-9F150C0A7A07}" dt="2024-07-09T20:23:50.331" v="548" actId="1076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39:39.242" v="62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D34047F-4A5E-48DA-8C89-9F150C0A7A07}" dt="2024-07-09T20:39:30.687" v="62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3" creationId="{50EE452C-36C8-6AD0-2F9E-05F211C7AB02}"/>
          </ac:spMkLst>
        </pc:spChg>
        <pc:spChg chg="mod topLvl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4" creationId="{0998B70A-3F1C-67EB-AB11-9A035531174E}"/>
          </ac:spMkLst>
        </pc:spChg>
        <pc:spChg chg="mod topLvl">
          <ac:chgData name="Domingo Alcantara" userId="75b2bfab-4ad1-4e51-a9e1-091e2847eadd" providerId="ADAL" clId="{4D34047F-4A5E-48DA-8C89-9F150C0A7A07}" dt="2024-07-09T20:39:35.734" v="621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D34047F-4A5E-48DA-8C89-9F150C0A7A07}" dt="2024-07-09T19:58:35.221" v="7" actId="478"/>
          <ac:spMkLst>
            <pc:docMk/>
            <pc:sldMk cId="43650041" sldId="2147380663"/>
            <ac:spMk id="14" creationId="{A528366B-7221-9647-556E-167F3AB2BFD1}"/>
          </ac:spMkLst>
        </pc:spChg>
        <pc:spChg chg="del">
          <ac:chgData name="Domingo Alcantara" userId="75b2bfab-4ad1-4e51-a9e1-091e2847eadd" providerId="ADAL" clId="{4D34047F-4A5E-48DA-8C89-9F150C0A7A07}" dt="2024-07-09T19:58:36.369" v="8" actId="478"/>
          <ac:spMkLst>
            <pc:docMk/>
            <pc:sldMk cId="43650041" sldId="2147380663"/>
            <ac:spMk id="15" creationId="{F56D582F-B33A-0AED-B867-D62D5472FC37}"/>
          </ac:spMkLst>
        </pc:spChg>
        <pc:grpChg chg="add 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4D34047F-4A5E-48DA-8C89-9F150C0A7A07}" dt="2024-07-09T20:30:52.958" v="615" actId="1076"/>
          <ac:grpSpMkLst>
            <pc:docMk/>
            <pc:sldMk cId="43650041" sldId="2147380663"/>
            <ac:grpSpMk id="10" creationId="{ABBDD230-2F6C-0DEF-1EE5-914E266446AA}"/>
          </ac:grpSpMkLst>
        </pc:grpChg>
        <pc:grpChg chg="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13" creationId="{4127AB89-C453-635F-272C-55F6B5099D70}"/>
          </ac:grpSpMkLst>
        </pc:grpChg>
        <pc:graphicFrameChg chg="del">
          <ac:chgData name="Domingo Alcantara" userId="75b2bfab-4ad1-4e51-a9e1-091e2847eadd" providerId="ADAL" clId="{4D34047F-4A5E-48DA-8C89-9F150C0A7A07}" dt="2024-07-09T19:58:53.666" v="11" actId="478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add mod">
          <ac:chgData name="Domingo Alcantara" userId="75b2bfab-4ad1-4e51-a9e1-091e2847eadd" providerId="ADAL" clId="{4D34047F-4A5E-48DA-8C89-9F150C0A7A07}" dt="2024-07-09T20:15:55.078" v="522" actId="164"/>
          <ac:picMkLst>
            <pc:docMk/>
            <pc:sldMk cId="43650041" sldId="2147380663"/>
            <ac:picMk id="7" creationId="{1AFEE189-E05F-261B-BC11-48F0173BC6D2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8" creationId="{52DDFA3E-FD20-BC1E-F7FD-6741A69DFEB9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4D34047F-4A5E-48DA-8C89-9F150C0A7A07}" dt="2024-07-09T20:39:39.242" v="622" actId="208"/>
          <ac:picMkLst>
            <pc:docMk/>
            <pc:sldMk cId="43650041" sldId="2147380663"/>
            <ac:picMk id="16" creationId="{5BF075D8-2F74-5266-F46F-A45B494AA943}"/>
          </ac:picMkLst>
        </pc:picChg>
        <pc:picChg chg="de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7" creationId="{5F1CA311-B5DF-1C74-549E-CD14A97192FF}"/>
          </ac:picMkLst>
        </pc:picChg>
        <pc:picChg chg="add mod">
          <ac:chgData name="Domingo Alcantara" userId="75b2bfab-4ad1-4e51-a9e1-091e2847eadd" providerId="ADAL" clId="{4D34047F-4A5E-48DA-8C89-9F150C0A7A07}" dt="2024-07-09T20:06:52.885" v="37" actId="1076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4D34047F-4A5E-48DA-8C89-9F150C0A7A07}" dt="2024-07-09T20:26:47.761" v="5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D34047F-4A5E-48DA-8C89-9F150C0A7A07}" dt="2024-07-09T20:25:36.318" v="55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D34047F-4A5E-48DA-8C89-9F150C0A7A07}" dt="2024-07-09T20:25:44.678" v="55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D34047F-4A5E-48DA-8C89-9F150C0A7A07}" dt="2024-07-09T20:26:47.761" v="5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20:27:44.843" v="58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D34047F-4A5E-48DA-8C89-9F150C0A7A07}" dt="2024-07-09T20:25:52.729" v="5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D34047F-4A5E-48DA-8C89-9F150C0A7A07}" dt="2024-07-09T20:25:58.678" v="56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D34047F-4A5E-48DA-8C89-9F150C0A7A07}" dt="2024-07-09T20:27:44.843" v="5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D34047F-4A5E-48DA-8C89-9F150C0A7A07}" dt="2024-07-09T20:27:35.932" v="5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D34047F-4A5E-48DA-8C89-9F150C0A7A07}" dt="2024-07-09T20:47:14.772" v="1027" actId="1035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3" creationId="{6B920E55-6235-E5E7-D813-8DF55157B7FF}"/>
          </ac:picMkLst>
        </pc:picChg>
        <pc:picChg chg="del">
          <ac:chgData name="Domingo Alcantara" userId="75b2bfab-4ad1-4e51-a9e1-091e2847eadd" providerId="ADAL" clId="{4D34047F-4A5E-48DA-8C89-9F150C0A7A07}" dt="2024-07-09T19:58:55.711" v="12" actId="478"/>
          <ac:picMkLst>
            <pc:docMk/>
            <pc:sldMk cId="557778375" sldId="2147380672"/>
            <ac:picMk id="4" creationId="{3353A8AD-F627-469D-AA6F-FF67485C2613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6" creationId="{C11A76FF-05A4-00FC-3248-44291C6F1F32}"/>
          </ac:picMkLst>
        </pc:picChg>
        <pc:picChg chg="del">
          <ac:chgData name="Domingo Alcantara" userId="75b2bfab-4ad1-4e51-a9e1-091e2847eadd" providerId="ADAL" clId="{4D34047F-4A5E-48DA-8C89-9F150C0A7A07}" dt="2024-07-09T19:58:57.744" v="14" actId="478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4D34047F-4A5E-48DA-8C89-9F150C0A7A07}" dt="2024-07-09T19:58:56.305" v="13" actId="478"/>
          <ac:picMkLst>
            <pc:docMk/>
            <pc:sldMk cId="557778375" sldId="2147380672"/>
            <ac:picMk id="9" creationId="{6F38988A-FD6D-D910-968B-DFD750FF41EF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10" creationId="{060A48D4-F19A-947C-DBCB-EA4680F15058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49:28.467" v="1041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4D34047F-4A5E-48DA-8C89-9F150C0A7A07}" dt="2024-07-09T20:49:28.467" v="1041" actId="1076"/>
          <ac:picMkLst>
            <pc:docMk/>
            <pc:sldMk cId="596789708" sldId="2147380673"/>
            <ac:picMk id="3" creationId="{FF236916-72F2-1706-7E76-3EC86714011E}"/>
          </ac:picMkLst>
        </pc:picChg>
        <pc:picChg chg="del">
          <ac:chgData name="Domingo Alcantara" userId="75b2bfab-4ad1-4e51-a9e1-091e2847eadd" providerId="ADAL" clId="{4D34047F-4A5E-48DA-8C89-9F150C0A7A07}" dt="2024-07-09T19:58:59.397" v="15" actId="478"/>
          <ac:picMkLst>
            <pc:docMk/>
            <pc:sldMk cId="596789708" sldId="2147380673"/>
            <ac:picMk id="5" creationId="{7360711C-F289-9153-20C1-34B400203DB3}"/>
          </ac:picMkLst>
        </pc:picChg>
        <pc:picChg chg="add del mod">
          <ac:chgData name="Domingo Alcantara" userId="75b2bfab-4ad1-4e51-a9e1-091e2847eadd" providerId="ADAL" clId="{4D34047F-4A5E-48DA-8C89-9F150C0A7A07}" dt="2024-07-09T20:48:14.790" v="1034" actId="478"/>
          <ac:picMkLst>
            <pc:docMk/>
            <pc:sldMk cId="596789708" sldId="2147380673"/>
            <ac:picMk id="6" creationId="{569B5D4A-C858-2FBA-DDB3-7FEF263619EF}"/>
          </ac:picMkLst>
        </pc:picChg>
        <pc:picChg chg="del">
          <ac:chgData name="Domingo Alcantara" userId="75b2bfab-4ad1-4e51-a9e1-091e2847eadd" providerId="ADAL" clId="{4D34047F-4A5E-48DA-8C89-9F150C0A7A07}" dt="2024-07-09T19:59:00.713" v="17" actId="478"/>
          <ac:picMkLst>
            <pc:docMk/>
            <pc:sldMk cId="596789708" sldId="2147380673"/>
            <ac:picMk id="7" creationId="{18835277-B188-FF18-3A4C-7AD78BEBC973}"/>
          </ac:picMkLst>
        </pc:picChg>
        <pc:picChg chg="del">
          <ac:chgData name="Domingo Alcantara" userId="75b2bfab-4ad1-4e51-a9e1-091e2847eadd" providerId="ADAL" clId="{4D34047F-4A5E-48DA-8C89-9F150C0A7A07}" dt="2024-07-09T19:59:00.132" v="16" actId="478"/>
          <ac:picMkLst>
            <pc:docMk/>
            <pc:sldMk cId="596789708" sldId="2147380673"/>
            <ac:picMk id="9" creationId="{E6A541C6-060E-CAB1-D3D8-A10B398E5CC4}"/>
          </ac:picMkLst>
        </pc:picChg>
        <pc:picChg chg="add mod">
          <ac:chgData name="Domingo Alcantara" userId="75b2bfab-4ad1-4e51-a9e1-091e2847eadd" providerId="ADAL" clId="{4D34047F-4A5E-48DA-8C89-9F150C0A7A07}" dt="2024-07-09T20:49:20.843" v="1039" actId="1076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add del">
        <pc:chgData name="Domingo Alcantara" userId="75b2bfab-4ad1-4e51-a9e1-091e2847eadd" providerId="ADAL" clId="{4D34047F-4A5E-48DA-8C89-9F150C0A7A07}" dt="2024-07-09T20:49:31.365" v="1042" actId="2696"/>
        <pc:sldMkLst>
          <pc:docMk/>
          <pc:sldMk cId="1155661924" sldId="2147380674"/>
        </pc:sldMkLst>
      </pc:sldChg>
      <pc:sldChg chg="add del">
        <pc:chgData name="Domingo Alcantara" userId="75b2bfab-4ad1-4e51-a9e1-091e2847eadd" providerId="ADAL" clId="{4D34047F-4A5E-48DA-8C89-9F150C0A7A07}" dt="2024-07-09T20:54:40.076" v="1044"/>
        <pc:sldMkLst>
          <pc:docMk/>
          <pc:sldMk cId="1869436540" sldId="2147380674"/>
        </pc:sldMkLst>
      </pc:sldChg>
      <pc:sldChg chg="add">
        <pc:chgData name="Domingo Alcantara" userId="75b2bfab-4ad1-4e51-a9e1-091e2847eadd" providerId="ADAL" clId="{4D34047F-4A5E-48DA-8C89-9F150C0A7A07}" dt="2024-07-09T20:54:40.140" v="1045"/>
        <pc:sldMkLst>
          <pc:docMk/>
          <pc:sldMk cId="3392105280" sldId="2147380674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749461356" sldId="214738082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298537798" sldId="214738085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655640011" sldId="2147380853"/>
        </pc:sldMkLst>
      </pc:sldChg>
    </pc:docChg>
  </pc:docChgLst>
  <pc:docChgLst>
    <pc:chgData name="Domingo Alcantara" userId="75b2bfab-4ad1-4e51-a9e1-091e2847eadd" providerId="ADAL" clId="{34668FBA-F4F1-421A-94BD-A25C8A4E374F}"/>
    <pc:docChg chg="undo custSel modSld">
      <pc:chgData name="Domingo Alcantara" userId="75b2bfab-4ad1-4e51-a9e1-091e2847eadd" providerId="ADAL" clId="{34668FBA-F4F1-421A-94BD-A25C8A4E374F}" dt="2024-05-13T19:11:52.600" v="645" actId="1076"/>
      <pc:docMkLst>
        <pc:docMk/>
      </pc:docMkLst>
      <pc:sldChg chg="addSp delSp modSp mod">
        <pc:chgData name="Domingo Alcantara" userId="75b2bfab-4ad1-4e51-a9e1-091e2847eadd" providerId="ADAL" clId="{34668FBA-F4F1-421A-94BD-A25C8A4E374F}" dt="2024-05-13T19:08:46.905" v="17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4668FBA-F4F1-421A-94BD-A25C8A4E374F}" dt="2024-05-13T18:34:32.412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668FBA-F4F1-421A-94BD-A25C8A4E374F}" dt="2024-05-13T18:34:35.086" v="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668FBA-F4F1-421A-94BD-A25C8A4E374F}" dt="2024-05-13T18:34:41.933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668FBA-F4F1-421A-94BD-A25C8A4E374F}" dt="2024-05-13T18:34:28.476" v="2" actId="478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add mod">
          <ac:chgData name="Domingo Alcantara" userId="75b2bfab-4ad1-4e51-a9e1-091e2847eadd" providerId="ADAL" clId="{34668FBA-F4F1-421A-94BD-A25C8A4E374F}" dt="2024-05-13T19:07:26.831" v="167" actId="14100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add mod ord">
          <ac:chgData name="Domingo Alcantara" userId="75b2bfab-4ad1-4e51-a9e1-091e2847eadd" providerId="ADAL" clId="{34668FBA-F4F1-421A-94BD-A25C8A4E374F}" dt="2024-05-13T19:08:46.905" v="172" actId="14100"/>
          <ac:picMkLst>
            <pc:docMk/>
            <pc:sldMk cId="437425898" sldId="2138104057"/>
            <ac:picMk id="5" creationId="{C8BF8E39-2D04-1867-BC46-C2A93D52DC29}"/>
          </ac:picMkLst>
        </pc:picChg>
      </pc:sldChg>
      <pc:sldChg chg="modSp mod">
        <pc:chgData name="Domingo Alcantara" userId="75b2bfab-4ad1-4e51-a9e1-091e2847eadd" providerId="ADAL" clId="{34668FBA-F4F1-421A-94BD-A25C8A4E374F}" dt="2024-05-13T18:34:24.5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668FBA-F4F1-421A-94BD-A25C8A4E374F}" dt="2024-05-13T18:34:24.5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668FBA-F4F1-421A-94BD-A25C8A4E374F}" dt="2024-05-13T19:11:52.600" v="6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4668FBA-F4F1-421A-94BD-A25C8A4E374F}" dt="2024-05-13T19:11:52.600" v="64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668FBA-F4F1-421A-94BD-A25C8A4E374F}" dt="2024-05-13T18:40:57.399" v="72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668FBA-F4F1-421A-94BD-A25C8A4E374F}" dt="2024-05-13T18:41:03.976" v="7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4668FBA-F4F1-421A-94BD-A25C8A4E374F}" dt="2024-05-13T18:40:50.095" v="7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4668FBA-F4F1-421A-94BD-A25C8A4E374F}" dt="2024-05-13T18:34:54.957" v="12" actId="478"/>
          <ac:picMkLst>
            <pc:docMk/>
            <pc:sldMk cId="4183346498" sldId="2147380662"/>
            <ac:picMk id="6" creationId="{14D6060B-8E3A-032A-CB95-4F4B580F516A}"/>
          </ac:picMkLst>
        </pc:picChg>
        <pc:picChg chg="add mod modCrop">
          <ac:chgData name="Domingo Alcantara" userId="75b2bfab-4ad1-4e51-a9e1-091e2847eadd" providerId="ADAL" clId="{34668FBA-F4F1-421A-94BD-A25C8A4E374F}" dt="2024-05-13T19:05:00.201" v="151"/>
          <ac:picMkLst>
            <pc:docMk/>
            <pc:sldMk cId="4183346498" sldId="2147380662"/>
            <ac:picMk id="7" creationId="{23DB8866-2B86-5287-6316-79127C6CBDF4}"/>
          </ac:picMkLst>
        </pc:picChg>
      </pc:sldChg>
      <pc:sldChg chg="addSp delSp modSp mod">
        <pc:chgData name="Domingo Alcantara" userId="75b2bfab-4ad1-4e51-a9e1-091e2847eadd" providerId="ADAL" clId="{34668FBA-F4F1-421A-94BD-A25C8A4E374F}" dt="2024-05-13T19:00:06.016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34668FBA-F4F1-421A-94BD-A25C8A4E374F}" dt="2024-05-13T18:46:36.361" v="92" actId="208"/>
          <ac:picMkLst>
            <pc:docMk/>
            <pc:sldMk cId="43650041" sldId="2147380663"/>
            <ac:picMk id="4" creationId="{FBB2A3DF-062E-5CD3-1114-B19BF1EEA809}"/>
          </ac:picMkLst>
        </pc:picChg>
        <pc:picChg chg="add mod">
          <ac:chgData name="Domingo Alcantara" userId="75b2bfab-4ad1-4e51-a9e1-091e2847eadd" providerId="ADAL" clId="{34668FBA-F4F1-421A-94BD-A25C8A4E374F}" dt="2024-05-13T18:47:51.790" v="108" actId="208"/>
          <ac:picMkLst>
            <pc:docMk/>
            <pc:sldMk cId="43650041" sldId="2147380663"/>
            <ac:picMk id="9" creationId="{A8DF5AD8-52E9-C5B0-C3A0-9DE04B265E62}"/>
          </ac:picMkLst>
        </pc:picChg>
        <pc:picChg chg="del">
          <ac:chgData name="Domingo Alcantara" userId="75b2bfab-4ad1-4e51-a9e1-091e2847eadd" providerId="ADAL" clId="{34668FBA-F4F1-421A-94BD-A25C8A4E374F}" dt="2024-05-13T18:35:31.248" v="15" actId="478"/>
          <ac:picMkLst>
            <pc:docMk/>
            <pc:sldMk cId="43650041" sldId="2147380663"/>
            <ac:picMk id="10" creationId="{065FB243-3737-F358-7A4D-5338A1C6F52D}"/>
          </ac:picMkLst>
        </pc:picChg>
        <pc:picChg chg="add mod">
          <ac:chgData name="Domingo Alcantara" userId="75b2bfab-4ad1-4e51-a9e1-091e2847eadd" providerId="ADAL" clId="{34668FBA-F4F1-421A-94BD-A25C8A4E374F}" dt="2024-05-13T19:00:06.016" v="124" actId="208"/>
          <ac:picMkLst>
            <pc:docMk/>
            <pc:sldMk cId="43650041" sldId="2147380663"/>
            <ac:picMk id="12" creationId="{48F98A73-4581-3E79-77FD-0B7898A98EE8}"/>
          </ac:picMkLst>
        </pc:picChg>
        <pc:picChg chg="del">
          <ac:chgData name="Domingo Alcantara" userId="75b2bfab-4ad1-4e51-a9e1-091e2847eadd" providerId="ADAL" clId="{34668FBA-F4F1-421A-94BD-A25C8A4E374F}" dt="2024-05-13T18:35:29.923" v="14" actId="478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34668FBA-F4F1-421A-94BD-A25C8A4E374F}" dt="2024-05-13T18:35:32.736" v="16" actId="478"/>
          <ac:picMkLst>
            <pc:docMk/>
            <pc:sldMk cId="43650041" sldId="2147380663"/>
            <ac:picMk id="22" creationId="{2D4D020B-DE3F-19F8-416B-B721DE374C06}"/>
          </ac:picMkLst>
        </pc:picChg>
        <pc:picChg chg="add mod">
          <ac:chgData name="Domingo Alcantara" userId="75b2bfab-4ad1-4e51-a9e1-091e2847eadd" providerId="ADAL" clId="{34668FBA-F4F1-421A-94BD-A25C8A4E374F}" dt="2024-05-13T18:35:42.586" v="20" actId="14100"/>
          <ac:picMkLst>
            <pc:docMk/>
            <pc:sldMk cId="43650041" sldId="2147380663"/>
            <ac:picMk id="1026" creationId="{6F16B937-990F-42D5-88AF-3D3634131707}"/>
          </ac:picMkLst>
        </pc:picChg>
        <pc:picChg chg="del">
          <ac:chgData name="Domingo Alcantara" userId="75b2bfab-4ad1-4e51-a9e1-091e2847eadd" providerId="ADAL" clId="{34668FBA-F4F1-421A-94BD-A25C8A4E374F}" dt="2024-05-13T18:35:28.420" v="13" actId="478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34668FBA-F4F1-421A-94BD-A25C8A4E374F}" dt="2024-05-13T19:05:52.856" v="15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4668FBA-F4F1-421A-94BD-A25C8A4E374F}" dt="2024-05-13T19:05:52.856" v="15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4668FBA-F4F1-421A-94BD-A25C8A4E374F}" dt="2024-05-13T19:05:49.296" v="15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4668FBA-F4F1-421A-94BD-A25C8A4E374F}" dt="2024-05-13T18:37:40.372" v="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4668FBA-F4F1-421A-94BD-A25C8A4E374F}" dt="2024-05-13T18:37:44.35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4668FBA-F4F1-421A-94BD-A25C8A4E374F}" dt="2024-05-13T18:38:53.586" v="45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4668FBA-F4F1-421A-94BD-A25C8A4E374F}" dt="2024-05-13T18:38:53.586" v="45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4668FBA-F4F1-421A-94BD-A25C8A4E374F}" dt="2024-05-13T19:03:39.134" v="14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4668FBA-F4F1-421A-94BD-A25C8A4E374F}" dt="2024-05-13T19:03:39.134" v="143" actId="1076"/>
          <ac:picMkLst>
            <pc:docMk/>
            <pc:sldMk cId="2323949207" sldId="2147380668"/>
            <ac:picMk id="3" creationId="{6E8D6C2D-8833-7D22-838A-90DDF2910392}"/>
          </ac:picMkLst>
        </pc:picChg>
        <pc:picChg chg="del">
          <ac:chgData name="Domingo Alcantara" userId="75b2bfab-4ad1-4e51-a9e1-091e2847eadd" providerId="ADAL" clId="{34668FBA-F4F1-421A-94BD-A25C8A4E374F}" dt="2024-05-13T18:39:38.468" v="51" actId="478"/>
          <ac:picMkLst>
            <pc:docMk/>
            <pc:sldMk cId="2323949207" sldId="2147380668"/>
            <ac:picMk id="4" creationId="{B49309D1-25D8-353A-77F4-B145453EFB75}"/>
          </ac:picMkLst>
        </pc:picChg>
        <pc:picChg chg="add mod">
          <ac:chgData name="Domingo Alcantara" userId="75b2bfab-4ad1-4e51-a9e1-091e2847eadd" providerId="ADAL" clId="{34668FBA-F4F1-421A-94BD-A25C8A4E374F}" dt="2024-05-13T19:03:32.182" v="142" actId="14100"/>
          <ac:picMkLst>
            <pc:docMk/>
            <pc:sldMk cId="2323949207" sldId="2147380668"/>
            <ac:picMk id="6" creationId="{B4CC5EEB-3783-3695-C688-1DD93FE5B074}"/>
          </ac:picMkLst>
        </pc:picChg>
        <pc:picChg chg="del">
          <ac:chgData name="Domingo Alcantara" userId="75b2bfab-4ad1-4e51-a9e1-091e2847eadd" providerId="ADAL" clId="{34668FBA-F4F1-421A-94BD-A25C8A4E374F}" dt="2024-05-13T18:39:40.079" v="52" actId="478"/>
          <ac:picMkLst>
            <pc:docMk/>
            <pc:sldMk cId="2323949207" sldId="2147380668"/>
            <ac:picMk id="7" creationId="{0CF0372F-09B7-83E9-F618-E3EC99125CB8}"/>
          </ac:picMkLst>
        </pc:picChg>
        <pc:picChg chg="add mod">
          <ac:chgData name="Domingo Alcantara" userId="75b2bfab-4ad1-4e51-a9e1-091e2847eadd" providerId="ADAL" clId="{34668FBA-F4F1-421A-94BD-A25C8A4E374F}" dt="2024-05-13T19:03:22.331" v="140" actId="1076"/>
          <ac:picMkLst>
            <pc:docMk/>
            <pc:sldMk cId="2323949207" sldId="2147380668"/>
            <ac:picMk id="9" creationId="{608F22FF-7318-34E5-0E01-1F44FEB2D7BB}"/>
          </ac:picMkLst>
        </pc:picChg>
        <pc:picChg chg="del">
          <ac:chgData name="Domingo Alcantara" userId="75b2bfab-4ad1-4e51-a9e1-091e2847eadd" providerId="ADAL" clId="{34668FBA-F4F1-421A-94BD-A25C8A4E374F}" dt="2024-05-13T18:39:41.426" v="53" actId="478"/>
          <ac:picMkLst>
            <pc:docMk/>
            <pc:sldMk cId="2323949207" sldId="2147380668"/>
            <ac:picMk id="10" creationId="{B341F5FC-67EE-44F6-DAF6-2D110FA2DA03}"/>
          </ac:picMkLst>
        </pc:picChg>
      </pc:sldChg>
      <pc:sldChg chg="modSp mod">
        <pc:chgData name="Domingo Alcantara" userId="75b2bfab-4ad1-4e51-a9e1-091e2847eadd" providerId="ADAL" clId="{34668FBA-F4F1-421A-94BD-A25C8A4E374F}" dt="2024-05-13T18:39:27.139" v="50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4668FBA-F4F1-421A-94BD-A25C8A4E374F}" dt="2024-05-13T18:39:27.139" v="50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0772714-555C-41CE-95BB-7E56D22ACDC9}"/>
    <pc:docChg chg="undo redo custSel modSld">
      <pc:chgData name="Domingo Alcantara" userId="75b2bfab-4ad1-4e51-a9e1-091e2847eadd" providerId="ADAL" clId="{20772714-555C-41CE-95BB-7E56D22ACDC9}" dt="2024-04-08T17:41:50.434" v="657" actId="13926"/>
      <pc:docMkLst>
        <pc:docMk/>
      </pc:docMkLst>
      <pc:sldChg chg="addSp delSp modSp mod">
        <pc:chgData name="Domingo Alcantara" userId="75b2bfab-4ad1-4e51-a9e1-091e2847eadd" providerId="ADAL" clId="{20772714-555C-41CE-95BB-7E56D22ACDC9}" dt="2024-04-08T16:52:15.488" v="6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0772714-555C-41CE-95BB-7E56D22ACDC9}" dt="2024-04-08T16:49:18.402" v="3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0772714-555C-41CE-95BB-7E56D22ACDC9}" dt="2024-04-08T16:49:24.950" v="3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0772714-555C-41CE-95BB-7E56D22ACDC9}" dt="2024-04-08T16:49:54.412" v="3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0772714-555C-41CE-95BB-7E56D22ACDC9}" dt="2024-04-08T16:44:30.848" v="2" actId="478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6:52:15.488" v="60" actId="14100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20772714-555C-41CE-95BB-7E56D22ACDC9}" dt="2024-04-08T16:44:26.56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0772714-555C-41CE-95BB-7E56D22ACDC9}" dt="2024-04-08T16:44:26.56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0772714-555C-41CE-95BB-7E56D22ACDC9}" dt="2024-04-08T17:41:50.434" v="657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20772714-555C-41CE-95BB-7E56D22ACDC9}" dt="2024-04-08T17:41:50.434" v="65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0772714-555C-41CE-95BB-7E56D22ACDC9}" dt="2024-04-08T17:29:01.819" v="197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20772714-555C-41CE-95BB-7E56D22ACDC9}" dt="2024-04-08T16:44:41.153" v="3" actId="478"/>
          <ac:picMkLst>
            <pc:docMk/>
            <pc:sldMk cId="4183346498" sldId="2147380662"/>
            <ac:picMk id="6" creationId="{79520677-1A78-2649-60F7-A310E9151E4D}"/>
          </ac:picMkLst>
        </pc:picChg>
        <pc:picChg chg="add mod modCrop">
          <ac:chgData name="Domingo Alcantara" userId="75b2bfab-4ad1-4e51-a9e1-091e2847eadd" providerId="ADAL" clId="{20772714-555C-41CE-95BB-7E56D22ACDC9}" dt="2024-04-08T16:53:42.555" v="70" actId="1076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20772714-555C-41CE-95BB-7E56D22ACDC9}" dt="2024-04-08T17:38:50.004" v="360"/>
        <pc:sldMkLst>
          <pc:docMk/>
          <pc:sldMk cId="43650041" sldId="2147380663"/>
        </pc:sldMkLst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5" creationId="{01FECDBA-19B7-6F6C-1DBF-2A2D730B74CF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6" creationId="{A14751DA-E094-919A-E031-8EB55A4E8A37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20772714-555C-41CE-95BB-7E56D22ACDC9}" dt="2024-04-08T16:44:57.400" v="6" actId="47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7:38:50.004" v="360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del">
          <ac:chgData name="Domingo Alcantara" userId="75b2bfab-4ad1-4e51-a9e1-091e2847eadd" providerId="ADAL" clId="{20772714-555C-41CE-95BB-7E56D22ACDC9}" dt="2024-04-08T16:44:58.323" v="7" actId="47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20772714-555C-41CE-95BB-7E56D22ACDC9}" dt="2024-04-08T16:44:59.162" v="8" actId="478"/>
          <ac:picMkLst>
            <pc:docMk/>
            <pc:sldMk cId="43650041" sldId="2147380663"/>
            <ac:picMk id="12" creationId="{05FA9F9A-AE52-41D1-FB04-7DA165189610}"/>
          </ac:picMkLst>
        </pc:picChg>
        <pc:picChg chg="add mod">
          <ac:chgData name="Domingo Alcantara" userId="75b2bfab-4ad1-4e51-a9e1-091e2847eadd" providerId="ADAL" clId="{20772714-555C-41CE-95BB-7E56D22ACDC9}" dt="2024-04-08T17:34:33.097" v="243" actId="208"/>
          <ac:picMkLst>
            <pc:docMk/>
            <pc:sldMk cId="43650041" sldId="2147380663"/>
            <ac:picMk id="13" creationId="{12F12145-CF13-82F1-9A4B-8038AAA69D11}"/>
          </ac:picMkLst>
        </pc:picChg>
        <pc:picChg chg="add mod">
          <ac:chgData name="Domingo Alcantara" userId="75b2bfab-4ad1-4e51-a9e1-091e2847eadd" providerId="ADAL" clId="{20772714-555C-41CE-95BB-7E56D22ACDC9}" dt="2024-04-08T17:36:27.678" v="288" actId="208"/>
          <ac:picMkLst>
            <pc:docMk/>
            <pc:sldMk cId="43650041" sldId="2147380663"/>
            <ac:picMk id="15" creationId="{9F4A5F3E-898F-45AB-EE33-855EACAEC74A}"/>
          </ac:picMkLst>
        </pc:picChg>
        <pc:picChg chg="add mod">
          <ac:chgData name="Domingo Alcantara" userId="75b2bfab-4ad1-4e51-a9e1-091e2847eadd" providerId="ADAL" clId="{20772714-555C-41CE-95BB-7E56D22ACDC9}" dt="2024-04-08T17:37:58.166" v="334" actId="20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20772714-555C-41CE-95BB-7E56D22ACDC9}" dt="2024-04-08T17:09:02.187" v="10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20772714-555C-41CE-95BB-7E56D22ACDC9}" dt="2024-04-08T17:06:31.345" v="9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20772714-555C-41CE-95BB-7E56D22ACDC9}" dt="2024-04-08T17:06:34.888" v="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20772714-555C-41CE-95BB-7E56D22ACDC9}" dt="2024-04-08T17:08:58.359" v="9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20772714-555C-41CE-95BB-7E56D22ACDC9}" dt="2024-04-08T17:09:02.187" v="10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20772714-555C-41CE-95BB-7E56D22ACDC9}" dt="2024-04-08T17:19:22.207" v="15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20772714-555C-41CE-95BB-7E56D22ACDC9}" dt="2024-04-08T17:19:22.207" v="15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0772714-555C-41CE-95BB-7E56D22ACDC9}" dt="2024-04-08T17:22:27.486" v="173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20772714-555C-41CE-95BB-7E56D22ACDC9}" dt="2024-04-08T17:20:59.567" v="160" actId="478"/>
          <ac:picMkLst>
            <pc:docMk/>
            <pc:sldMk cId="2323949207" sldId="2147380668"/>
            <ac:picMk id="3" creationId="{01D6BE10-B643-071D-2E8F-E5D83EA26B06}"/>
          </ac:picMkLst>
        </pc:picChg>
        <pc:picChg chg="add mod">
          <ac:chgData name="Domingo Alcantara" userId="75b2bfab-4ad1-4e51-a9e1-091e2847eadd" providerId="ADAL" clId="{20772714-555C-41CE-95BB-7E56D22ACDC9}" dt="2024-04-08T17:22:27.486" v="173" actId="1076"/>
          <ac:picMkLst>
            <pc:docMk/>
            <pc:sldMk cId="2323949207" sldId="2147380668"/>
            <ac:picMk id="4" creationId="{E1C3FE66-7928-A168-2B46-25A22E53F139}"/>
          </ac:picMkLst>
        </pc:picChg>
        <pc:picChg chg="add mod">
          <ac:chgData name="Domingo Alcantara" userId="75b2bfab-4ad1-4e51-a9e1-091e2847eadd" providerId="ADAL" clId="{20772714-555C-41CE-95BB-7E56D22ACDC9}" dt="2024-04-08T17:22:24.072" v="172" actId="1076"/>
          <ac:picMkLst>
            <pc:docMk/>
            <pc:sldMk cId="2323949207" sldId="2147380668"/>
            <ac:picMk id="6" creationId="{0C8A7940-753A-55D0-22D9-E15C12F97D98}"/>
          </ac:picMkLst>
        </pc:picChg>
        <pc:picChg chg="del">
          <ac:chgData name="Domingo Alcantara" userId="75b2bfab-4ad1-4e51-a9e1-091e2847eadd" providerId="ADAL" clId="{20772714-555C-41CE-95BB-7E56D22ACDC9}" dt="2024-04-08T17:22:15.560" v="169" actId="478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20772714-555C-41CE-95BB-7E56D22ACDC9}" dt="2024-04-08T17:22:16.355" v="170" actId="478"/>
          <ac:picMkLst>
            <pc:docMk/>
            <pc:sldMk cId="2323949207" sldId="2147380668"/>
            <ac:picMk id="10" creationId="{1BA48BD6-1FD8-7EDE-072D-99A2A47A12B9}"/>
          </ac:picMkLst>
        </pc:picChg>
      </pc:sldChg>
      <pc:sldChg chg="modSp mod">
        <pc:chgData name="Domingo Alcantara" userId="75b2bfab-4ad1-4e51-a9e1-091e2847eadd" providerId="ADAL" clId="{20772714-555C-41CE-95BB-7E56D22ACDC9}" dt="2024-04-08T17:19:06.314" v="14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20772714-555C-41CE-95BB-7E56D22ACDC9}" dt="2024-04-08T17:19:06.314" v="14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A88F5F-CE1E-9CC7-5BE4-FB7CCFD31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835B5-A4BC-CC81-1E2F-95557FC26B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F8E012-7769-4205-9447-C8B633D9B8EB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67C42-4AA9-21C4-38EB-106715215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6787-C046-F59D-FF0B-EDEAF9DAAF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E23389-3E9F-4D43-BB0B-668026342D8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94AEF8-7ABD-6DF5-2827-1A887636A9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F9287-634F-D4E2-35BD-6003A08517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4558570-C756-44AC-A80D-666EA12104F5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2510824-643C-3BCE-A8C4-3CBAFF5C2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2C9372B-992D-B6B1-8249-0E308E1EB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20012-CDA5-C4CE-2263-93785F3DF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779E-4C37-CCB0-43EA-A9FE06B4A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7E9025-823A-4AE8-86DE-BCCB8E42A9D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3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9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9673-E58C-3E3E-0E7A-48A635730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BD07F-24C7-6065-19DA-EDC8FCFFA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B52F0-8980-F1EE-70C4-35F67ADA6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96993-7F69-D2EB-3E9E-C7A28598A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95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7786D-009A-C930-C3DA-D19952F58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E2BE9-507D-9D52-877F-1628EEE21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ED286-2E46-BE17-C006-F104A6341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CFFC8-530A-C270-4216-3F50A586D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15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C7B52-7B17-86D0-B252-011F593AF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13B06-D175-EA3C-03BC-1F5FD407A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8B537-E41D-F4E6-FCD6-10DF165C2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AF762-1DED-2308-6141-63AF357C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9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A7AC-0A40-7FA1-168E-3984813FF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16F7F-26E4-5382-B306-201D84116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F1F87-8C42-A29B-8655-048D1BD7D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DD027-649A-477C-6D27-C675E3775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0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4BF2-879F-6D9A-125A-D11EE7CC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63F5E-FF5F-6D2F-46B5-26FF74C6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A133F-3CED-D2F0-DB6B-A1AF683AC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077E-5FE4-6820-EE38-3AD58D26F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060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4BF2-879F-6D9A-125A-D11EE7CC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63F5E-FF5F-6D2F-46B5-26FF74C6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A133F-3CED-D2F0-DB6B-A1AF683AC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077E-5FE4-6820-EE38-3AD58D26F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7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CE2B-3607-ADC4-E652-02E24D44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471F1-9215-42A5-AA07-54B646966F33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5610-924E-151D-A658-E29959EB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8486-1A55-90A2-905F-F66E270F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8F053-C78A-4F18-B121-0D4DABFDD46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5ECA-6A2A-E327-AF27-60CA7558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31F08-77F3-4E17-8461-4745BD4D618D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54E7-509D-EE40-15CE-11492BD3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8C41-4D08-566C-B8CF-91C5617F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766B8-8BBD-4017-ADCF-24C129F3DB1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56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7DBC-1656-9BB2-630B-51F7C3DD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5D2CC-0A7C-4E98-BE68-786BB1F5AF7F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B3CB-CB30-52C2-D18A-D8030670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23D3-01A7-2AFB-EA4F-F67BE8C6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D1AC-7DB4-4048-ACC9-B810AC8217E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3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6" descr="Newlink_Proposal-04.png">
            <a:extLst>
              <a:ext uri="{FF2B5EF4-FFF2-40B4-BE49-F238E27FC236}">
                <a16:creationId xmlns:a16="http://schemas.microsoft.com/office/drawing/2014/main" id="{53861CA1-2E72-5D44-5E56-525810B86062}"/>
              </a:ext>
            </a:extLst>
          </p:cNvPr>
          <p:cNvSpPr>
            <a:spLocks noChangeAspect="1"/>
          </p:cNvSpPr>
          <p:nvPr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Picture 8" descr="logotipo.png">
            <a:extLst>
              <a:ext uri="{FF2B5EF4-FFF2-40B4-BE49-F238E27FC236}">
                <a16:creationId xmlns:a16="http://schemas.microsoft.com/office/drawing/2014/main" id="{BA589557-A93D-6313-9F3B-51B88EB04FE3}"/>
              </a:ext>
            </a:extLst>
          </p:cNvPr>
          <p:cNvSpPr>
            <a:spLocks noChangeAspect="1"/>
          </p:cNvSpPr>
          <p:nvPr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Picture 9" descr="Newlink_Proposal-04.png">
            <a:extLst>
              <a:ext uri="{FF2B5EF4-FFF2-40B4-BE49-F238E27FC236}">
                <a16:creationId xmlns:a16="http://schemas.microsoft.com/office/drawing/2014/main" id="{8E5DA145-4E89-B01B-B1D9-C283BB975A7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Picture 11" descr="logotipo.png">
            <a:extLst>
              <a:ext uri="{FF2B5EF4-FFF2-40B4-BE49-F238E27FC236}">
                <a16:creationId xmlns:a16="http://schemas.microsoft.com/office/drawing/2014/main" id="{80A624EB-7D75-DACC-FEED-765D331C1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719402" y="999345"/>
            <a:ext cx="4187377" cy="484681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74683" y="1299862"/>
            <a:ext cx="6463981" cy="6088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4267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19403" y="413441"/>
            <a:ext cx="10473253" cy="320497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 algn="l" defTabSz="914377" rtl="0" eaLnBrk="1" latinLnBrk="0" hangingPunct="1">
              <a:lnSpc>
                <a:spcPct val="130000"/>
              </a:lnSpc>
              <a:buNone/>
              <a:defRPr lang="en-US" sz="1333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174683" y="2172800"/>
            <a:ext cx="6463981" cy="9051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lang="en-US" sz="20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174682" y="3497020"/>
            <a:ext cx="6463983" cy="2349144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>
              <a:lnSpc>
                <a:spcPts val="1680"/>
              </a:lnSpc>
              <a:buFont typeface="Arial" charset="0"/>
              <a:buChar char="•"/>
              <a:defRPr lang="en-US" sz="14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>
              <a:defRPr sz="1200" b="0" i="0">
                <a:latin typeface="Open Sans Light" charset="0"/>
                <a:ea typeface="Open Sans Light" charset="0"/>
                <a:cs typeface="Open Sans Light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DACD-4E5F-CDD2-BC5F-5C4FC952BB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996613" y="387350"/>
            <a:ext cx="641350" cy="365125"/>
          </a:xfrm>
        </p:spPr>
        <p:txBody>
          <a:bodyPr/>
          <a:lstStyle>
            <a:lvl1pPr defTabSz="912813">
              <a:lnSpc>
                <a:spcPct val="130000"/>
              </a:lnSpc>
              <a:defRPr sz="1300">
                <a:solidFill>
                  <a:schemeClr val="tx1"/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fld id="{2324DD41-EE65-49AD-B5D4-0EBB69E2E1B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94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795F-3856-A9C1-3287-60B218AE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BCB39-9C72-46C6-95A1-A14BE8866FA5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95D1-79E2-843A-5385-9ED84E9A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F266-CBE8-80FA-5965-21A3E767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27DDD-9F69-4F91-AB2F-C1718F2FCC3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DB41-C1A5-FE6C-05C3-14C25037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5730-4317-4E47-8AB7-A970E54A0783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635A-1597-4033-43CA-C839903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AD861-8D29-CAA8-0FE0-1907DAEF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7CEED-BCDD-47E2-82DF-79C58EFF506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9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B54886-09BA-2C74-2FCE-85AE04D9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8C0AA-F854-491C-8FDE-4F8EFC580A6F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E0B7B9-9318-3EDC-39E5-382119D5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9C89F-0831-02F5-B69D-D011CEF6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25DE8-1F6F-40A7-BC07-70482CEDD0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F456170-CEA1-5FC8-76AF-5F9E3B5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F79C6-75FA-474F-8DB1-D36FC34DE7CE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7BB59B-35F9-010D-44E1-E6CF0A5F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3F3498-A3B0-A9C2-DBDC-3E0D16A0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B3359-D86B-45CD-A8E2-7849C1766B8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55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5E4427-6304-13A2-9ED5-FB0281D5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53C68-5522-4BBF-BC9F-8E7B4BF3CDAD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420DD3-2E33-8F97-2961-4E9CD85B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4BCC9D-A4C8-226B-ADCB-4FD58FBC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4AD33-CC02-4B89-BDA8-796F2DEC5F7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65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0C2ACE-B37A-E335-A1E0-3F75D8D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C484A-7026-4802-8762-73DCFA8C3354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C2FD05-9ED9-79E9-676C-8D6E4173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09DA27-8AC1-7E6A-90D3-8DBA3A43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2AF3-54FD-43F7-B938-1907F9FB34A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14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A91518-4B47-A038-2864-DE30F408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94E37-C5F4-4B44-939F-A1EBBA6A74EA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34C0B0-A941-FB31-7E14-21C9A4D2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FC5989-5285-3233-23F3-E08149F5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C1ECB-575F-45DF-81DB-3002D6D96F8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62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64861F-6F01-CAAA-FE79-DA4ADB7C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E7DB-C2D8-4B89-847D-AA1BEF05A565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7AB95D-B81F-90E9-378B-CB8EB618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1E2568-C197-7A60-8AE9-CF3BF15B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25106-CDAF-4D47-874D-9BE9C912505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7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0434959-2297-BAB1-9C36-E2CD720E2A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DCBF9DC-AFC1-6175-E07D-6259955A53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646D-606F-6D39-B034-72232D23E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1566B4-C0A5-4C45-A79E-9A97D7895A01}" type="datetimeFigureOut">
              <a:rPr lang="en-US"/>
              <a:pPr>
                <a:defRPr/>
              </a:pPr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5ED0-1797-C009-9C35-91A39CC97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8E24-96F7-4362-95C6-A6F8886F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75EC43-15A0-4B8D-A65C-D89BFA3B3D4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AB0AB07-199E-CF7B-D27D-6E5E0AE1C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7" y="5436213"/>
            <a:ext cx="1627979" cy="1623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D2CD57-44C6-D156-3832-2D1E99B86F48}"/>
              </a:ext>
            </a:extLst>
          </p:cNvPr>
          <p:cNvSpPr txBox="1"/>
          <p:nvPr/>
        </p:nvSpPr>
        <p:spPr>
          <a:xfrm>
            <a:off x="760386" y="1271277"/>
            <a:ext cx="94005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4000" b="1" dirty="0">
                <a:latin typeface="Effra"/>
                <a:ea typeface="Open Sans" panose="020B0606030504020204" pitchFamily="34" charset="0"/>
                <a:cs typeface="Open Sans" panose="020B0606030504020204" pitchFamily="34" charset="0"/>
              </a:rPr>
              <a:t>REPORTE DE</a:t>
            </a:r>
          </a:p>
          <a:p>
            <a:r>
              <a:rPr lang="es-DO" sz="8000" b="1" dirty="0">
                <a:latin typeface="Effra"/>
                <a:ea typeface="Open Sans" panose="020B0606030504020204" pitchFamily="34" charset="0"/>
                <a:cs typeface="Open Sans" panose="020B0606030504020204" pitchFamily="34" charset="0"/>
              </a:rPr>
              <a:t>SOCIAL LISTENING</a:t>
            </a:r>
          </a:p>
        </p:txBody>
      </p:sp>
      <p:pic>
        <p:nvPicPr>
          <p:cNvPr id="5" name="Picture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5571B332-97BE-07CB-9C6B-2ACDDAEF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111" y="5989499"/>
            <a:ext cx="2080728" cy="707886"/>
          </a:xfrm>
          <a:prstGeom prst="rect">
            <a:avLst/>
          </a:prstGeom>
        </p:spPr>
      </p:pic>
      <p:pic>
        <p:nvPicPr>
          <p:cNvPr id="7" name="Picture 6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5C0EAD4-261A-57C9-27D1-9B5540C001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1859694"/>
            <a:ext cx="12192000" cy="45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FAB5BD-6F34-DD54-E5CD-7FBE216FDD9F}"/>
              </a:ext>
            </a:extLst>
          </p:cNvPr>
          <p:cNvSpPr txBox="1"/>
          <p:nvPr/>
        </p:nvSpPr>
        <p:spPr>
          <a:xfrm>
            <a:off x="9707111" y="294465"/>
            <a:ext cx="255164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Effra" panose="020B0603020203020204" pitchFamily="34" charset="0"/>
              </a:rPr>
              <a:t>REPORT_DATE</a:t>
            </a:r>
            <a:endParaRPr lang="en-AR" b="1" dirty="0">
              <a:solidFill>
                <a:schemeClr val="bg1"/>
              </a:solidFill>
              <a:latin typeface="Effra" panose="020B06030202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45133-1BC0-7089-5F8A-4F1D84E08621}"/>
              </a:ext>
            </a:extLst>
          </p:cNvPr>
          <p:cNvSpPr txBox="1"/>
          <p:nvPr/>
        </p:nvSpPr>
        <p:spPr>
          <a:xfrm>
            <a:off x="760386" y="3969298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>
                <a:solidFill>
                  <a:schemeClr val="tx1"/>
                </a:solidFill>
                <a:latin typeface="Effra Light" panose="020B0306080202020204" pitchFamily="34" charset="77"/>
              </a:rPr>
              <a:t>REPORT_CLIENT</a:t>
            </a:r>
            <a:endParaRPr lang="en-AR" sz="4000" b="1" dirty="0">
              <a:solidFill>
                <a:schemeClr val="tx1"/>
              </a:solidFill>
              <a:latin typeface="Effra Light" panose="020B030608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428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469790C-4404-BF8F-617F-E113E48FBF03}"/>
              </a:ext>
            </a:extLst>
          </p:cNvPr>
          <p:cNvSpPr txBox="1"/>
          <p:nvPr/>
        </p:nvSpPr>
        <p:spPr>
          <a:xfrm>
            <a:off x="1226335" y="348879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EVOLUCIÓN DE LA CONVERSACIÓN</a:t>
            </a:r>
            <a:endParaRPr lang="en-AR" sz="4400" dirty="0">
              <a:solidFill>
                <a:schemeClr val="tx1"/>
              </a:solidFill>
              <a:latin typeface="Effra Heavy" panose="020B0803020203020204" pitchFamily="34" charset="0"/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8908197A-6D54-AB3D-4828-0D49E6B6095D}"/>
              </a:ext>
            </a:extLst>
          </p:cNvPr>
          <p:cNvSpPr/>
          <p:nvPr/>
        </p:nvSpPr>
        <p:spPr>
          <a:xfrm>
            <a:off x="9869256" y="1377347"/>
            <a:ext cx="1075038" cy="1087395"/>
          </a:xfrm>
          <a:prstGeom prst="donut">
            <a:avLst>
              <a:gd name="adj" fmla="val 9195"/>
            </a:avLst>
          </a:prstGeom>
          <a:gradFill flip="none" rotWithShape="1">
            <a:gsLst>
              <a:gs pos="11000">
                <a:srgbClr val="C584B9"/>
              </a:gs>
              <a:gs pos="34000">
                <a:schemeClr val="accent4"/>
              </a:gs>
              <a:gs pos="66000">
                <a:srgbClr val="92D050"/>
              </a:gs>
              <a:gs pos="82000">
                <a:srgbClr val="3297D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2001FE-3DB6-BE59-0CD1-9F9AB92DDEF0}"/>
              </a:ext>
            </a:extLst>
          </p:cNvPr>
          <p:cNvSpPr txBox="1"/>
          <p:nvPr/>
        </p:nvSpPr>
        <p:spPr>
          <a:xfrm>
            <a:off x="9883234" y="2167019"/>
            <a:ext cx="10470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Menciones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212E2-F80E-F630-4E3E-BA674C758A38}"/>
              </a:ext>
            </a:extLst>
          </p:cNvPr>
          <p:cNvSpPr txBox="1"/>
          <p:nvPr/>
        </p:nvSpPr>
        <p:spPr>
          <a:xfrm>
            <a:off x="9935510" y="1646382"/>
            <a:ext cx="952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Effra" panose="020B0603020203020204" pitchFamily="34" charset="0"/>
              </a:rPr>
              <a:t>NUMB_MENTIONS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BDFDF2-7C8C-FC14-7943-2221238E9C53}"/>
              </a:ext>
            </a:extLst>
          </p:cNvPr>
          <p:cNvSpPr txBox="1"/>
          <p:nvPr/>
        </p:nvSpPr>
        <p:spPr>
          <a:xfrm>
            <a:off x="9991826" y="3348041"/>
            <a:ext cx="82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Effra" panose="020B0603020203020204" pitchFamily="34" charset="0"/>
              </a:rPr>
              <a:t>NUMB_ACTORS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18800F-9E10-64BD-F3DF-64A7DD27252D}"/>
              </a:ext>
            </a:extLst>
          </p:cNvPr>
          <p:cNvGrpSpPr/>
          <p:nvPr/>
        </p:nvGrpSpPr>
        <p:grpSpPr>
          <a:xfrm>
            <a:off x="9869256" y="3093218"/>
            <a:ext cx="1075038" cy="1097449"/>
            <a:chOff x="380912" y="905751"/>
            <a:chExt cx="1075038" cy="1097449"/>
          </a:xfrm>
        </p:grpSpPr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BE9B9BDF-0B3E-AC7A-A772-94EC177C93CA}"/>
                </a:ext>
              </a:extLst>
            </p:cNvPr>
            <p:cNvSpPr/>
            <p:nvPr/>
          </p:nvSpPr>
          <p:spPr>
            <a:xfrm>
              <a:off x="380912" y="905751"/>
              <a:ext cx="1075038" cy="1087395"/>
            </a:xfrm>
            <a:prstGeom prst="donut">
              <a:avLst>
                <a:gd name="adj" fmla="val 9195"/>
              </a:avLst>
            </a:prstGeom>
            <a:gradFill>
              <a:gsLst>
                <a:gs pos="11000">
                  <a:srgbClr val="C584B9"/>
                </a:gs>
                <a:gs pos="34000">
                  <a:schemeClr val="accent4"/>
                </a:gs>
                <a:gs pos="66000">
                  <a:srgbClr val="92D050"/>
                </a:gs>
                <a:gs pos="82000">
                  <a:srgbClr val="3297D4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D6F7DB-5AC4-FC42-4EB3-E65C23534928}"/>
                </a:ext>
              </a:extLst>
            </p:cNvPr>
            <p:cNvSpPr txBox="1"/>
            <p:nvPr/>
          </p:nvSpPr>
          <p:spPr>
            <a:xfrm>
              <a:off x="380913" y="1695423"/>
              <a:ext cx="10750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Effra" panose="020B06030202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Actores</a:t>
              </a:r>
              <a:endParaRPr lang="es-DO" sz="12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E93F9C47-5E9D-03F9-D59A-DFB8CAA4C4DE}"/>
              </a:ext>
            </a:extLst>
          </p:cNvPr>
          <p:cNvSpPr/>
          <p:nvPr/>
        </p:nvSpPr>
        <p:spPr>
          <a:xfrm>
            <a:off x="9869256" y="4797152"/>
            <a:ext cx="1075038" cy="1087395"/>
          </a:xfrm>
          <a:prstGeom prst="donut">
            <a:avLst>
              <a:gd name="adj" fmla="val 9195"/>
            </a:avLst>
          </a:prstGeom>
          <a:gradFill>
            <a:gsLst>
              <a:gs pos="11000">
                <a:srgbClr val="C584B9"/>
              </a:gs>
              <a:gs pos="34000">
                <a:schemeClr val="accent4"/>
              </a:gs>
              <a:gs pos="66000">
                <a:srgbClr val="92D050"/>
              </a:gs>
              <a:gs pos="82000">
                <a:srgbClr val="3297D4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6081E-289E-AFDC-6D6D-88285A0816C3}"/>
              </a:ext>
            </a:extLst>
          </p:cNvPr>
          <p:cNvSpPr txBox="1"/>
          <p:nvPr/>
        </p:nvSpPr>
        <p:spPr>
          <a:xfrm>
            <a:off x="9763009" y="5577014"/>
            <a:ext cx="12875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Alc.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Estimado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4F46D7-8704-028C-E7E9-ADE0E1C94930}"/>
              </a:ext>
            </a:extLst>
          </p:cNvPr>
          <p:cNvSpPr txBox="1"/>
          <p:nvPr/>
        </p:nvSpPr>
        <p:spPr>
          <a:xfrm>
            <a:off x="9940659" y="5139792"/>
            <a:ext cx="9384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Effra" panose="020B0603020203020204" pitchFamily="34" charset="0"/>
              </a:rPr>
              <a:t>EST_REACH</a:t>
            </a:r>
          </a:p>
        </p:txBody>
      </p:sp>
      <p:pic>
        <p:nvPicPr>
          <p:cNvPr id="4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63A9A1B-6E68-74C0-356C-1B2964ABF5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2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1CCFB-3E03-DAB3-11AD-3E6D654C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83CB46-55F0-632A-E83B-8F7D447D460C}"/>
              </a:ext>
            </a:extLst>
          </p:cNvPr>
          <p:cNvSpPr txBox="1"/>
          <p:nvPr/>
        </p:nvSpPr>
        <p:spPr>
          <a:xfrm>
            <a:off x="6883913" y="5916782"/>
            <a:ext cx="3896652" cy="263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100" kern="100" dirty="0">
                <a:solidFill>
                  <a:schemeClr val="bg2">
                    <a:lumMod val="50000"/>
                  </a:schemeClr>
                </a:solidFill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nube de palabras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29DCE-E2E0-1BB3-D8A3-0436E148AB7A}"/>
              </a:ext>
            </a:extLst>
          </p:cNvPr>
          <p:cNvSpPr/>
          <p:nvPr/>
        </p:nvSpPr>
        <p:spPr>
          <a:xfrm>
            <a:off x="802556" y="2062095"/>
            <a:ext cx="5325335" cy="39320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F11F0-89D8-CE08-28AE-D6C3CEB98CE6}"/>
              </a:ext>
            </a:extLst>
          </p:cNvPr>
          <p:cNvSpPr txBox="1"/>
          <p:nvPr/>
        </p:nvSpPr>
        <p:spPr>
          <a:xfrm>
            <a:off x="727291" y="863818"/>
            <a:ext cx="9739330" cy="1198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es-MX" sz="4400" b="1" dirty="0">
                <a:solidFill>
                  <a:schemeClr val="tx1"/>
                </a:solidFill>
                <a:latin typeface="Effra" panose="020B0603020203020204" pitchFamily="34" charset="0"/>
              </a:rPr>
              <a:t>EVOLUCIÓN DE</a:t>
            </a:r>
          </a:p>
          <a:p>
            <a:pPr>
              <a:lnSpc>
                <a:spcPts val="4300"/>
              </a:lnSpc>
            </a:pPr>
            <a:r>
              <a:rPr lang="es-MX" sz="4400" b="1" dirty="0">
                <a:solidFill>
                  <a:schemeClr val="tx1"/>
                </a:solidFill>
                <a:latin typeface="Effra" panose="020B0603020203020204" pitchFamily="34" charset="0"/>
              </a:rPr>
              <a:t>LA CONVERSACIÓN</a:t>
            </a:r>
            <a:endParaRPr lang="en-AR" sz="4400" b="1" dirty="0">
              <a:solidFill>
                <a:schemeClr val="tx1"/>
              </a:solidFill>
              <a:latin typeface="Effra" panose="020B06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9EC13-EC56-4CC6-CB5E-CF99DBBC4AF8}"/>
              </a:ext>
            </a:extLst>
          </p:cNvPr>
          <p:cNvSpPr txBox="1"/>
          <p:nvPr/>
        </p:nvSpPr>
        <p:spPr>
          <a:xfrm>
            <a:off x="892243" y="2184268"/>
            <a:ext cx="5145960" cy="2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CONVERSATION_ANALISIS</a:t>
            </a:r>
            <a:endParaRPr lang="en-US" sz="1200" kern="100" dirty="0">
              <a:latin typeface="Effra Light" panose="020B04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9F3F3-26BA-3BF3-AA08-AF29CFBB61AF}"/>
              </a:ext>
            </a:extLst>
          </p:cNvPr>
          <p:cNvSpPr txBox="1"/>
          <p:nvPr/>
        </p:nvSpPr>
        <p:spPr>
          <a:xfrm>
            <a:off x="6406392" y="1131698"/>
            <a:ext cx="5058317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noticias con mayor relevancia acerca son:</a:t>
            </a:r>
            <a:endParaRPr lang="es-ES" sz="1200" b="1" kern="100" dirty="0">
              <a:effectLst/>
              <a:latin typeface="Effra" panose="020B06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8E35E21D-E21B-2680-9729-2823BE0403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 rot="16200000" flipV="1">
            <a:off x="-3369332" y="3369332"/>
            <a:ext cx="6858000" cy="119336"/>
          </a:xfrm>
          <a:prstGeom prst="rect">
            <a:avLst/>
          </a:prstGeom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F0957B94-C376-5D54-5500-4E8611368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1C541C21-0720-FA1F-28CD-3287CB1A79B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922DE28-09C4-0E99-F1B5-2562C9A5B939}"/>
              </a:ext>
            </a:extLst>
          </p:cNvPr>
          <p:cNvSpPr txBox="1"/>
          <p:nvPr/>
        </p:nvSpPr>
        <p:spPr>
          <a:xfrm>
            <a:off x="6406392" y="16630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s-ES" sz="1800" kern="100" dirty="0">
                <a:effectLst/>
                <a:latin typeface="Effra Light" panose="020B04030202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TOP_NEWS</a:t>
            </a:r>
            <a:endParaRPr lang="es-ES" sz="1800" kern="100" dirty="0">
              <a:latin typeface="Effra Light" panose="020B04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4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2F091-4924-FD06-A1DB-F8AB7731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C84387A-82B9-BDBB-7444-862133197A7A}"/>
              </a:ext>
            </a:extLst>
          </p:cNvPr>
          <p:cNvSpPr txBox="1"/>
          <p:nvPr/>
        </p:nvSpPr>
        <p:spPr>
          <a:xfrm>
            <a:off x="1238777" y="506402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ANÁLISIS DE SENTIMIENTO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FB0D22-B765-76D0-7C8F-CCCCE26521FE}"/>
              </a:ext>
            </a:extLst>
          </p:cNvPr>
          <p:cNvSpPr/>
          <p:nvPr/>
        </p:nvSpPr>
        <p:spPr>
          <a:xfrm>
            <a:off x="9782538" y="3382517"/>
            <a:ext cx="414068" cy="64064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50EE452C-36C8-6AD0-2F9E-05F211C7AB02}"/>
              </a:ext>
            </a:extLst>
          </p:cNvPr>
          <p:cNvSpPr/>
          <p:nvPr/>
        </p:nvSpPr>
        <p:spPr>
          <a:xfrm>
            <a:off x="9784076" y="2051655"/>
            <a:ext cx="414068" cy="64064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pic>
        <p:nvPicPr>
          <p:cNvPr id="19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45D793D-ADD0-7467-7426-48D17B4326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8A8A4376-E750-798B-30A5-D8C9905AC0AD}"/>
              </a:ext>
            </a:extLst>
          </p:cNvPr>
          <p:cNvSpPr/>
          <p:nvPr/>
        </p:nvSpPr>
        <p:spPr>
          <a:xfrm>
            <a:off x="9786388" y="4734703"/>
            <a:ext cx="414068" cy="64064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36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C9FDF-EB70-22D8-3EFB-2DE0B684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8BE009BE-EAB4-5664-A38B-46685A4D55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734047"/>
            <a:ext cx="12192000" cy="4571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405DA-8725-AE7D-52EA-B0FDB9AB24F6}"/>
              </a:ext>
            </a:extLst>
          </p:cNvPr>
          <p:cNvGrpSpPr/>
          <p:nvPr/>
        </p:nvGrpSpPr>
        <p:grpSpPr>
          <a:xfrm>
            <a:off x="9467966" y="176945"/>
            <a:ext cx="2167654" cy="485206"/>
            <a:chOff x="688843" y="1704821"/>
            <a:chExt cx="3005826" cy="70804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07EF6C-150E-0053-254E-D2813337ED84}"/>
                </a:ext>
              </a:extLst>
            </p:cNvPr>
            <p:cNvGrpSpPr/>
            <p:nvPr/>
          </p:nvGrpSpPr>
          <p:grpSpPr>
            <a:xfrm>
              <a:off x="688843" y="1704821"/>
              <a:ext cx="718751" cy="708043"/>
              <a:chOff x="688843" y="1426097"/>
              <a:chExt cx="718751" cy="70804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0701CF9-A26D-DA78-D425-44DBEB718D37}"/>
                  </a:ext>
                </a:extLst>
              </p:cNvPr>
              <p:cNvSpPr/>
              <p:nvPr/>
            </p:nvSpPr>
            <p:spPr>
              <a:xfrm>
                <a:off x="688843" y="1426097"/>
                <a:ext cx="718751" cy="70804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1B3FB82-4B5D-470A-67DE-B37779F9D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266" y="1540166"/>
                <a:ext cx="479903" cy="479903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FEC120-BE04-D0B5-5EB4-DB15421EC94C}"/>
                </a:ext>
              </a:extLst>
            </p:cNvPr>
            <p:cNvSpPr txBox="1"/>
            <p:nvPr/>
          </p:nvSpPr>
          <p:spPr>
            <a:xfrm>
              <a:off x="1527016" y="1818890"/>
              <a:ext cx="2167653" cy="4978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6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Prensa Digital</a:t>
              </a:r>
              <a:endParaRPr lang="es-DO" sz="16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6EBEC1-3065-6141-BE93-B97B83326069}"/>
              </a:ext>
            </a:extLst>
          </p:cNvPr>
          <p:cNvSpPr txBox="1"/>
          <p:nvPr/>
        </p:nvSpPr>
        <p:spPr>
          <a:xfrm>
            <a:off x="7843859" y="1070270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DA01D-B6B6-FC3E-0E1D-1057C64C6925}"/>
              </a:ext>
            </a:extLst>
          </p:cNvPr>
          <p:cNvSpPr txBox="1"/>
          <p:nvPr/>
        </p:nvSpPr>
        <p:spPr>
          <a:xfrm>
            <a:off x="8248089" y="779766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NUMB_PRENSA</a:t>
            </a:r>
            <a:endParaRPr lang="es-DO" sz="1400" kern="100" dirty="0">
              <a:effectLst/>
              <a:latin typeface="Effra" panose="020B06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8B1AB-F135-7337-E72B-8511F0AC0C26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pic>
        <p:nvPicPr>
          <p:cNvPr id="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A2426B5E-DDD3-2919-108F-FFDD1228BA5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7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FD00D-86EF-9429-4295-B5FF06628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32D8334C-E449-D845-6DA6-09D2BD2ABD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734047"/>
            <a:ext cx="12192000" cy="457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366376-02D5-EF3C-8E9A-23174C903947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39D85C-A693-B50C-D3FE-66725F2790FD}"/>
              </a:ext>
            </a:extLst>
          </p:cNvPr>
          <p:cNvGrpSpPr/>
          <p:nvPr/>
        </p:nvGrpSpPr>
        <p:grpSpPr>
          <a:xfrm>
            <a:off x="9689921" y="176184"/>
            <a:ext cx="2067952" cy="465641"/>
            <a:chOff x="688843" y="2830099"/>
            <a:chExt cx="3092324" cy="7080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3049CF4-94CC-7C9D-E3EC-523937536FC1}"/>
                </a:ext>
              </a:extLst>
            </p:cNvPr>
            <p:cNvGrpSpPr/>
            <p:nvPr/>
          </p:nvGrpSpPr>
          <p:grpSpPr>
            <a:xfrm>
              <a:off x="688843" y="2830099"/>
              <a:ext cx="718751" cy="708043"/>
              <a:chOff x="688843" y="2300877"/>
              <a:chExt cx="718751" cy="70804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BC14217-9D1C-AE54-4411-8E28DD044099}"/>
                  </a:ext>
                </a:extLst>
              </p:cNvPr>
              <p:cNvSpPr/>
              <p:nvPr/>
            </p:nvSpPr>
            <p:spPr>
              <a:xfrm>
                <a:off x="688843" y="2300877"/>
                <a:ext cx="718751" cy="708043"/>
              </a:xfrm>
              <a:prstGeom prst="ellipse">
                <a:avLst/>
              </a:prstGeom>
              <a:solidFill>
                <a:srgbClr val="4CB2A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7D0C65A-D4FB-A4F2-389D-8EE3CA1E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518" y="2427304"/>
                <a:ext cx="469652" cy="469652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AB2099-F3F3-98BB-C6E7-6338E973C07C}"/>
                </a:ext>
              </a:extLst>
            </p:cNvPr>
            <p:cNvSpPr txBox="1"/>
            <p:nvPr/>
          </p:nvSpPr>
          <p:spPr>
            <a:xfrm>
              <a:off x="1527015" y="2960539"/>
              <a:ext cx="2254152" cy="471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4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Redes Sociales</a:t>
              </a:r>
              <a:endParaRPr lang="es-DO" sz="14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D199A1F-4619-29FE-93EB-9E4A95115141}"/>
              </a:ext>
            </a:extLst>
          </p:cNvPr>
          <p:cNvSpPr txBox="1"/>
          <p:nvPr/>
        </p:nvSpPr>
        <p:spPr>
          <a:xfrm>
            <a:off x="7896200" y="1045969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B6C-DC51-7910-3B99-DDBB96517520}"/>
              </a:ext>
            </a:extLst>
          </p:cNvPr>
          <p:cNvSpPr txBox="1"/>
          <p:nvPr/>
        </p:nvSpPr>
        <p:spPr>
          <a:xfrm>
            <a:off x="8300430" y="755465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NUMB_REDES</a:t>
            </a:r>
          </a:p>
        </p:txBody>
      </p:sp>
    </p:spTree>
    <p:extLst>
      <p:ext uri="{BB962C8B-B14F-4D97-AF65-F5344CB8AC3E}">
        <p14:creationId xmlns:p14="http://schemas.microsoft.com/office/powerpoint/2010/main" val="410770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3C88-0032-D24A-42F3-81D9057C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46AA0-95A2-8A8E-232C-2BB38E5DB250}"/>
              </a:ext>
            </a:extLst>
          </p:cNvPr>
          <p:cNvSpPr txBox="1"/>
          <p:nvPr/>
        </p:nvSpPr>
        <p:spPr>
          <a:xfrm>
            <a:off x="551384" y="535032"/>
            <a:ext cx="9739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solidFill>
                  <a:schemeClr val="bg1">
                    <a:lumMod val="95000"/>
                  </a:schemeClr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CC731F7-42B6-F7B9-BD1D-5FFBF48D5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-19855"/>
            <a:ext cx="12192000" cy="2211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BCF8A8-C985-259C-79B1-9C9F94B29465}"/>
              </a:ext>
            </a:extLst>
          </p:cNvPr>
          <p:cNvSpPr txBox="1"/>
          <p:nvPr/>
        </p:nvSpPr>
        <p:spPr>
          <a:xfrm>
            <a:off x="695400" y="1083796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0E52ECE5-A365-2936-A890-4FBBE73CED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7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3C88-0032-D24A-42F3-81D9057C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2646AA0-95A2-8A8E-232C-2BB38E5DB250}"/>
              </a:ext>
            </a:extLst>
          </p:cNvPr>
          <p:cNvSpPr txBox="1"/>
          <p:nvPr/>
        </p:nvSpPr>
        <p:spPr>
          <a:xfrm>
            <a:off x="551384" y="535032"/>
            <a:ext cx="9739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0" dirty="0">
                <a:solidFill>
                  <a:schemeClr val="bg1">
                    <a:lumMod val="95000"/>
                  </a:schemeClr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9" name="Picture 18" descr="A colorful gradient with black text&#10;&#10;Description automatically generated">
            <a:extLst>
              <a:ext uri="{FF2B5EF4-FFF2-40B4-BE49-F238E27FC236}">
                <a16:creationId xmlns:a16="http://schemas.microsoft.com/office/drawing/2014/main" id="{0CC731F7-42B6-F7B9-BD1D-5FFBF48D5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58" b="62105"/>
          <a:stretch/>
        </p:blipFill>
        <p:spPr>
          <a:xfrm>
            <a:off x="0" y="-19855"/>
            <a:ext cx="12192000" cy="2211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BCF8A8-C985-259C-79B1-9C9F94B29465}"/>
              </a:ext>
            </a:extLst>
          </p:cNvPr>
          <p:cNvSpPr txBox="1"/>
          <p:nvPr/>
        </p:nvSpPr>
        <p:spPr>
          <a:xfrm>
            <a:off x="695400" y="1083796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0E52ECE5-A365-2936-A890-4FBBE73CED2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5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5652EF6-00F8-FD3E-6979-8979A802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77" y="2348482"/>
            <a:ext cx="6352045" cy="21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28796</TotalTime>
  <Words>80</Words>
  <Application>Microsoft Office PowerPoint</Application>
  <PresentationFormat>Panorámica</PresentationFormat>
  <Paragraphs>38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Effra</vt:lpstr>
      <vt:lpstr>Effra Heavy</vt:lpstr>
      <vt:lpstr>Effra Light</vt:lpstr>
      <vt:lpstr>Open Sans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Mieses</dc:creator>
  <cp:lastModifiedBy>Domingo Alcantara</cp:lastModifiedBy>
  <cp:revision>931</cp:revision>
  <cp:lastPrinted>2019-11-19T19:42:44Z</cp:lastPrinted>
  <dcterms:created xsi:type="dcterms:W3CDTF">2016-10-24T06:12:12Z</dcterms:created>
  <dcterms:modified xsi:type="dcterms:W3CDTF">2024-10-26T20:03:35Z</dcterms:modified>
</cp:coreProperties>
</file>