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32F03-D71A-482C-A64E-A791168D1397}" v="7" dt="2023-06-14T11:42:5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4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규" userId="7ca9a9c3-650d-44fb-8070-e2f14e7ea8df" providerId="ADAL" clId="{C5C32F03-D71A-482C-A64E-A791168D1397}"/>
    <pc:docChg chg="undo redo custSel addSld delSld modSld sldOrd">
      <pc:chgData name="이민규" userId="7ca9a9c3-650d-44fb-8070-e2f14e7ea8df" providerId="ADAL" clId="{C5C32F03-D71A-482C-A64E-A791168D1397}" dt="2023-06-14T11:46:08.018" v="1833" actId="207"/>
      <pc:docMkLst>
        <pc:docMk/>
      </pc:docMkLst>
      <pc:sldChg chg="modSp new mod">
        <pc:chgData name="이민규" userId="7ca9a9c3-650d-44fb-8070-e2f14e7ea8df" providerId="ADAL" clId="{C5C32F03-D71A-482C-A64E-A791168D1397}" dt="2023-06-14T06:59:23.772" v="141" actId="20577"/>
        <pc:sldMkLst>
          <pc:docMk/>
          <pc:sldMk cId="1280767855" sldId="256"/>
        </pc:sldMkLst>
        <pc:spChg chg="mod">
          <ac:chgData name="이민규" userId="7ca9a9c3-650d-44fb-8070-e2f14e7ea8df" providerId="ADAL" clId="{C5C32F03-D71A-482C-A64E-A791168D1397}" dt="2023-06-14T06:59:12.088" v="117" actId="20577"/>
          <ac:spMkLst>
            <pc:docMk/>
            <pc:sldMk cId="1280767855" sldId="256"/>
            <ac:spMk id="2" creationId="{D4C5D9C5-0396-E418-99A0-F8DC3C26FD98}"/>
          </ac:spMkLst>
        </pc:spChg>
        <pc:spChg chg="mod">
          <ac:chgData name="이민규" userId="7ca9a9c3-650d-44fb-8070-e2f14e7ea8df" providerId="ADAL" clId="{C5C32F03-D71A-482C-A64E-A791168D1397}" dt="2023-06-14T06:59:23.772" v="141" actId="20577"/>
          <ac:spMkLst>
            <pc:docMk/>
            <pc:sldMk cId="1280767855" sldId="256"/>
            <ac:spMk id="3" creationId="{103641AC-28F7-DBF9-BB35-634B0B04A412}"/>
          </ac:spMkLst>
        </pc:spChg>
      </pc:sldChg>
      <pc:sldChg chg="modSp new mod">
        <pc:chgData name="이민규" userId="7ca9a9c3-650d-44fb-8070-e2f14e7ea8df" providerId="ADAL" clId="{C5C32F03-D71A-482C-A64E-A791168D1397}" dt="2023-06-14T10:31:20.189" v="1751" actId="20577"/>
        <pc:sldMkLst>
          <pc:docMk/>
          <pc:sldMk cId="1965010821" sldId="257"/>
        </pc:sldMkLst>
        <pc:spChg chg="mod">
          <ac:chgData name="이민규" userId="7ca9a9c3-650d-44fb-8070-e2f14e7ea8df" providerId="ADAL" clId="{C5C32F03-D71A-482C-A64E-A791168D1397}" dt="2023-06-14T07:00:01.471" v="168" actId="20577"/>
          <ac:spMkLst>
            <pc:docMk/>
            <pc:sldMk cId="1965010821" sldId="257"/>
            <ac:spMk id="2" creationId="{8D7DAD7A-8BE3-D593-776A-E280F99AE680}"/>
          </ac:spMkLst>
        </pc:spChg>
        <pc:spChg chg="mod">
          <ac:chgData name="이민규" userId="7ca9a9c3-650d-44fb-8070-e2f14e7ea8df" providerId="ADAL" clId="{C5C32F03-D71A-482C-A64E-A791168D1397}" dt="2023-06-14T10:31:20.189" v="1751" actId="20577"/>
          <ac:spMkLst>
            <pc:docMk/>
            <pc:sldMk cId="1965010821" sldId="257"/>
            <ac:spMk id="3" creationId="{077ECEF0-0E09-D81A-0E5E-E1CDAE8F748D}"/>
          </ac:spMkLst>
        </pc:spChg>
      </pc:sldChg>
      <pc:sldChg chg="addSp modSp new mod">
        <pc:chgData name="이민규" userId="7ca9a9c3-650d-44fb-8070-e2f14e7ea8df" providerId="ADAL" clId="{C5C32F03-D71A-482C-A64E-A791168D1397}" dt="2023-06-14T11:46:05.084" v="1832" actId="207"/>
        <pc:sldMkLst>
          <pc:docMk/>
          <pc:sldMk cId="3776368398" sldId="258"/>
        </pc:sldMkLst>
        <pc:spChg chg="mod">
          <ac:chgData name="이민규" userId="7ca9a9c3-650d-44fb-8070-e2f14e7ea8df" providerId="ADAL" clId="{C5C32F03-D71A-482C-A64E-A791168D1397}" dt="2023-06-14T07:06:47.911" v="492" actId="20577"/>
          <ac:spMkLst>
            <pc:docMk/>
            <pc:sldMk cId="3776368398" sldId="258"/>
            <ac:spMk id="2" creationId="{296DBABF-6BD6-D11D-44F8-4F7FBD07E068}"/>
          </ac:spMkLst>
        </pc:spChg>
        <pc:spChg chg="mod">
          <ac:chgData name="이민규" userId="7ca9a9c3-650d-44fb-8070-e2f14e7ea8df" providerId="ADAL" clId="{C5C32F03-D71A-482C-A64E-A791168D1397}" dt="2023-06-14T11:46:05.084" v="1832" actId="207"/>
          <ac:spMkLst>
            <pc:docMk/>
            <pc:sldMk cId="3776368398" sldId="258"/>
            <ac:spMk id="3" creationId="{34C7E2F6-E5F0-8F21-F360-C3ABEB841872}"/>
          </ac:spMkLst>
        </pc:spChg>
        <pc:picChg chg="add mod">
          <ac:chgData name="이민규" userId="7ca9a9c3-650d-44fb-8070-e2f14e7ea8df" providerId="ADAL" clId="{C5C32F03-D71A-482C-A64E-A791168D1397}" dt="2023-06-14T07:14:06.518" v="592" actId="1076"/>
          <ac:picMkLst>
            <pc:docMk/>
            <pc:sldMk cId="3776368398" sldId="258"/>
            <ac:picMk id="5" creationId="{D4395FAF-2907-6AF0-C3ED-70078556215D}"/>
          </ac:picMkLst>
        </pc:picChg>
        <pc:picChg chg="add mod">
          <ac:chgData name="이민규" userId="7ca9a9c3-650d-44fb-8070-e2f14e7ea8df" providerId="ADAL" clId="{C5C32F03-D71A-482C-A64E-A791168D1397}" dt="2023-06-14T07:10:48.566" v="507" actId="14100"/>
          <ac:picMkLst>
            <pc:docMk/>
            <pc:sldMk cId="3776368398" sldId="258"/>
            <ac:picMk id="7" creationId="{74BE8099-CE34-E6D4-7382-3097E07C6054}"/>
          </ac:picMkLst>
        </pc:picChg>
      </pc:sldChg>
      <pc:sldChg chg="addSp modSp new mod ord">
        <pc:chgData name="이민규" userId="7ca9a9c3-650d-44fb-8070-e2f14e7ea8df" providerId="ADAL" clId="{C5C32F03-D71A-482C-A64E-A791168D1397}" dt="2023-06-14T11:46:08.018" v="1833" actId="207"/>
        <pc:sldMkLst>
          <pc:docMk/>
          <pc:sldMk cId="3615717234" sldId="259"/>
        </pc:sldMkLst>
        <pc:spChg chg="mod">
          <ac:chgData name="이민규" userId="7ca9a9c3-650d-44fb-8070-e2f14e7ea8df" providerId="ADAL" clId="{C5C32F03-D71A-482C-A64E-A791168D1397}" dt="2023-06-14T07:11:07.754" v="578" actId="20577"/>
          <ac:spMkLst>
            <pc:docMk/>
            <pc:sldMk cId="3615717234" sldId="259"/>
            <ac:spMk id="2" creationId="{FE82B9CD-4E0F-56ED-AFF1-054B58E6BC10}"/>
          </ac:spMkLst>
        </pc:spChg>
        <pc:spChg chg="mod">
          <ac:chgData name="이민규" userId="7ca9a9c3-650d-44fb-8070-e2f14e7ea8df" providerId="ADAL" clId="{C5C32F03-D71A-482C-A64E-A791168D1397}" dt="2023-06-14T11:46:08.018" v="1833" actId="207"/>
          <ac:spMkLst>
            <pc:docMk/>
            <pc:sldMk cId="3615717234" sldId="259"/>
            <ac:spMk id="3" creationId="{0EEA8DDD-9767-827F-F8D7-A7E0BDEC7207}"/>
          </ac:spMkLst>
        </pc:spChg>
        <pc:picChg chg="add mod ord">
          <ac:chgData name="이민규" userId="7ca9a9c3-650d-44fb-8070-e2f14e7ea8df" providerId="ADAL" clId="{C5C32F03-D71A-482C-A64E-A791168D1397}" dt="2023-06-14T07:13:43.052" v="587" actId="166"/>
          <ac:picMkLst>
            <pc:docMk/>
            <pc:sldMk cId="3615717234" sldId="259"/>
            <ac:picMk id="5" creationId="{33A7BFAD-5386-87D8-20A1-C44539B5A432}"/>
          </ac:picMkLst>
        </pc:picChg>
        <pc:picChg chg="add mod">
          <ac:chgData name="이민규" userId="7ca9a9c3-650d-44fb-8070-e2f14e7ea8df" providerId="ADAL" clId="{C5C32F03-D71A-482C-A64E-A791168D1397}" dt="2023-06-14T07:14:00.585" v="591" actId="1076"/>
          <ac:picMkLst>
            <pc:docMk/>
            <pc:sldMk cId="3615717234" sldId="259"/>
            <ac:picMk id="7" creationId="{E9FEDE5D-18EE-DF1B-C3F3-9A55F14D3902}"/>
          </ac:picMkLst>
        </pc:picChg>
      </pc:sldChg>
      <pc:sldChg chg="modSp new mod">
        <pc:chgData name="이민규" userId="7ca9a9c3-650d-44fb-8070-e2f14e7ea8df" providerId="ADAL" clId="{C5C32F03-D71A-482C-A64E-A791168D1397}" dt="2023-06-14T07:55:53.008" v="1680" actId="20577"/>
        <pc:sldMkLst>
          <pc:docMk/>
          <pc:sldMk cId="528824273" sldId="260"/>
        </pc:sldMkLst>
        <pc:spChg chg="mod">
          <ac:chgData name="이민규" userId="7ca9a9c3-650d-44fb-8070-e2f14e7ea8df" providerId="ADAL" clId="{C5C32F03-D71A-482C-A64E-A791168D1397}" dt="2023-06-14T07:15:08.636" v="674" actId="20577"/>
          <ac:spMkLst>
            <pc:docMk/>
            <pc:sldMk cId="528824273" sldId="260"/>
            <ac:spMk id="2" creationId="{D18B58B0-0EAE-CBDE-AEB3-B53032F44A8A}"/>
          </ac:spMkLst>
        </pc:spChg>
        <pc:spChg chg="mod">
          <ac:chgData name="이민규" userId="7ca9a9c3-650d-44fb-8070-e2f14e7ea8df" providerId="ADAL" clId="{C5C32F03-D71A-482C-A64E-A791168D1397}" dt="2023-06-14T07:55:53.008" v="1680" actId="20577"/>
          <ac:spMkLst>
            <pc:docMk/>
            <pc:sldMk cId="528824273" sldId="260"/>
            <ac:spMk id="3" creationId="{7E1EB509-01E3-C2DF-4A00-CED3D41E4F81}"/>
          </ac:spMkLst>
        </pc:spChg>
      </pc:sldChg>
      <pc:sldChg chg="addSp modSp new mod">
        <pc:chgData name="이민규" userId="7ca9a9c3-650d-44fb-8070-e2f14e7ea8df" providerId="ADAL" clId="{C5C32F03-D71A-482C-A64E-A791168D1397}" dt="2023-06-14T11:45:50.351" v="1830" actId="207"/>
        <pc:sldMkLst>
          <pc:docMk/>
          <pc:sldMk cId="2009226787" sldId="261"/>
        </pc:sldMkLst>
        <pc:spChg chg="mod">
          <ac:chgData name="이민규" userId="7ca9a9c3-650d-44fb-8070-e2f14e7ea8df" providerId="ADAL" clId="{C5C32F03-D71A-482C-A64E-A791168D1397}" dt="2023-06-14T07:19:14.911" v="818" actId="20577"/>
          <ac:spMkLst>
            <pc:docMk/>
            <pc:sldMk cId="2009226787" sldId="261"/>
            <ac:spMk id="2" creationId="{81D745DD-C2AB-90F2-6C8E-EF7988204E15}"/>
          </ac:spMkLst>
        </pc:spChg>
        <pc:spChg chg="mod">
          <ac:chgData name="이민규" userId="7ca9a9c3-650d-44fb-8070-e2f14e7ea8df" providerId="ADAL" clId="{C5C32F03-D71A-482C-A64E-A791168D1397}" dt="2023-06-14T11:45:50.351" v="1830" actId="207"/>
          <ac:spMkLst>
            <pc:docMk/>
            <pc:sldMk cId="2009226787" sldId="261"/>
            <ac:spMk id="3" creationId="{AAAE49D7-1F2A-5AC9-8BCF-DD1C11C1A3DE}"/>
          </ac:spMkLst>
        </pc:spChg>
        <pc:picChg chg="add mod">
          <ac:chgData name="이민규" userId="7ca9a9c3-650d-44fb-8070-e2f14e7ea8df" providerId="ADAL" clId="{C5C32F03-D71A-482C-A64E-A791168D1397}" dt="2023-06-14T10:48:39.697" v="1755" actId="14100"/>
          <ac:picMkLst>
            <pc:docMk/>
            <pc:sldMk cId="2009226787" sldId="261"/>
            <ac:picMk id="5" creationId="{8A3F2192-8870-83D5-F3FE-4D11DC349E24}"/>
          </ac:picMkLst>
        </pc:picChg>
        <pc:picChg chg="add mod">
          <ac:chgData name="이민규" userId="7ca9a9c3-650d-44fb-8070-e2f14e7ea8df" providerId="ADAL" clId="{C5C32F03-D71A-482C-A64E-A791168D1397}" dt="2023-06-14T10:52:14.956" v="1761" actId="14100"/>
          <ac:picMkLst>
            <pc:docMk/>
            <pc:sldMk cId="2009226787" sldId="261"/>
            <ac:picMk id="7" creationId="{E21CEFB6-3FA4-AA9D-09C1-862012AC146A}"/>
          </ac:picMkLst>
        </pc:picChg>
      </pc:sldChg>
      <pc:sldChg chg="addSp delSp modSp new mod">
        <pc:chgData name="이민규" userId="7ca9a9c3-650d-44fb-8070-e2f14e7ea8df" providerId="ADAL" clId="{C5C32F03-D71A-482C-A64E-A791168D1397}" dt="2023-06-14T11:45:19.922" v="1822" actId="207"/>
        <pc:sldMkLst>
          <pc:docMk/>
          <pc:sldMk cId="2017357432" sldId="262"/>
        </pc:sldMkLst>
        <pc:spChg chg="mod">
          <ac:chgData name="이민규" userId="7ca9a9c3-650d-44fb-8070-e2f14e7ea8df" providerId="ADAL" clId="{C5C32F03-D71A-482C-A64E-A791168D1397}" dt="2023-06-14T07:22:53.043" v="1126" actId="20577"/>
          <ac:spMkLst>
            <pc:docMk/>
            <pc:sldMk cId="2017357432" sldId="262"/>
            <ac:spMk id="2" creationId="{0C11B946-3B77-8C0C-89FD-FC6672FAEABC}"/>
          </ac:spMkLst>
        </pc:spChg>
        <pc:spChg chg="mod">
          <ac:chgData name="이민규" userId="7ca9a9c3-650d-44fb-8070-e2f14e7ea8df" providerId="ADAL" clId="{C5C32F03-D71A-482C-A64E-A791168D1397}" dt="2023-06-14T11:45:19.922" v="1822" actId="207"/>
          <ac:spMkLst>
            <pc:docMk/>
            <pc:sldMk cId="2017357432" sldId="262"/>
            <ac:spMk id="3" creationId="{CE2E81DE-72BC-42D3-C9E5-72482BA5DDFB}"/>
          </ac:spMkLst>
        </pc:spChg>
        <pc:picChg chg="add del mod">
          <ac:chgData name="이민규" userId="7ca9a9c3-650d-44fb-8070-e2f14e7ea8df" providerId="ADAL" clId="{C5C32F03-D71A-482C-A64E-A791168D1397}" dt="2023-06-14T10:56:38.081" v="1768" actId="478"/>
          <ac:picMkLst>
            <pc:docMk/>
            <pc:sldMk cId="2017357432" sldId="262"/>
            <ac:picMk id="5" creationId="{9FF2446C-981C-EB5F-48C5-5105A5B6B159}"/>
          </ac:picMkLst>
        </pc:picChg>
        <pc:picChg chg="add mod">
          <ac:chgData name="이민규" userId="7ca9a9c3-650d-44fb-8070-e2f14e7ea8df" providerId="ADAL" clId="{C5C32F03-D71A-482C-A64E-A791168D1397}" dt="2023-06-14T11:42:35.113" v="1795" actId="1076"/>
          <ac:picMkLst>
            <pc:docMk/>
            <pc:sldMk cId="2017357432" sldId="262"/>
            <ac:picMk id="7" creationId="{56F95C20-A6ED-76F2-DC79-E71C21CD4B9B}"/>
          </ac:picMkLst>
        </pc:picChg>
        <pc:picChg chg="add del mod">
          <ac:chgData name="이민규" userId="7ca9a9c3-650d-44fb-8070-e2f14e7ea8df" providerId="ADAL" clId="{C5C32F03-D71A-482C-A64E-A791168D1397}" dt="2023-06-14T11:42:28.505" v="1791" actId="478"/>
          <ac:picMkLst>
            <pc:docMk/>
            <pc:sldMk cId="2017357432" sldId="262"/>
            <ac:picMk id="9" creationId="{658A6084-C38A-3B4B-8A31-BB6138DFEEA0}"/>
          </ac:picMkLst>
        </pc:picChg>
        <pc:picChg chg="add del mod">
          <ac:chgData name="이민규" userId="7ca9a9c3-650d-44fb-8070-e2f14e7ea8df" providerId="ADAL" clId="{C5C32F03-D71A-482C-A64E-A791168D1397}" dt="2023-06-14T11:42:29.067" v="1793" actId="478"/>
          <ac:picMkLst>
            <pc:docMk/>
            <pc:sldMk cId="2017357432" sldId="262"/>
            <ac:picMk id="11" creationId="{E1159626-51CD-0E63-653D-63E5C48546E0}"/>
          </ac:picMkLst>
        </pc:picChg>
        <pc:picChg chg="add mod">
          <ac:chgData name="이민규" userId="7ca9a9c3-650d-44fb-8070-e2f14e7ea8df" providerId="ADAL" clId="{C5C32F03-D71A-482C-A64E-A791168D1397}" dt="2023-06-14T11:43:02.733" v="1808" actId="1076"/>
          <ac:picMkLst>
            <pc:docMk/>
            <pc:sldMk cId="2017357432" sldId="262"/>
            <ac:picMk id="12" creationId="{96F89F13-1D8E-588B-C957-F076A7B0B48F}"/>
          </ac:picMkLst>
        </pc:picChg>
      </pc:sldChg>
      <pc:sldChg chg="modSp add mod">
        <pc:chgData name="이민규" userId="7ca9a9c3-650d-44fb-8070-e2f14e7ea8df" providerId="ADAL" clId="{C5C32F03-D71A-482C-A64E-A791168D1397}" dt="2023-06-14T11:45:38.763" v="1827" actId="207"/>
        <pc:sldMkLst>
          <pc:docMk/>
          <pc:sldMk cId="1353120967" sldId="263"/>
        </pc:sldMkLst>
        <pc:spChg chg="mod">
          <ac:chgData name="이민규" userId="7ca9a9c3-650d-44fb-8070-e2f14e7ea8df" providerId="ADAL" clId="{C5C32F03-D71A-482C-A64E-A791168D1397}" dt="2023-06-14T07:23:00.851" v="1137" actId="20577"/>
          <ac:spMkLst>
            <pc:docMk/>
            <pc:sldMk cId="1353120967" sldId="263"/>
            <ac:spMk id="2" creationId="{0C11B946-3B77-8C0C-89FD-FC6672FAEABC}"/>
          </ac:spMkLst>
        </pc:spChg>
        <pc:spChg chg="mod">
          <ac:chgData name="이민규" userId="7ca9a9c3-650d-44fb-8070-e2f14e7ea8df" providerId="ADAL" clId="{C5C32F03-D71A-482C-A64E-A791168D1397}" dt="2023-06-14T11:45:38.763" v="1827" actId="207"/>
          <ac:spMkLst>
            <pc:docMk/>
            <pc:sldMk cId="1353120967" sldId="263"/>
            <ac:spMk id="3" creationId="{CE2E81DE-72BC-42D3-C9E5-72482BA5DDFB}"/>
          </ac:spMkLst>
        </pc:spChg>
      </pc:sldChg>
      <pc:sldChg chg="delSp modSp add del mod">
        <pc:chgData name="이민규" userId="7ca9a9c3-650d-44fb-8070-e2f14e7ea8df" providerId="ADAL" clId="{C5C32F03-D71A-482C-A64E-A791168D1397}" dt="2023-06-14T11:44:55.925" v="1815" actId="47"/>
        <pc:sldMkLst>
          <pc:docMk/>
          <pc:sldMk cId="1647186722" sldId="264"/>
        </pc:sldMkLst>
        <pc:spChg chg="mod">
          <ac:chgData name="이민규" userId="7ca9a9c3-650d-44fb-8070-e2f14e7ea8df" providerId="ADAL" clId="{C5C32F03-D71A-482C-A64E-A791168D1397}" dt="2023-06-14T11:42:40.231" v="1802" actId="6549"/>
          <ac:spMkLst>
            <pc:docMk/>
            <pc:sldMk cId="1647186722" sldId="264"/>
            <ac:spMk id="3" creationId="{CE2E81DE-72BC-42D3-C9E5-72482BA5DDFB}"/>
          </ac:spMkLst>
        </pc:spChg>
        <pc:picChg chg="del mod">
          <ac:chgData name="이민규" userId="7ca9a9c3-650d-44fb-8070-e2f14e7ea8df" providerId="ADAL" clId="{C5C32F03-D71A-482C-A64E-A791168D1397}" dt="2023-06-14T11:42:36.693" v="1797" actId="478"/>
          <ac:picMkLst>
            <pc:docMk/>
            <pc:sldMk cId="1647186722" sldId="264"/>
            <ac:picMk id="7" creationId="{56F95C20-A6ED-76F2-DC79-E71C21CD4B9B}"/>
          </ac:picMkLst>
        </pc:picChg>
        <pc:picChg chg="del mod">
          <ac:chgData name="이민규" userId="7ca9a9c3-650d-44fb-8070-e2f14e7ea8df" providerId="ADAL" clId="{C5C32F03-D71A-482C-A64E-A791168D1397}" dt="2023-06-14T11:42:53.907" v="1804" actId="21"/>
          <ac:picMkLst>
            <pc:docMk/>
            <pc:sldMk cId="1647186722" sldId="264"/>
            <ac:picMk id="9" creationId="{658A6084-C38A-3B4B-8A31-BB6138DFEEA0}"/>
          </ac:picMkLst>
        </pc:picChg>
        <pc:picChg chg="del mod">
          <ac:chgData name="이민규" userId="7ca9a9c3-650d-44fb-8070-e2f14e7ea8df" providerId="ADAL" clId="{C5C32F03-D71A-482C-A64E-A791168D1397}" dt="2023-06-14T11:42:39.032" v="1801" actId="478"/>
          <ac:picMkLst>
            <pc:docMk/>
            <pc:sldMk cId="1647186722" sldId="264"/>
            <ac:picMk id="11" creationId="{E1159626-51CD-0E63-653D-63E5C48546E0}"/>
          </ac:picMkLst>
        </pc:picChg>
      </pc:sldChg>
      <pc:sldChg chg="delSp modSp add mod">
        <pc:chgData name="이민규" userId="7ca9a9c3-650d-44fb-8070-e2f14e7ea8df" providerId="ADAL" clId="{C5C32F03-D71A-482C-A64E-A791168D1397}" dt="2023-06-14T11:45:13.253" v="1820" actId="207"/>
        <pc:sldMkLst>
          <pc:docMk/>
          <pc:sldMk cId="3795695645" sldId="265"/>
        </pc:sldMkLst>
        <pc:spChg chg="mod">
          <ac:chgData name="이민규" userId="7ca9a9c3-650d-44fb-8070-e2f14e7ea8df" providerId="ADAL" clId="{C5C32F03-D71A-482C-A64E-A791168D1397}" dt="2023-06-14T11:45:13.253" v="1820" actId="207"/>
          <ac:spMkLst>
            <pc:docMk/>
            <pc:sldMk cId="3795695645" sldId="265"/>
            <ac:spMk id="3" creationId="{CE2E81DE-72BC-42D3-C9E5-72482BA5DDFB}"/>
          </ac:spMkLst>
        </pc:spChg>
        <pc:picChg chg="del">
          <ac:chgData name="이민규" userId="7ca9a9c3-650d-44fb-8070-e2f14e7ea8df" providerId="ADAL" clId="{C5C32F03-D71A-482C-A64E-A791168D1397}" dt="2023-06-14T11:43:06.427" v="1810" actId="478"/>
          <ac:picMkLst>
            <pc:docMk/>
            <pc:sldMk cId="3795695645" sldId="265"/>
            <ac:picMk id="7" creationId="{56F95C20-A6ED-76F2-DC79-E71C21CD4B9B}"/>
          </ac:picMkLst>
        </pc:picChg>
        <pc:picChg chg="del">
          <ac:chgData name="이민규" userId="7ca9a9c3-650d-44fb-8070-e2f14e7ea8df" providerId="ADAL" clId="{C5C32F03-D71A-482C-A64E-A791168D1397}" dt="2023-06-14T11:43:05.976" v="1809" actId="478"/>
          <ac:picMkLst>
            <pc:docMk/>
            <pc:sldMk cId="3795695645" sldId="265"/>
            <ac:picMk id="9" creationId="{658A6084-C38A-3B4B-8A31-BB6138DFEEA0}"/>
          </ac:picMkLst>
        </pc:picChg>
        <pc:picChg chg="mod">
          <ac:chgData name="이민규" userId="7ca9a9c3-650d-44fb-8070-e2f14e7ea8df" providerId="ADAL" clId="{C5C32F03-D71A-482C-A64E-A791168D1397}" dt="2023-06-14T11:43:14.339" v="1814" actId="1076"/>
          <ac:picMkLst>
            <pc:docMk/>
            <pc:sldMk cId="3795695645" sldId="265"/>
            <ac:picMk id="11" creationId="{E1159626-51CD-0E63-653D-63E5C48546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722C8-9D34-4AA2-B5F8-F730F1591F3F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6AC9-1457-4577-B546-88431A73D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9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36AC9-1457-4577-B546-88431A73DB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7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A9635-EC94-287A-7F8A-DC786B815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0AB7A-FA70-FC97-A146-4EEF4A15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2911A-1755-FB75-9F4B-5A82FEE1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82116-7D5F-65BB-8EDC-CCCDFBFE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0759A-2646-71CF-98EB-32E05FE6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9B7C-447E-BC20-9873-6E85BE16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6DE27-FDAE-B91C-5355-8B4C39ED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7C1B0-0B65-C71F-1362-67C1DBD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70776-9867-1897-FD72-E620706C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828BA-CDE8-28E8-A237-D05DC2E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BDA84E-C066-FCDF-FBFF-22181D67B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2DA68-25AB-2D0B-52B9-955F3303E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8650-AB80-5CEA-CE76-E0E96C67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F2A1E-6205-1CCA-A215-F8567854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052A2-4B13-DD4E-5AF5-E0F7F35E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934B0-FDC5-7F22-C05D-58B732C1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DDF3F-3375-3637-E10A-512DA5F4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2B19C-EF4A-2B68-A35D-20A8A094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D72B2-51EF-979E-8031-51340EA1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B6188-4E44-A8AB-AFBC-F0B2B7D7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F6870-9B0F-F1E4-615A-9278B902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DC01C-97A2-C6B4-A1AA-6867075B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4C310-26B3-3059-45A6-EC1229B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12CF-8234-8CC2-45E2-8D7C4DBE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6E8B4-0A27-90F6-010A-00BA70CE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78C2-19DD-8848-2289-279C152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1D258-B94B-ED6E-7B52-EB881C18E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A7536-9156-D0E1-3ED4-A233CEF3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966C8-AFC0-9DAE-FC1F-931F3801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C41A7-A99C-C1EC-5CDF-83658525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2F818-FB8F-162A-C45E-9194AAA7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9EBB-DF23-ED0A-2CC9-9661C69A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08B5C-6CC0-630F-1996-CFFD0E45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D0EF9-85E3-9B06-7317-F2D9E43D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5180F-DD1A-741A-91A6-F2FF99F0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DB18A-4CCB-7C35-8C3F-FDF0ABAAB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924FE1-B514-41D7-77EF-FB60E850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B836D3-189F-65BD-20E5-E4D8CB93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1EAEAB-C24C-08D4-5F29-988BD986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837B-CD0C-4248-E482-4B309D11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F8514A-88B6-EC59-52ED-F1B4780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D25D14-3C1D-2E63-D48F-2BBAF803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2BC72-BE1E-3097-9FF9-167BFA69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D7EA3-5167-9120-C02C-CC146C14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2EEB8C-FCF0-462E-2CC1-E978D267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26ABD-1B0F-2B70-8830-0FCE9DD1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370D1-7A43-8C3E-3965-959AE3B0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39DCD-F638-48F1-DEFC-F2E5E00B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6C5CB-8ED5-502E-969F-A3317138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E9363-3363-0B77-4716-F250D40F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3B3D5-563E-A9A5-6CA9-3806DB1A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EC894-04DD-3401-3470-6A8E438C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6C50-D6B4-1843-AB74-71EF435C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4E343-F75C-17CF-D2F7-CE23FDEE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30CEF-DAB7-8FA4-F140-9630BE89C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67619-18BB-21D3-08EA-98759FF4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91B2A-345E-97CB-7CB1-358D2B32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522EB-A468-2EBC-EEAD-685D35F8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70B4FC-BB76-C4B2-AC03-C1F6BCDD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417F5-FFE8-CD0D-3E7B-A7058464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3464F-2222-FE26-23B3-259D61CE0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10FA-6FC8-4415-A8E7-E6CD0EAC72FA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83F87-79E5-C5BD-3ABF-73EFC95E5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3872D-552A-D6BA-3F92-1BFC80D6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1B7A-AE90-4232-B9D3-0B66365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4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l.org/ge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D9C5-0396-E418-99A0-F8DC3C26F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fmcc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기말 프로젝트 </a:t>
            </a:r>
            <a:br>
              <a:rPr lang="en-US" altLang="ko-KR" dirty="0"/>
            </a:br>
            <a:r>
              <a:rPr lang="ko-KR" altLang="en-US" dirty="0"/>
              <a:t>실행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3641AC-28F7-DBF9-BB35-634B0B04A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/>
              <a:t>학습좋아</a:t>
            </a:r>
            <a:endParaRPr lang="en-US" altLang="ko-KR" dirty="0"/>
          </a:p>
          <a:p>
            <a:r>
              <a:rPr lang="en-US" altLang="ko-KR" dirty="0"/>
              <a:t>201901581 </a:t>
            </a:r>
            <a:r>
              <a:rPr lang="ko-KR" altLang="en-US" dirty="0"/>
              <a:t>이민규</a:t>
            </a:r>
            <a:endParaRPr lang="en-US" altLang="ko-KR" dirty="0"/>
          </a:p>
          <a:p>
            <a:r>
              <a:rPr lang="en-US" altLang="ko-KR" dirty="0"/>
              <a:t>20190158 </a:t>
            </a:r>
            <a:r>
              <a:rPr lang="ko-KR" altLang="en-US" dirty="0"/>
              <a:t>이승관</a:t>
            </a:r>
          </a:p>
        </p:txBody>
      </p:sp>
    </p:spTree>
    <p:extLst>
      <p:ext uri="{BB962C8B-B14F-4D97-AF65-F5344CB8AC3E}">
        <p14:creationId xmlns:p14="http://schemas.microsoft.com/office/powerpoint/2010/main" val="128076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DAD7A-8BE3-D593-776A-E280F99A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폴더에 파일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ECEF0-0E09-D81A-0E5E-E1CDAE8F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sz="2000" dirty="0" err="1"/>
              <a:t>fmcc_train.ctl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fmcc_test900.ctl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fmcc_test900_ref.txt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eval.pl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raw16k/train/(train </a:t>
            </a:r>
            <a:r>
              <a:rPr lang="ko-KR" altLang="en-US" sz="2000" dirty="0"/>
              <a:t>음성 </a:t>
            </a:r>
            <a:r>
              <a:rPr lang="en-US" altLang="ko-KR" sz="2000" dirty="0"/>
              <a:t>raw </a:t>
            </a:r>
            <a:r>
              <a:rPr lang="ko-KR" altLang="en-US" sz="2000" dirty="0"/>
              <a:t>파일들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raw16k/test/(test </a:t>
            </a:r>
            <a:r>
              <a:rPr lang="ko-KR" altLang="en-US" sz="2000" dirty="0"/>
              <a:t>음성 </a:t>
            </a:r>
            <a:r>
              <a:rPr lang="en-US" altLang="ko-KR" sz="2000" dirty="0"/>
              <a:t>raw </a:t>
            </a:r>
            <a:r>
              <a:rPr lang="ko-KR" altLang="en-US" sz="2000" dirty="0"/>
              <a:t>파일들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sz="2000" dirty="0" err="1"/>
              <a:t>학습좋아</a:t>
            </a:r>
            <a:r>
              <a:rPr lang="en-US" altLang="ko-KR" sz="2000" dirty="0"/>
              <a:t>_train.py</a:t>
            </a:r>
          </a:p>
          <a:p>
            <a:pPr marL="514350" indent="-514350">
              <a:buAutoNum type="arabicPeriod"/>
            </a:pPr>
            <a:r>
              <a:rPr lang="ko-KR" altLang="en-US" sz="2000" dirty="0" err="1"/>
              <a:t>학습좋아</a:t>
            </a:r>
            <a:r>
              <a:rPr lang="en-US" altLang="ko-KR" sz="2000" dirty="0"/>
              <a:t>_test.py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 err="1"/>
              <a:t>fmcc_eval.ctl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raw16k/eval/(eval </a:t>
            </a:r>
            <a:r>
              <a:rPr lang="ko-KR" altLang="en-US" sz="2000" dirty="0"/>
              <a:t>음성 </a:t>
            </a:r>
            <a:r>
              <a:rPr lang="en-US" altLang="ko-KR" sz="2000" dirty="0"/>
              <a:t>raw </a:t>
            </a:r>
            <a:r>
              <a:rPr lang="ko-KR" altLang="en-US" sz="2000" dirty="0"/>
              <a:t>파일들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650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B9CD-4E0F-56ED-AFF1-054B58E6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A8DDD-9767-827F-F8D7-A7E0BDEC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python –V </a:t>
            </a:r>
            <a:r>
              <a:rPr lang="ko-KR" altLang="en-US" dirty="0"/>
              <a:t>입력으로 설치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FEDE5D-18EE-DF1B-C3F3-9A55F14D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9381"/>
            <a:ext cx="6096000" cy="3628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7BFAD-5386-87D8-20A1-C44539B5A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1982"/>
            <a:ext cx="6096000" cy="33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1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DBABF-6BD6-D11D-44F8-4F7FBD07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7E2F6-E5F0-8F21-F360-C3ABEB84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https://www.perl.org/get.html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perl</a:t>
            </a:r>
            <a:r>
              <a:rPr lang="en-US" altLang="ko-KR" dirty="0">
                <a:solidFill>
                  <a:srgbClr val="FF0000"/>
                </a:solidFill>
              </a:rPr>
              <a:t> -v </a:t>
            </a:r>
            <a:r>
              <a:rPr lang="ko-KR" altLang="en-US" dirty="0"/>
              <a:t>입력으로 설치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95FAF-2907-6AF0-C3ED-700785562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7471"/>
            <a:ext cx="6096000" cy="3640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BE8099-CE34-E6D4-7382-3097E07C6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80528"/>
            <a:ext cx="6096000" cy="33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58B0-0EAE-CBDE-AEB3-B53032F4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</a:t>
            </a:r>
            <a:r>
              <a:rPr lang="en-US" altLang="ko-KR" dirty="0"/>
              <a:t>package, library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EB509-01E3-C2DF-4A00-CED3D41E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cmd</a:t>
            </a:r>
            <a:r>
              <a:rPr lang="ko-KR" altLang="en-US" dirty="0"/>
              <a:t>에 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en-US" altLang="ko-KR" dirty="0" err="1"/>
              <a:t>librosa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en-US" altLang="ko-KR" dirty="0" err="1"/>
              <a:t>sklearn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 install wave</a:t>
            </a:r>
          </a:p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en-US" altLang="ko-KR" dirty="0" err="1"/>
              <a:t>joblib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2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745DD-C2AB-90F2-6C8E-EF798820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E49D7-1F2A-5AC9-8BCF-DD1C11C1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_train.py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학습좋아</a:t>
            </a:r>
            <a:r>
              <a:rPr lang="en-US" altLang="ko-KR" dirty="0"/>
              <a:t>_</a:t>
            </a:r>
            <a:r>
              <a:rPr lang="en-US" altLang="ko-KR" dirty="0" err="1"/>
              <a:t>gmm_female.pkl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학습좋아</a:t>
            </a:r>
            <a:r>
              <a:rPr lang="en-US" altLang="ko-KR" dirty="0"/>
              <a:t>_</a:t>
            </a:r>
            <a:r>
              <a:rPr lang="en-US" altLang="ko-KR" dirty="0" err="1"/>
              <a:t>gmm_male.pkl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파일이 생성된다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raw16k</a:t>
            </a:r>
            <a:r>
              <a:rPr lang="ko-KR" altLang="en-US" dirty="0"/>
              <a:t>폴더에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en-US" altLang="ko-KR" dirty="0" err="1">
                <a:solidFill>
                  <a:srgbClr val="FF0000"/>
                </a:solidFill>
              </a:rPr>
              <a:t>gmm_female.pkl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en-US" altLang="ko-KR" dirty="0" err="1">
                <a:solidFill>
                  <a:srgbClr val="FF0000"/>
                </a:solidFill>
              </a:rPr>
              <a:t>gmm_male.pkl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모델 파일 넣기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3F2192-8870-83D5-F3FE-4D11DC34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06" y="0"/>
            <a:ext cx="6241094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1CEFB6-3FA4-AA9D-09C1-862012AC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88" y="3429000"/>
            <a:ext cx="62172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B946-3B77-8C0C-89FD-FC6672FA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</a:t>
            </a:r>
            <a:r>
              <a:rPr lang="ko-KR" altLang="en-US" dirty="0"/>
              <a:t>테스트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E81DE-72BC-42D3-C9E5-72482BA5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_test.py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fmcc_test900.ctl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95C20-A6ED-76F2-DC79-E71C21CD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4609"/>
            <a:ext cx="7680623" cy="1108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F89F13-1D8E-588B-C957-F076A7B0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501411" cy="28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B946-3B77-8C0C-89FD-FC6672FA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</a:t>
            </a:r>
            <a:r>
              <a:rPr lang="ko-KR" altLang="en-US" dirty="0"/>
              <a:t>테스트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E81DE-72BC-42D3-C9E5-72482BA5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_test_results.txt </a:t>
            </a:r>
            <a:r>
              <a:rPr lang="ko-KR" altLang="en-US" dirty="0"/>
              <a:t>파일 생성이 끝나면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(eval.pl</a:t>
            </a:r>
            <a:r>
              <a:rPr lang="ko-KR" altLang="en-US" dirty="0"/>
              <a:t>있는 폴더에서</a:t>
            </a:r>
            <a:r>
              <a:rPr lang="en-US" altLang="ko-KR" dirty="0"/>
              <a:t>) </a:t>
            </a:r>
            <a:r>
              <a:rPr lang="en-US" altLang="ko-KR" dirty="0" err="1"/>
              <a:t>cmd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perl</a:t>
            </a:r>
            <a:r>
              <a:rPr lang="en-US" altLang="ko-KR" dirty="0">
                <a:solidFill>
                  <a:srgbClr val="FF0000"/>
                </a:solidFill>
              </a:rPr>
              <a:t> eval.pl </a:t>
            </a: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_test_results.txt fmcc_test900_ref.txt </a:t>
            </a:r>
            <a:r>
              <a:rPr lang="ko-KR" altLang="en-US" dirty="0"/>
              <a:t>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159626-51CD-0E63-653D-63E5C485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1501"/>
            <a:ext cx="5976684" cy="14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B946-3B77-8C0C-89FD-FC6672FA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수행</a:t>
            </a:r>
            <a:r>
              <a:rPr lang="en-US" altLang="ko-KR" dirty="0"/>
              <a:t>(</a:t>
            </a:r>
            <a:r>
              <a:rPr lang="ko-KR" altLang="en-US" dirty="0"/>
              <a:t>평가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E81DE-72BC-42D3-C9E5-72482BA5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fmcc_eval.ctl</a:t>
            </a:r>
            <a:r>
              <a:rPr lang="ko-KR" altLang="en-US" dirty="0"/>
              <a:t>에 </a:t>
            </a:r>
            <a:r>
              <a:rPr lang="ko-KR" altLang="en-US" dirty="0" err="1"/>
              <a:t>적혀있는대로</a:t>
            </a:r>
            <a:r>
              <a:rPr lang="ko-KR" altLang="en-US" dirty="0"/>
              <a:t> 음성 </a:t>
            </a:r>
            <a:r>
              <a:rPr lang="en-US" altLang="ko-KR" dirty="0"/>
              <a:t>raw </a:t>
            </a:r>
            <a:r>
              <a:rPr lang="ko-KR" altLang="en-US" dirty="0"/>
              <a:t>파일들 준비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_test.py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fmcc_eval.ctl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결과로 생성된 </a:t>
            </a:r>
            <a:r>
              <a:rPr lang="ko-KR" altLang="en-US" dirty="0" err="1">
                <a:solidFill>
                  <a:srgbClr val="FF0000"/>
                </a:solidFill>
              </a:rPr>
              <a:t>학습좋아</a:t>
            </a:r>
            <a:r>
              <a:rPr lang="en-US" altLang="ko-KR" dirty="0">
                <a:solidFill>
                  <a:srgbClr val="FF0000"/>
                </a:solidFill>
              </a:rPr>
              <a:t>_eval_results.txt </a:t>
            </a:r>
            <a:r>
              <a:rPr lang="ko-KR" altLang="en-US" dirty="0"/>
              <a:t>파일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2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294</Words>
  <Application>Microsoft Office PowerPoint</Application>
  <PresentationFormat>와이드스크린</PresentationFormat>
  <Paragraphs>56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fmcc  기말 프로젝트  실행 설명서</vt:lpstr>
      <vt:lpstr>폴더에 파일 준비</vt:lpstr>
      <vt:lpstr>python 설치</vt:lpstr>
      <vt:lpstr>perl 설치</vt:lpstr>
      <vt:lpstr>필요한 package, library 설치</vt:lpstr>
      <vt:lpstr>모델 학습</vt:lpstr>
      <vt:lpstr>테스트 수행(테스트 데이터)</vt:lpstr>
      <vt:lpstr>테스트 수행(테스트 데이터)</vt:lpstr>
      <vt:lpstr>테스트 수행(평가 데이터)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fmcc  기말 프로젝트  실행 설명서</dc:title>
  <dc:creator>이민규</dc:creator>
  <cp:lastModifiedBy>이민규</cp:lastModifiedBy>
  <cp:revision>1</cp:revision>
  <dcterms:created xsi:type="dcterms:W3CDTF">2023-06-14T06:57:19Z</dcterms:created>
  <dcterms:modified xsi:type="dcterms:W3CDTF">2023-06-14T11:46:10Z</dcterms:modified>
</cp:coreProperties>
</file>