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9" r:id="rId9"/>
    <p:sldId id="265" r:id="rId10"/>
    <p:sldId id="264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7" r:id="rId19"/>
    <p:sldId id="266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649BF-30EC-4BCC-A05B-D61C53B576CB}" v="129" dt="2023-05-26T16:41:4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10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민규" userId="7ca9a9c3-650d-44fb-8070-e2f14e7ea8df" providerId="ADAL" clId="{C06649BF-30EC-4BCC-A05B-D61C53B576CB}"/>
    <pc:docChg chg="undo redo custSel addSld delSld modSld sldOrd">
      <pc:chgData name="이민규" userId="7ca9a9c3-650d-44fb-8070-e2f14e7ea8df" providerId="ADAL" clId="{C06649BF-30EC-4BCC-A05B-D61C53B576CB}" dt="2023-05-26T16:42:14.081" v="2177"/>
      <pc:docMkLst>
        <pc:docMk/>
      </pc:docMkLst>
      <pc:sldChg chg="addSp delSp modSp new mod">
        <pc:chgData name="이민규" userId="7ca9a9c3-650d-44fb-8070-e2f14e7ea8df" providerId="ADAL" clId="{C06649BF-30EC-4BCC-A05B-D61C53B576CB}" dt="2023-05-26T16:34:14.342" v="1573" actId="113"/>
        <pc:sldMkLst>
          <pc:docMk/>
          <pc:sldMk cId="2793433922" sldId="256"/>
        </pc:sldMkLst>
        <pc:spChg chg="del">
          <ac:chgData name="이민규" userId="7ca9a9c3-650d-44fb-8070-e2f14e7ea8df" providerId="ADAL" clId="{C06649BF-30EC-4BCC-A05B-D61C53B576CB}" dt="2023-05-26T16:15:12.772" v="1450" actId="478"/>
          <ac:spMkLst>
            <pc:docMk/>
            <pc:sldMk cId="2793433922" sldId="256"/>
            <ac:spMk id="2" creationId="{A0712BB9-2D53-ED4F-07AA-0D7BC5760DB5}"/>
          </ac:spMkLst>
        </pc:spChg>
        <pc:spChg chg="del">
          <ac:chgData name="이민규" userId="7ca9a9c3-650d-44fb-8070-e2f14e7ea8df" providerId="ADAL" clId="{C06649BF-30EC-4BCC-A05B-D61C53B576CB}" dt="2023-05-26T16:15:12.772" v="1450" actId="478"/>
          <ac:spMkLst>
            <pc:docMk/>
            <pc:sldMk cId="2793433922" sldId="256"/>
            <ac:spMk id="3" creationId="{15459A15-BF6B-5C6B-226C-8DE4019476DD}"/>
          </ac:spMkLst>
        </pc:spChg>
        <pc:spChg chg="add del">
          <ac:chgData name="이민규" userId="7ca9a9c3-650d-44fb-8070-e2f14e7ea8df" providerId="ADAL" clId="{C06649BF-30EC-4BCC-A05B-D61C53B576CB}" dt="2023-05-26T16:33:27.458" v="1558" actId="22"/>
          <ac:spMkLst>
            <pc:docMk/>
            <pc:sldMk cId="2793433922" sldId="256"/>
            <ac:spMk id="3" creationId="{5F6EEE00-38BC-7545-61FE-17DA3EA782D3}"/>
          </ac:spMkLst>
        </pc:spChg>
        <pc:spChg chg="add mod">
          <ac:chgData name="이민규" userId="7ca9a9c3-650d-44fb-8070-e2f14e7ea8df" providerId="ADAL" clId="{C06649BF-30EC-4BCC-A05B-D61C53B576CB}" dt="2023-05-26T16:34:14.342" v="1573" actId="113"/>
          <ac:spMkLst>
            <pc:docMk/>
            <pc:sldMk cId="2793433922" sldId="256"/>
            <ac:spMk id="6" creationId="{F8A02C71-2603-6AED-0B19-809916D5DED3}"/>
          </ac:spMkLst>
        </pc:spChg>
        <pc:picChg chg="add mod">
          <ac:chgData name="이민규" userId="7ca9a9c3-650d-44fb-8070-e2f14e7ea8df" providerId="ADAL" clId="{C06649BF-30EC-4BCC-A05B-D61C53B576CB}" dt="2023-05-26T16:34:06.586" v="1572" actId="14100"/>
          <ac:picMkLst>
            <pc:docMk/>
            <pc:sldMk cId="2793433922" sldId="256"/>
            <ac:picMk id="5" creationId="{0E208B84-4926-5A6A-0E01-55DB19E0E658}"/>
          </ac:picMkLst>
        </pc:picChg>
      </pc:sldChg>
      <pc:sldChg chg="addSp delSp modSp new mod ord">
        <pc:chgData name="이민규" userId="7ca9a9c3-650d-44fb-8070-e2f14e7ea8df" providerId="ADAL" clId="{C06649BF-30EC-4BCC-A05B-D61C53B576CB}" dt="2023-05-26T16:35:34.053" v="1738" actId="1076"/>
        <pc:sldMkLst>
          <pc:docMk/>
          <pc:sldMk cId="472743651" sldId="257"/>
        </pc:sldMkLst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2" creationId="{4FAD01E6-3D0E-4832-CDEB-AD05787728FA}"/>
          </ac:spMkLst>
        </pc:spChg>
        <pc:spChg chg="del">
          <ac:chgData name="이민규" userId="7ca9a9c3-650d-44fb-8070-e2f14e7ea8df" providerId="ADAL" clId="{C06649BF-30EC-4BCC-A05B-D61C53B576CB}" dt="2023-05-22T17:01:15.466" v="2" actId="478"/>
          <ac:spMkLst>
            <pc:docMk/>
            <pc:sldMk cId="472743651" sldId="257"/>
            <ac:spMk id="2" creationId="{F9256F85-90B8-8EB2-5275-C065C7ED279C}"/>
          </ac:spMkLst>
        </pc:spChg>
        <pc:spChg chg="del">
          <ac:chgData name="이민규" userId="7ca9a9c3-650d-44fb-8070-e2f14e7ea8df" providerId="ADAL" clId="{C06649BF-30EC-4BCC-A05B-D61C53B576CB}" dt="2023-05-22T17:01:15.466" v="2" actId="478"/>
          <ac:spMkLst>
            <pc:docMk/>
            <pc:sldMk cId="472743651" sldId="257"/>
            <ac:spMk id="3" creationId="{CA8971CA-CBC8-A88E-F99C-D27178576B33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3" creationId="{E357E2A4-0502-79E3-E1DF-16226A8877FE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4" creationId="{3561003D-BD0F-26ED-941D-83FC34695A15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5" creationId="{3DE5BAB6-1152-28CB-D21D-4267177B634B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6" creationId="{6FFE6E9D-5A47-547C-1622-4E825FCD9BEF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7" creationId="{E7050015-691B-6529-C1E8-A05EBADF4A29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8" creationId="{8C2B6F88-AEB0-E0B9-6EA5-3B6388140682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9" creationId="{D2D9DDF7-9084-61EA-75E9-159A002FB0C1}"/>
          </ac:spMkLst>
        </pc:spChg>
        <pc:spChg chg="add mod">
          <ac:chgData name="이민규" userId="7ca9a9c3-650d-44fb-8070-e2f14e7ea8df" providerId="ADAL" clId="{C06649BF-30EC-4BCC-A05B-D61C53B576CB}" dt="2023-05-26T16:35:34.053" v="1738" actId="1076"/>
          <ac:spMkLst>
            <pc:docMk/>
            <pc:sldMk cId="472743651" sldId="257"/>
            <ac:spMk id="10" creationId="{8DBF40CC-A277-2710-07A9-9C8EB53D245F}"/>
          </ac:spMkLst>
        </pc:spChg>
        <pc:spChg chg="add del mod">
          <ac:chgData name="이민규" userId="7ca9a9c3-650d-44fb-8070-e2f14e7ea8df" providerId="ADAL" clId="{C06649BF-30EC-4BCC-A05B-D61C53B576CB}" dt="2023-05-22T17:15:16.665" v="346" actId="478"/>
          <ac:spMkLst>
            <pc:docMk/>
            <pc:sldMk cId="472743651" sldId="257"/>
            <ac:spMk id="11" creationId="{1BE03F44-5471-16F7-6EF4-B4332A15816B}"/>
          </ac:spMkLst>
        </pc:spChg>
        <pc:spChg chg="add mod">
          <ac:chgData name="이민규" userId="7ca9a9c3-650d-44fb-8070-e2f14e7ea8df" providerId="ADAL" clId="{C06649BF-30EC-4BCC-A05B-D61C53B576CB}" dt="2023-05-26T16:35:29.645" v="1736" actId="14100"/>
          <ac:spMkLst>
            <pc:docMk/>
            <pc:sldMk cId="472743651" sldId="257"/>
            <ac:spMk id="11" creationId="{3133CD85-67D6-FC43-01A7-4F74D2EE9164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12" creationId="{789014C7-1C5A-9496-97B9-9CA213AB698F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13" creationId="{E58E2768-BB3D-01BD-4F3E-5B7E1D63007E}"/>
          </ac:spMkLst>
        </pc:spChg>
        <pc:spChg chg="add del mod">
          <ac:chgData name="이민규" userId="7ca9a9c3-650d-44fb-8070-e2f14e7ea8df" providerId="ADAL" clId="{C06649BF-30EC-4BCC-A05B-D61C53B576CB}" dt="2023-05-22T17:11:55.978" v="305" actId="478"/>
          <ac:spMkLst>
            <pc:docMk/>
            <pc:sldMk cId="472743651" sldId="257"/>
            <ac:spMk id="14" creationId="{9784EAFA-2CF5-0614-9D7D-F338AE1F6B62}"/>
          </ac:spMkLst>
        </pc:spChg>
        <pc:spChg chg="add del mod">
          <ac:chgData name="이민규" userId="7ca9a9c3-650d-44fb-8070-e2f14e7ea8df" providerId="ADAL" clId="{C06649BF-30EC-4BCC-A05B-D61C53B576CB}" dt="2023-05-22T17:11:55.625" v="304" actId="478"/>
          <ac:spMkLst>
            <pc:docMk/>
            <pc:sldMk cId="472743651" sldId="257"/>
            <ac:spMk id="15" creationId="{267A232C-3FD9-99DF-DA87-CE15F558BC39}"/>
          </ac:spMkLst>
        </pc:spChg>
        <pc:spChg chg="add del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16" creationId="{F7C60AE7-4AC1-22AE-671B-0772820EC369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17" creationId="{034B84AC-5DB5-FF00-44A3-E9082D956007}"/>
          </ac:spMkLst>
        </pc:spChg>
        <pc:spChg chg="add del mod">
          <ac:chgData name="이민규" userId="7ca9a9c3-650d-44fb-8070-e2f14e7ea8df" providerId="ADAL" clId="{C06649BF-30EC-4BCC-A05B-D61C53B576CB}" dt="2023-05-22T17:11:04.228" v="297" actId="478"/>
          <ac:spMkLst>
            <pc:docMk/>
            <pc:sldMk cId="472743651" sldId="257"/>
            <ac:spMk id="18" creationId="{F88F4D78-2E7A-9D3E-45DD-B3B3FF151C8D}"/>
          </ac:spMkLst>
        </pc:spChg>
        <pc:spChg chg="add del mod">
          <ac:chgData name="이민규" userId="7ca9a9c3-650d-44fb-8070-e2f14e7ea8df" providerId="ADAL" clId="{C06649BF-30EC-4BCC-A05B-D61C53B576CB}" dt="2023-05-22T17:11:03.845" v="296" actId="478"/>
          <ac:spMkLst>
            <pc:docMk/>
            <pc:sldMk cId="472743651" sldId="257"/>
            <ac:spMk id="19" creationId="{944EE180-B6B8-5F15-EDB4-B0A6AE0D96E5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20" creationId="{A3114874-0B05-E17E-B35A-4E5B883D2CC4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53" creationId="{1E00F874-C597-693C-E5D8-C4DF8342936F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54" creationId="{FDEF4A3D-33CA-F7AB-EF2C-C76F22810838}"/>
          </ac:spMkLst>
        </pc:spChg>
        <pc:spChg chg="add mod">
          <ac:chgData name="이민규" userId="7ca9a9c3-650d-44fb-8070-e2f14e7ea8df" providerId="ADAL" clId="{C06649BF-30EC-4BCC-A05B-D61C53B576CB}" dt="2023-05-26T16:35:26.383" v="1735" actId="1036"/>
          <ac:spMkLst>
            <pc:docMk/>
            <pc:sldMk cId="472743651" sldId="257"/>
            <ac:spMk id="55" creationId="{841F1C1C-C038-F12B-8438-B4DDB7F96DA1}"/>
          </ac:spMkLst>
        </pc:sp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14" creationId="{EC550137-4AFA-4D3A-C2B8-3377F9E0D1D3}"/>
          </ac:cxnSpMkLst>
        </pc:cxnChg>
        <pc:cxnChg chg="add del mod">
          <ac:chgData name="이민규" userId="7ca9a9c3-650d-44fb-8070-e2f14e7ea8df" providerId="ADAL" clId="{C06649BF-30EC-4BCC-A05B-D61C53B576CB}" dt="2023-05-22T17:24:14.642" v="423" actId="478"/>
          <ac:cxnSpMkLst>
            <pc:docMk/>
            <pc:sldMk cId="472743651" sldId="257"/>
            <ac:cxnSpMk id="22" creationId="{252C1C31-EBB0-DF9C-5919-D0BA812D7E28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23" creationId="{112F6438-6B4D-F4DC-E75D-E3551F3623C6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24" creationId="{02497812-325B-1301-5455-04BCE01E13BC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26" creationId="{38B53B79-B60F-F4E8-0EDF-B5508CFCFA69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29" creationId="{2540534C-F66D-1204-7B28-A6E08EC9CFDD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32" creationId="{9A141FA5-3AC9-47C1-47DB-6155E384740C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35" creationId="{725CEA57-D579-375D-15B5-4064DA787402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38" creationId="{9211EECD-204A-256A-E714-FA93ACB3E6B2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41" creationId="{F82CAF57-9769-73CB-2210-92CD33655366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44" creationId="{219CD0C5-2241-F958-D2FF-0E2448FC2BC8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47" creationId="{01F063EE-0471-41FD-135D-C99E920881DB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50" creationId="{CA13B19E-F53F-089C-DAC3-763E4CDCD174}"/>
          </ac:cxnSpMkLst>
        </pc:cxnChg>
        <pc:cxnChg chg="add mod">
          <ac:chgData name="이민규" userId="7ca9a9c3-650d-44fb-8070-e2f14e7ea8df" providerId="ADAL" clId="{C06649BF-30EC-4BCC-A05B-D61C53B576CB}" dt="2023-05-26T16:35:26.383" v="1735" actId="1036"/>
          <ac:cxnSpMkLst>
            <pc:docMk/>
            <pc:sldMk cId="472743651" sldId="257"/>
            <ac:cxnSpMk id="56" creationId="{7DCB14CB-3DEF-ADC9-784C-BFE133E84887}"/>
          </ac:cxnSpMkLst>
        </pc:cxnChg>
        <pc:cxnChg chg="add del mod">
          <ac:chgData name="이민규" userId="7ca9a9c3-650d-44fb-8070-e2f14e7ea8df" providerId="ADAL" clId="{C06649BF-30EC-4BCC-A05B-D61C53B576CB}" dt="2023-05-22T17:26:48.585" v="426" actId="478"/>
          <ac:cxnSpMkLst>
            <pc:docMk/>
            <pc:sldMk cId="472743651" sldId="257"/>
            <ac:cxnSpMk id="58" creationId="{63776ACA-EF5B-F134-4BA8-09FCCCF13F10}"/>
          </ac:cxnSpMkLst>
        </pc:cxnChg>
      </pc:sldChg>
      <pc:sldChg chg="addSp delSp modSp new mod ord modShow">
        <pc:chgData name="이민규" userId="7ca9a9c3-650d-44fb-8070-e2f14e7ea8df" providerId="ADAL" clId="{C06649BF-30EC-4BCC-A05B-D61C53B576CB}" dt="2023-05-26T16:17:01.050" v="1461" actId="729"/>
        <pc:sldMkLst>
          <pc:docMk/>
          <pc:sldMk cId="2745099031" sldId="258"/>
        </pc:sldMkLst>
        <pc:spChg chg="del mod">
          <ac:chgData name="이민규" userId="7ca9a9c3-650d-44fb-8070-e2f14e7ea8df" providerId="ADAL" clId="{C06649BF-30EC-4BCC-A05B-D61C53B576CB}" dt="2023-05-23T11:06:36.350" v="457" actId="478"/>
          <ac:spMkLst>
            <pc:docMk/>
            <pc:sldMk cId="2745099031" sldId="258"/>
            <ac:spMk id="2" creationId="{6871B917-35AA-1391-EC08-E7D52EE7B45D}"/>
          </ac:spMkLst>
        </pc:spChg>
        <pc:spChg chg="del">
          <ac:chgData name="이민규" userId="7ca9a9c3-650d-44fb-8070-e2f14e7ea8df" providerId="ADAL" clId="{C06649BF-30EC-4BCC-A05B-D61C53B576CB}" dt="2023-05-23T11:06:37.252" v="458" actId="478"/>
          <ac:spMkLst>
            <pc:docMk/>
            <pc:sldMk cId="2745099031" sldId="258"/>
            <ac:spMk id="3" creationId="{F2C0529E-0571-623B-F2C1-FDFFC140CD4F}"/>
          </ac:spMkLst>
        </pc:spChg>
        <pc:spChg chg="add mod">
          <ac:chgData name="이민규" userId="7ca9a9c3-650d-44fb-8070-e2f14e7ea8df" providerId="ADAL" clId="{C06649BF-30EC-4BCC-A05B-D61C53B576CB}" dt="2023-05-23T11:18:53.949" v="1052" actId="1076"/>
          <ac:spMkLst>
            <pc:docMk/>
            <pc:sldMk cId="2745099031" sldId="258"/>
            <ac:spMk id="4" creationId="{61A75ABD-1AC2-D2CF-57CD-5CBAE0A4D283}"/>
          </ac:spMkLst>
        </pc:spChg>
        <pc:spChg chg="add mod">
          <ac:chgData name="이민규" userId="7ca9a9c3-650d-44fb-8070-e2f14e7ea8df" providerId="ADAL" clId="{C06649BF-30EC-4BCC-A05B-D61C53B576CB}" dt="2023-05-23T12:04:17.575" v="1289" actId="20577"/>
          <ac:spMkLst>
            <pc:docMk/>
            <pc:sldMk cId="2745099031" sldId="258"/>
            <ac:spMk id="5" creationId="{09421EE6-5CE6-6F8F-3051-3B55C7F2737B}"/>
          </ac:spMkLst>
        </pc:spChg>
        <pc:spChg chg="add mod">
          <ac:chgData name="이민규" userId="7ca9a9c3-650d-44fb-8070-e2f14e7ea8df" providerId="ADAL" clId="{C06649BF-30EC-4BCC-A05B-D61C53B576CB}" dt="2023-05-23T11:19:21.245" v="1056" actId="1076"/>
          <ac:spMkLst>
            <pc:docMk/>
            <pc:sldMk cId="2745099031" sldId="258"/>
            <ac:spMk id="6" creationId="{B2EFBB2E-92FF-CE52-7EAA-4073CFCB1A5E}"/>
          </ac:spMkLst>
        </pc:spChg>
        <pc:spChg chg="add mod">
          <ac:chgData name="이민규" userId="7ca9a9c3-650d-44fb-8070-e2f14e7ea8df" providerId="ADAL" clId="{C06649BF-30EC-4BCC-A05B-D61C53B576CB}" dt="2023-05-23T11:19:21.245" v="1056" actId="1076"/>
          <ac:spMkLst>
            <pc:docMk/>
            <pc:sldMk cId="2745099031" sldId="258"/>
            <ac:spMk id="7" creationId="{4E7CEB2E-D0ED-2FDC-64B1-9F249EB7BD51}"/>
          </ac:spMkLst>
        </pc:spChg>
        <pc:spChg chg="add mod">
          <ac:chgData name="이민규" userId="7ca9a9c3-650d-44fb-8070-e2f14e7ea8df" providerId="ADAL" clId="{C06649BF-30EC-4BCC-A05B-D61C53B576CB}" dt="2023-05-23T11:19:25.851" v="1057" actId="1076"/>
          <ac:spMkLst>
            <pc:docMk/>
            <pc:sldMk cId="2745099031" sldId="258"/>
            <ac:spMk id="8" creationId="{F0D70D31-52AC-4400-238E-8D184BD27B03}"/>
          </ac:spMkLst>
        </pc:spChg>
        <pc:spChg chg="add mod">
          <ac:chgData name="이민규" userId="7ca9a9c3-650d-44fb-8070-e2f14e7ea8df" providerId="ADAL" clId="{C06649BF-30EC-4BCC-A05B-D61C53B576CB}" dt="2023-05-23T11:19:25.851" v="1057" actId="1076"/>
          <ac:spMkLst>
            <pc:docMk/>
            <pc:sldMk cId="2745099031" sldId="258"/>
            <ac:spMk id="9" creationId="{234A7836-6D29-7D49-E8F8-214BDC3585A8}"/>
          </ac:spMkLst>
        </pc:spChg>
        <pc:spChg chg="add mod">
          <ac:chgData name="이민규" userId="7ca9a9c3-650d-44fb-8070-e2f14e7ea8df" providerId="ADAL" clId="{C06649BF-30EC-4BCC-A05B-D61C53B576CB}" dt="2023-05-26T08:41:15.334" v="1292" actId="1076"/>
          <ac:spMkLst>
            <pc:docMk/>
            <pc:sldMk cId="2745099031" sldId="258"/>
            <ac:spMk id="10" creationId="{4BE15E56-37AB-C895-AC42-63310139C77D}"/>
          </ac:spMkLst>
        </pc:spChg>
        <pc:spChg chg="add mod">
          <ac:chgData name="이민규" userId="7ca9a9c3-650d-44fb-8070-e2f14e7ea8df" providerId="ADAL" clId="{C06649BF-30EC-4BCC-A05B-D61C53B576CB}" dt="2023-05-26T08:41:15.334" v="1292" actId="1076"/>
          <ac:spMkLst>
            <pc:docMk/>
            <pc:sldMk cId="2745099031" sldId="258"/>
            <ac:spMk id="11" creationId="{AD3CDB23-5A90-E9A5-0435-CDF854BAE5F7}"/>
          </ac:spMkLst>
        </pc:spChg>
        <pc:spChg chg="add mod">
          <ac:chgData name="이민규" userId="7ca9a9c3-650d-44fb-8070-e2f14e7ea8df" providerId="ADAL" clId="{C06649BF-30EC-4BCC-A05B-D61C53B576CB}" dt="2023-05-23T11:19:52.010" v="1065" actId="1076"/>
          <ac:spMkLst>
            <pc:docMk/>
            <pc:sldMk cId="2745099031" sldId="258"/>
            <ac:spMk id="12" creationId="{06115946-FFE1-273C-8362-CF1C05E333ED}"/>
          </ac:spMkLst>
        </pc:spChg>
        <pc:spChg chg="add mod">
          <ac:chgData name="이민규" userId="7ca9a9c3-650d-44fb-8070-e2f14e7ea8df" providerId="ADAL" clId="{C06649BF-30EC-4BCC-A05B-D61C53B576CB}" dt="2023-05-26T08:45:46.296" v="1427" actId="20577"/>
          <ac:spMkLst>
            <pc:docMk/>
            <pc:sldMk cId="2745099031" sldId="258"/>
            <ac:spMk id="13" creationId="{43D0109F-D94B-D1AB-6686-C03CD1D793D3}"/>
          </ac:spMkLst>
        </pc:spChg>
        <pc:spChg chg="add del">
          <ac:chgData name="이민규" userId="7ca9a9c3-650d-44fb-8070-e2f14e7ea8df" providerId="ADAL" clId="{C06649BF-30EC-4BCC-A05B-D61C53B576CB}" dt="2023-05-26T08:43:19.035" v="1301" actId="22"/>
          <ac:spMkLst>
            <pc:docMk/>
            <pc:sldMk cId="2745099031" sldId="258"/>
            <ac:spMk id="14" creationId="{3600A39D-88F9-1AF2-2D9B-8522E5898D20}"/>
          </ac:spMkLst>
        </pc:spChg>
        <pc:spChg chg="add mod">
          <ac:chgData name="이민규" userId="7ca9a9c3-650d-44fb-8070-e2f14e7ea8df" providerId="ADAL" clId="{C06649BF-30EC-4BCC-A05B-D61C53B576CB}" dt="2023-05-23T11:21:33.955" v="1137" actId="20577"/>
          <ac:spMkLst>
            <pc:docMk/>
            <pc:sldMk cId="2745099031" sldId="258"/>
            <ac:spMk id="16" creationId="{CDA9966D-F9B0-3B42-B55E-E964606395D5}"/>
          </ac:spMkLst>
        </pc:spChg>
        <pc:spChg chg="add mod">
          <ac:chgData name="이민규" userId="7ca9a9c3-650d-44fb-8070-e2f14e7ea8df" providerId="ADAL" clId="{C06649BF-30EC-4BCC-A05B-D61C53B576CB}" dt="2023-05-26T08:41:15.334" v="1292" actId="1076"/>
          <ac:spMkLst>
            <pc:docMk/>
            <pc:sldMk cId="2745099031" sldId="258"/>
            <ac:spMk id="17" creationId="{1DDFA2EE-CEB1-B4AE-C294-4224C000944C}"/>
          </ac:spMkLst>
        </pc:spChg>
        <pc:spChg chg="add mod">
          <ac:chgData name="이민규" userId="7ca9a9c3-650d-44fb-8070-e2f14e7ea8df" providerId="ADAL" clId="{C06649BF-30EC-4BCC-A05B-D61C53B576CB}" dt="2023-05-23T11:19:31.336" v="1058" actId="1076"/>
          <ac:spMkLst>
            <pc:docMk/>
            <pc:sldMk cId="2745099031" sldId="258"/>
            <ac:spMk id="18" creationId="{42EAB571-2736-78DE-DD80-E8F07E77C41B}"/>
          </ac:spMkLst>
        </pc:spChg>
        <pc:spChg chg="add del mod">
          <ac:chgData name="이민규" userId="7ca9a9c3-650d-44fb-8070-e2f14e7ea8df" providerId="ADAL" clId="{C06649BF-30EC-4BCC-A05B-D61C53B576CB}" dt="2023-05-26T08:41:07.842" v="1290" actId="478"/>
          <ac:spMkLst>
            <pc:docMk/>
            <pc:sldMk cId="2745099031" sldId="258"/>
            <ac:spMk id="19" creationId="{7AB0D2D0-299B-9629-AC20-332B968E93BE}"/>
          </ac:spMkLst>
        </pc:spChg>
        <pc:spChg chg="add del mod">
          <ac:chgData name="이민규" userId="7ca9a9c3-650d-44fb-8070-e2f14e7ea8df" providerId="ADAL" clId="{C06649BF-30EC-4BCC-A05B-D61C53B576CB}" dt="2023-05-26T08:41:07.842" v="1290" actId="478"/>
          <ac:spMkLst>
            <pc:docMk/>
            <pc:sldMk cId="2745099031" sldId="258"/>
            <ac:spMk id="20" creationId="{1E03A5B0-8798-5145-40C4-E34CC69CB327}"/>
          </ac:spMkLst>
        </pc:spChg>
        <pc:spChg chg="add mod">
          <ac:chgData name="이민규" userId="7ca9a9c3-650d-44fb-8070-e2f14e7ea8df" providerId="ADAL" clId="{C06649BF-30EC-4BCC-A05B-D61C53B576CB}" dt="2023-05-26T08:43:57.489" v="1335" actId="1076"/>
          <ac:spMkLst>
            <pc:docMk/>
            <pc:sldMk cId="2745099031" sldId="258"/>
            <ac:spMk id="22" creationId="{195FBC6E-0DA7-6FB4-A68B-3C7ADD495D6F}"/>
          </ac:spMkLst>
        </pc:spChg>
        <pc:spChg chg="add mod">
          <ac:chgData name="이민규" userId="7ca9a9c3-650d-44fb-8070-e2f14e7ea8df" providerId="ADAL" clId="{C06649BF-30EC-4BCC-A05B-D61C53B576CB}" dt="2023-05-26T08:44:14.756" v="1349" actId="1076"/>
          <ac:spMkLst>
            <pc:docMk/>
            <pc:sldMk cId="2745099031" sldId="258"/>
            <ac:spMk id="23" creationId="{F696AF04-7F19-A552-9D83-3A26D97301C4}"/>
          </ac:spMkLst>
        </pc:spChg>
        <pc:spChg chg="add mod">
          <ac:chgData name="이민규" userId="7ca9a9c3-650d-44fb-8070-e2f14e7ea8df" providerId="ADAL" clId="{C06649BF-30EC-4BCC-A05B-D61C53B576CB}" dt="2023-05-26T08:44:54.533" v="1391" actId="20577"/>
          <ac:spMkLst>
            <pc:docMk/>
            <pc:sldMk cId="2745099031" sldId="258"/>
            <ac:spMk id="24" creationId="{75A21817-0AED-5B55-0904-8EC63CE641C0}"/>
          </ac:spMkLst>
        </pc:spChg>
        <pc:spChg chg="add mod">
          <ac:chgData name="이민규" userId="7ca9a9c3-650d-44fb-8070-e2f14e7ea8df" providerId="ADAL" clId="{C06649BF-30EC-4BCC-A05B-D61C53B576CB}" dt="2023-05-26T08:45:23.265" v="1424" actId="1076"/>
          <ac:spMkLst>
            <pc:docMk/>
            <pc:sldMk cId="2745099031" sldId="258"/>
            <ac:spMk id="25" creationId="{FAD33F83-AC04-2626-D1A5-579F13208546}"/>
          </ac:spMkLst>
        </pc:spChg>
        <pc:spChg chg="add mod">
          <ac:chgData name="이민규" userId="7ca9a9c3-650d-44fb-8070-e2f14e7ea8df" providerId="ADAL" clId="{C06649BF-30EC-4BCC-A05B-D61C53B576CB}" dt="2023-05-23T11:20:27.306" v="1099" actId="1076"/>
          <ac:spMkLst>
            <pc:docMk/>
            <pc:sldMk cId="2745099031" sldId="258"/>
            <ac:spMk id="29" creationId="{7302DF7E-2164-8CF0-50B3-3659BEE9EF0E}"/>
          </ac:spMkLst>
        </pc:spChg>
        <pc:spChg chg="add del mod">
          <ac:chgData name="이민규" userId="7ca9a9c3-650d-44fb-8070-e2f14e7ea8df" providerId="ADAL" clId="{C06649BF-30EC-4BCC-A05B-D61C53B576CB}" dt="2023-05-26T08:41:07.842" v="1290" actId="478"/>
          <ac:spMkLst>
            <pc:docMk/>
            <pc:sldMk cId="2745099031" sldId="258"/>
            <ac:spMk id="39" creationId="{D649E441-E617-AB5E-BCCB-FA1452BC3585}"/>
          </ac:spMkLst>
        </pc:spChg>
        <pc:cxnChg chg="add mod">
          <ac:chgData name="이민규" userId="7ca9a9c3-650d-44fb-8070-e2f14e7ea8df" providerId="ADAL" clId="{C06649BF-30EC-4BCC-A05B-D61C53B576CB}" dt="2023-05-23T11:19:40.702" v="1061" actId="14100"/>
          <ac:cxnSpMkLst>
            <pc:docMk/>
            <pc:sldMk cId="2745099031" sldId="258"/>
            <ac:cxnSpMk id="15" creationId="{92B57498-E05E-1AB5-D241-BBD6DB27BD67}"/>
          </ac:cxnSpMkLst>
        </pc:cxnChg>
        <pc:cxnChg chg="add mod">
          <ac:chgData name="이민규" userId="7ca9a9c3-650d-44fb-8070-e2f14e7ea8df" providerId="ADAL" clId="{C06649BF-30EC-4BCC-A05B-D61C53B576CB}" dt="2023-05-23T11:19:46.536" v="1064" actId="14100"/>
          <ac:cxnSpMkLst>
            <pc:docMk/>
            <pc:sldMk cId="2745099031" sldId="258"/>
            <ac:cxnSpMk id="26" creationId="{27920F64-CD99-F032-C9EB-543B1E4B977B}"/>
          </ac:cxnSpMkLst>
        </pc:cxnChg>
        <pc:cxnChg chg="add mod">
          <ac:chgData name="이민규" userId="7ca9a9c3-650d-44fb-8070-e2f14e7ea8df" providerId="ADAL" clId="{C06649BF-30EC-4BCC-A05B-D61C53B576CB}" dt="2023-05-23T11:20:35.245" v="1102" actId="14100"/>
          <ac:cxnSpMkLst>
            <pc:docMk/>
            <pc:sldMk cId="2745099031" sldId="258"/>
            <ac:cxnSpMk id="30" creationId="{28B6312B-0E65-BFB7-95BB-748678185F9C}"/>
          </ac:cxnSpMkLst>
        </pc:cxnChg>
        <pc:cxnChg chg="add mod">
          <ac:chgData name="이민규" userId="7ca9a9c3-650d-44fb-8070-e2f14e7ea8df" providerId="ADAL" clId="{C06649BF-30EC-4BCC-A05B-D61C53B576CB}" dt="2023-05-26T08:41:18.949" v="1293" actId="14100"/>
          <ac:cxnSpMkLst>
            <pc:docMk/>
            <pc:sldMk cId="2745099031" sldId="258"/>
            <ac:cxnSpMk id="33" creationId="{EFC60041-00D0-2170-8338-E83ED447F862}"/>
          </ac:cxnSpMkLst>
        </pc:cxnChg>
        <pc:cxnChg chg="add del mod">
          <ac:chgData name="이민규" userId="7ca9a9c3-650d-44fb-8070-e2f14e7ea8df" providerId="ADAL" clId="{C06649BF-30EC-4BCC-A05B-D61C53B576CB}" dt="2023-05-26T08:41:09.958" v="1291" actId="478"/>
          <ac:cxnSpMkLst>
            <pc:docMk/>
            <pc:sldMk cId="2745099031" sldId="258"/>
            <ac:cxnSpMk id="36" creationId="{B24BD8E0-4FC8-DBD7-8148-A279DDD56C9D}"/>
          </ac:cxnSpMkLst>
        </pc:cxnChg>
      </pc:sldChg>
      <pc:sldChg chg="addSp delSp modSp new mod ord">
        <pc:chgData name="이민규" userId="7ca9a9c3-650d-44fb-8070-e2f14e7ea8df" providerId="ADAL" clId="{C06649BF-30EC-4BCC-A05B-D61C53B576CB}" dt="2023-05-26T16:42:14.081" v="2177"/>
        <pc:sldMkLst>
          <pc:docMk/>
          <pc:sldMk cId="3595338047" sldId="259"/>
        </pc:sldMkLst>
        <pc:spChg chg="del">
          <ac:chgData name="이민규" userId="7ca9a9c3-650d-44fb-8070-e2f14e7ea8df" providerId="ADAL" clId="{C06649BF-30EC-4BCC-A05B-D61C53B576CB}" dt="2023-05-26T13:26:19.190" v="1446" actId="478"/>
          <ac:spMkLst>
            <pc:docMk/>
            <pc:sldMk cId="3595338047" sldId="259"/>
            <ac:spMk id="2" creationId="{A6EC6B44-509C-823E-DAEA-90275331A4C6}"/>
          </ac:spMkLst>
        </pc:spChg>
        <pc:spChg chg="add mod">
          <ac:chgData name="이민규" userId="7ca9a9c3-650d-44fb-8070-e2f14e7ea8df" providerId="ADAL" clId="{C06649BF-30EC-4BCC-A05B-D61C53B576CB}" dt="2023-05-26T16:38:27.110" v="2036" actId="20577"/>
          <ac:spMkLst>
            <pc:docMk/>
            <pc:sldMk cId="3595338047" sldId="259"/>
            <ac:spMk id="2" creationId="{C60F0D6E-ADBE-A1F5-7A11-0143EBEE1095}"/>
          </ac:spMkLst>
        </pc:spChg>
        <pc:spChg chg="del">
          <ac:chgData name="이민규" userId="7ca9a9c3-650d-44fb-8070-e2f14e7ea8df" providerId="ADAL" clId="{C06649BF-30EC-4BCC-A05B-D61C53B576CB}" dt="2023-05-26T13:26:19.190" v="1446" actId="478"/>
          <ac:spMkLst>
            <pc:docMk/>
            <pc:sldMk cId="3595338047" sldId="259"/>
            <ac:spMk id="3" creationId="{1E8F8F30-520A-B72D-9F51-2CBCD5D1C677}"/>
          </ac:spMkLst>
        </pc:spChg>
        <pc:picChg chg="add del">
          <ac:chgData name="이민규" userId="7ca9a9c3-650d-44fb-8070-e2f14e7ea8df" providerId="ADAL" clId="{C06649BF-30EC-4BCC-A05B-D61C53B576CB}" dt="2023-05-26T13:28:21.966" v="1448" actId="478"/>
          <ac:picMkLst>
            <pc:docMk/>
            <pc:sldMk cId="3595338047" sldId="259"/>
            <ac:picMk id="5" creationId="{2CDA2787-C7AA-6C4A-698B-929C8A970EA3}"/>
          </ac:picMkLst>
        </pc:picChg>
        <pc:picChg chg="add mod">
          <ac:chgData name="이민규" userId="7ca9a9c3-650d-44fb-8070-e2f14e7ea8df" providerId="ADAL" clId="{C06649BF-30EC-4BCC-A05B-D61C53B576CB}" dt="2023-05-26T16:38:33.291" v="2038" actId="1076"/>
          <ac:picMkLst>
            <pc:docMk/>
            <pc:sldMk cId="3595338047" sldId="259"/>
            <ac:picMk id="7" creationId="{CDA40CFE-2B9B-A506-7CE5-FE4EC871A210}"/>
          </ac:picMkLst>
        </pc:picChg>
      </pc:sldChg>
      <pc:sldChg chg="addSp delSp modSp new mod">
        <pc:chgData name="이민규" userId="7ca9a9c3-650d-44fb-8070-e2f14e7ea8df" providerId="ADAL" clId="{C06649BF-30EC-4BCC-A05B-D61C53B576CB}" dt="2023-05-26T16:35:44.814" v="1789" actId="14100"/>
        <pc:sldMkLst>
          <pc:docMk/>
          <pc:sldMk cId="4157721756" sldId="260"/>
        </pc:sldMkLst>
        <pc:spChg chg="add mod">
          <ac:chgData name="이민규" userId="7ca9a9c3-650d-44fb-8070-e2f14e7ea8df" providerId="ADAL" clId="{C06649BF-30EC-4BCC-A05B-D61C53B576CB}" dt="2023-05-26T16:35:44.814" v="1789" actId="14100"/>
          <ac:spMkLst>
            <pc:docMk/>
            <pc:sldMk cId="4157721756" sldId="260"/>
            <ac:spMk id="2" creationId="{DE4606AB-CA95-7870-23FC-0E0F7C7B4F3F}"/>
          </ac:spMkLst>
        </pc:spChg>
        <pc:spChg chg="del">
          <ac:chgData name="이민규" userId="7ca9a9c3-650d-44fb-8070-e2f14e7ea8df" providerId="ADAL" clId="{C06649BF-30EC-4BCC-A05B-D61C53B576CB}" dt="2023-05-26T16:16:05.597" v="1453" actId="478"/>
          <ac:spMkLst>
            <pc:docMk/>
            <pc:sldMk cId="4157721756" sldId="260"/>
            <ac:spMk id="2" creationId="{E6807811-6C7E-E722-5CFA-0E7BFD683387}"/>
          </ac:spMkLst>
        </pc:spChg>
        <pc:spChg chg="del">
          <ac:chgData name="이민규" userId="7ca9a9c3-650d-44fb-8070-e2f14e7ea8df" providerId="ADAL" clId="{C06649BF-30EC-4BCC-A05B-D61C53B576CB}" dt="2023-05-26T16:16:05.597" v="1453" actId="478"/>
          <ac:spMkLst>
            <pc:docMk/>
            <pc:sldMk cId="4157721756" sldId="260"/>
            <ac:spMk id="3" creationId="{C8FC742C-C218-F97D-4582-B3A637624343}"/>
          </ac:spMkLst>
        </pc:spChg>
        <pc:picChg chg="add">
          <ac:chgData name="이민규" userId="7ca9a9c3-650d-44fb-8070-e2f14e7ea8df" providerId="ADAL" clId="{C06649BF-30EC-4BCC-A05B-D61C53B576CB}" dt="2023-05-26T16:16:56.181" v="1460" actId="22"/>
          <ac:picMkLst>
            <pc:docMk/>
            <pc:sldMk cId="4157721756" sldId="260"/>
            <ac:picMk id="5" creationId="{4D8F6DAB-685F-A8A8-DAB2-B329CE6061B3}"/>
          </ac:picMkLst>
        </pc:picChg>
      </pc:sldChg>
      <pc:sldChg chg="addSp delSp modSp new mod">
        <pc:chgData name="이민규" userId="7ca9a9c3-650d-44fb-8070-e2f14e7ea8df" providerId="ADAL" clId="{C06649BF-30EC-4BCC-A05B-D61C53B576CB}" dt="2023-05-26T16:36:05.528" v="1848" actId="113"/>
        <pc:sldMkLst>
          <pc:docMk/>
          <pc:sldMk cId="1775705834" sldId="261"/>
        </pc:sldMkLst>
        <pc:spChg chg="del">
          <ac:chgData name="이민규" userId="7ca9a9c3-650d-44fb-8070-e2f14e7ea8df" providerId="ADAL" clId="{C06649BF-30EC-4BCC-A05B-D61C53B576CB}" dt="2023-05-26T16:18:54.077" v="1463" actId="478"/>
          <ac:spMkLst>
            <pc:docMk/>
            <pc:sldMk cId="1775705834" sldId="261"/>
            <ac:spMk id="2" creationId="{1B33CB05-AF05-B610-FD37-6EE59694E088}"/>
          </ac:spMkLst>
        </pc:spChg>
        <pc:spChg chg="add mod">
          <ac:chgData name="이민규" userId="7ca9a9c3-650d-44fb-8070-e2f14e7ea8df" providerId="ADAL" clId="{C06649BF-30EC-4BCC-A05B-D61C53B576CB}" dt="2023-05-26T16:36:05.528" v="1848" actId="113"/>
          <ac:spMkLst>
            <pc:docMk/>
            <pc:sldMk cId="1775705834" sldId="261"/>
            <ac:spMk id="2" creationId="{53DB4569-DE87-14F2-C357-E18B347CBEB2}"/>
          </ac:spMkLst>
        </pc:spChg>
        <pc:spChg chg="del">
          <ac:chgData name="이민규" userId="7ca9a9c3-650d-44fb-8070-e2f14e7ea8df" providerId="ADAL" clId="{C06649BF-30EC-4BCC-A05B-D61C53B576CB}" dt="2023-05-26T16:18:54.077" v="1463" actId="478"/>
          <ac:spMkLst>
            <pc:docMk/>
            <pc:sldMk cId="1775705834" sldId="261"/>
            <ac:spMk id="3" creationId="{65F00CF4-49A4-FD83-1927-A19A607A9CD2}"/>
          </ac:spMkLst>
        </pc:spChg>
        <pc:picChg chg="add mod">
          <ac:chgData name="이민규" userId="7ca9a9c3-650d-44fb-8070-e2f14e7ea8df" providerId="ADAL" clId="{C06649BF-30EC-4BCC-A05B-D61C53B576CB}" dt="2023-05-26T16:34:45.921" v="1626" actId="1076"/>
          <ac:picMkLst>
            <pc:docMk/>
            <pc:sldMk cId="1775705834" sldId="261"/>
            <ac:picMk id="5" creationId="{6934A2B0-82B5-A79A-194E-C14DE6570D9B}"/>
          </ac:picMkLst>
        </pc:picChg>
      </pc:sldChg>
      <pc:sldChg chg="addSp delSp modSp add mod">
        <pc:chgData name="이민규" userId="7ca9a9c3-650d-44fb-8070-e2f14e7ea8df" providerId="ADAL" clId="{C06649BF-30EC-4BCC-A05B-D61C53B576CB}" dt="2023-05-26T16:36:57.302" v="1864" actId="1076"/>
        <pc:sldMkLst>
          <pc:docMk/>
          <pc:sldMk cId="3464190048" sldId="262"/>
        </pc:sldMkLst>
        <pc:spChg chg="add mod">
          <ac:chgData name="이민규" userId="7ca9a9c3-650d-44fb-8070-e2f14e7ea8df" providerId="ADAL" clId="{C06649BF-30EC-4BCC-A05B-D61C53B576CB}" dt="2023-05-26T16:36:08.213" v="1849"/>
          <ac:spMkLst>
            <pc:docMk/>
            <pc:sldMk cId="3464190048" sldId="262"/>
            <ac:spMk id="2" creationId="{CB76C232-9369-6C20-9C04-7DBF19CB14FB}"/>
          </ac:spMkLst>
        </pc:spChg>
        <pc:spChg chg="add mod">
          <ac:chgData name="이민규" userId="7ca9a9c3-650d-44fb-8070-e2f14e7ea8df" providerId="ADAL" clId="{C06649BF-30EC-4BCC-A05B-D61C53B576CB}" dt="2023-05-26T16:36:52.510" v="1863" actId="1076"/>
          <ac:spMkLst>
            <pc:docMk/>
            <pc:sldMk cId="3464190048" sldId="262"/>
            <ac:spMk id="6" creationId="{FBEA173A-4D7F-7902-CE4C-0B80CC28929D}"/>
          </ac:spMkLst>
        </pc:spChg>
        <pc:spChg chg="add mod">
          <ac:chgData name="이민규" userId="7ca9a9c3-650d-44fb-8070-e2f14e7ea8df" providerId="ADAL" clId="{C06649BF-30EC-4BCC-A05B-D61C53B576CB}" dt="2023-05-26T16:36:57.302" v="1864" actId="1076"/>
          <ac:spMkLst>
            <pc:docMk/>
            <pc:sldMk cId="3464190048" sldId="262"/>
            <ac:spMk id="7" creationId="{5498EF22-525F-848B-5037-21B8CD104526}"/>
          </ac:spMkLst>
        </pc:spChg>
        <pc:spChg chg="add mod">
          <ac:chgData name="이민규" userId="7ca9a9c3-650d-44fb-8070-e2f14e7ea8df" providerId="ADAL" clId="{C06649BF-30EC-4BCC-A05B-D61C53B576CB}" dt="2023-05-26T16:36:46.077" v="1862" actId="1035"/>
          <ac:spMkLst>
            <pc:docMk/>
            <pc:sldMk cId="3464190048" sldId="262"/>
            <ac:spMk id="8" creationId="{0D0581E9-E35B-AA99-9362-102039D0290A}"/>
          </ac:spMkLst>
        </pc:spChg>
        <pc:picChg chg="add del mod">
          <ac:chgData name="이민규" userId="7ca9a9c3-650d-44fb-8070-e2f14e7ea8df" providerId="ADAL" clId="{C06649BF-30EC-4BCC-A05B-D61C53B576CB}" dt="2023-05-26T16:20:18.374" v="1476" actId="478"/>
          <ac:picMkLst>
            <pc:docMk/>
            <pc:sldMk cId="3464190048" sldId="262"/>
            <ac:picMk id="3" creationId="{A59AD3DC-BE14-92C6-28C9-4DA4A59130E5}"/>
          </ac:picMkLst>
        </pc:picChg>
        <pc:picChg chg="add mod">
          <ac:chgData name="이민규" userId="7ca9a9c3-650d-44fb-8070-e2f14e7ea8df" providerId="ADAL" clId="{C06649BF-30EC-4BCC-A05B-D61C53B576CB}" dt="2023-05-26T16:36:38.606" v="1858" actId="1076"/>
          <ac:picMkLst>
            <pc:docMk/>
            <pc:sldMk cId="3464190048" sldId="262"/>
            <ac:picMk id="5" creationId="{A166AAD2-60FF-B9E5-062A-1DBC5DA92FA0}"/>
          </ac:picMkLst>
        </pc:picChg>
      </pc:sldChg>
      <pc:sldChg chg="addSp delSp modSp add mod">
        <pc:chgData name="이민규" userId="7ca9a9c3-650d-44fb-8070-e2f14e7ea8df" providerId="ADAL" clId="{C06649BF-30EC-4BCC-A05B-D61C53B576CB}" dt="2023-05-26T16:37:10.870" v="1867" actId="14100"/>
        <pc:sldMkLst>
          <pc:docMk/>
          <pc:sldMk cId="1226064128" sldId="263"/>
        </pc:sldMkLst>
        <pc:spChg chg="add mod">
          <ac:chgData name="이민규" userId="7ca9a9c3-650d-44fb-8070-e2f14e7ea8df" providerId="ADAL" clId="{C06649BF-30EC-4BCC-A05B-D61C53B576CB}" dt="2023-05-26T16:37:02.147" v="1865"/>
          <ac:spMkLst>
            <pc:docMk/>
            <pc:sldMk cId="1226064128" sldId="263"/>
            <ac:spMk id="2" creationId="{3684703A-3EED-75EE-0B29-131B8E3A6FBB}"/>
          </ac:spMkLst>
        </pc:spChg>
        <pc:picChg chg="add del">
          <ac:chgData name="이민규" userId="7ca9a9c3-650d-44fb-8070-e2f14e7ea8df" providerId="ADAL" clId="{C06649BF-30EC-4BCC-A05B-D61C53B576CB}" dt="2023-05-26T16:31:29.718" v="1538" actId="478"/>
          <ac:picMkLst>
            <pc:docMk/>
            <pc:sldMk cId="1226064128" sldId="263"/>
            <ac:picMk id="3" creationId="{CC4A25B4-D2A4-ED81-77D8-E050982A8503}"/>
          </ac:picMkLst>
        </pc:picChg>
        <pc:picChg chg="add mod">
          <ac:chgData name="이민규" userId="7ca9a9c3-650d-44fb-8070-e2f14e7ea8df" providerId="ADAL" clId="{C06649BF-30EC-4BCC-A05B-D61C53B576CB}" dt="2023-05-26T16:37:10.870" v="1867" actId="14100"/>
          <ac:picMkLst>
            <pc:docMk/>
            <pc:sldMk cId="1226064128" sldId="263"/>
            <ac:picMk id="5" creationId="{A312C376-10F3-9681-FED6-B83273E72C60}"/>
          </ac:picMkLst>
        </pc:picChg>
      </pc:sldChg>
      <pc:sldChg chg="addSp modSp add mod ord">
        <pc:chgData name="이민규" userId="7ca9a9c3-650d-44fb-8070-e2f14e7ea8df" providerId="ADAL" clId="{C06649BF-30EC-4BCC-A05B-D61C53B576CB}" dt="2023-05-26T16:37:54.945" v="1985" actId="1076"/>
        <pc:sldMkLst>
          <pc:docMk/>
          <pc:sldMk cId="3628515804" sldId="264"/>
        </pc:sldMkLst>
        <pc:spChg chg="add mod">
          <ac:chgData name="이민규" userId="7ca9a9c3-650d-44fb-8070-e2f14e7ea8df" providerId="ADAL" clId="{C06649BF-30EC-4BCC-A05B-D61C53B576CB}" dt="2023-05-26T16:37:45.370" v="1983"/>
          <ac:spMkLst>
            <pc:docMk/>
            <pc:sldMk cId="3628515804" sldId="264"/>
            <ac:spMk id="2" creationId="{1BBB7D2E-561C-67DC-F525-617D14BFA126}"/>
          </ac:spMkLst>
        </pc:spChg>
        <pc:picChg chg="add mod">
          <ac:chgData name="이민규" userId="7ca9a9c3-650d-44fb-8070-e2f14e7ea8df" providerId="ADAL" clId="{C06649BF-30EC-4BCC-A05B-D61C53B576CB}" dt="2023-05-26T16:37:54.945" v="1985" actId="1076"/>
          <ac:picMkLst>
            <pc:docMk/>
            <pc:sldMk cId="3628515804" sldId="264"/>
            <ac:picMk id="3" creationId="{EEF79F6E-F33A-0BDD-64A2-AA6373CC4451}"/>
          </ac:picMkLst>
        </pc:picChg>
      </pc:sldChg>
      <pc:sldChg chg="addSp modSp add mod">
        <pc:chgData name="이민규" userId="7ca9a9c3-650d-44fb-8070-e2f14e7ea8df" providerId="ADAL" clId="{C06649BF-30EC-4BCC-A05B-D61C53B576CB}" dt="2023-05-26T16:37:42.025" v="1982" actId="14100"/>
        <pc:sldMkLst>
          <pc:docMk/>
          <pc:sldMk cId="1411811070" sldId="265"/>
        </pc:sldMkLst>
        <pc:spChg chg="add mod">
          <ac:chgData name="이민규" userId="7ca9a9c3-650d-44fb-8070-e2f14e7ea8df" providerId="ADAL" clId="{C06649BF-30EC-4BCC-A05B-D61C53B576CB}" dt="2023-05-26T16:37:34.555" v="1980" actId="14100"/>
          <ac:spMkLst>
            <pc:docMk/>
            <pc:sldMk cId="1411811070" sldId="265"/>
            <ac:spMk id="2" creationId="{F6473140-7D4F-DC77-224C-BDF2D86EDF75}"/>
          </ac:spMkLst>
        </pc:spChg>
        <pc:picChg chg="add mod">
          <ac:chgData name="이민규" userId="7ca9a9c3-650d-44fb-8070-e2f14e7ea8df" providerId="ADAL" clId="{C06649BF-30EC-4BCC-A05B-D61C53B576CB}" dt="2023-05-26T16:37:42.025" v="1982" actId="14100"/>
          <ac:picMkLst>
            <pc:docMk/>
            <pc:sldMk cId="1411811070" sldId="265"/>
            <ac:picMk id="3" creationId="{8D93116F-6AAA-4244-1FBB-859D23EE9C68}"/>
          </ac:picMkLst>
        </pc:picChg>
      </pc:sldChg>
      <pc:sldChg chg="addSp modSp add mod ord">
        <pc:chgData name="이민규" userId="7ca9a9c3-650d-44fb-8070-e2f14e7ea8df" providerId="ADAL" clId="{C06649BF-30EC-4BCC-A05B-D61C53B576CB}" dt="2023-05-26T16:38:51.548" v="2045" actId="14100"/>
        <pc:sldMkLst>
          <pc:docMk/>
          <pc:sldMk cId="2908981884" sldId="266"/>
        </pc:sldMkLst>
        <pc:spChg chg="add mod">
          <ac:chgData name="이민규" userId="7ca9a9c3-650d-44fb-8070-e2f14e7ea8df" providerId="ADAL" clId="{C06649BF-30EC-4BCC-A05B-D61C53B576CB}" dt="2023-05-26T16:38:49.337" v="2044"/>
          <ac:spMkLst>
            <pc:docMk/>
            <pc:sldMk cId="2908981884" sldId="266"/>
            <ac:spMk id="2" creationId="{5495A6BE-AC47-DCC7-E5A2-CEFA81607D53}"/>
          </ac:spMkLst>
        </pc:spChg>
        <pc:picChg chg="add mod">
          <ac:chgData name="이민규" userId="7ca9a9c3-650d-44fb-8070-e2f14e7ea8df" providerId="ADAL" clId="{C06649BF-30EC-4BCC-A05B-D61C53B576CB}" dt="2023-05-26T16:38:51.548" v="2045" actId="14100"/>
          <ac:picMkLst>
            <pc:docMk/>
            <pc:sldMk cId="2908981884" sldId="266"/>
            <ac:picMk id="3" creationId="{3E3BE9C1-454A-811B-08ED-AFA3E55DB2E3}"/>
          </ac:picMkLst>
        </pc:picChg>
      </pc:sldChg>
      <pc:sldChg chg="addSp modSp add mod ord">
        <pc:chgData name="이민규" userId="7ca9a9c3-650d-44fb-8070-e2f14e7ea8df" providerId="ADAL" clId="{C06649BF-30EC-4BCC-A05B-D61C53B576CB}" dt="2023-05-26T16:38:47.691" v="2043" actId="1076"/>
        <pc:sldMkLst>
          <pc:docMk/>
          <pc:sldMk cId="3442876813" sldId="267"/>
        </pc:sldMkLst>
        <pc:spChg chg="add mod">
          <ac:chgData name="이민규" userId="7ca9a9c3-650d-44fb-8070-e2f14e7ea8df" providerId="ADAL" clId="{C06649BF-30EC-4BCC-A05B-D61C53B576CB}" dt="2023-05-26T16:38:37.307" v="2039"/>
          <ac:spMkLst>
            <pc:docMk/>
            <pc:sldMk cId="3442876813" sldId="267"/>
            <ac:spMk id="2" creationId="{4A874BEE-8067-28E8-CA10-82714FF429C1}"/>
          </ac:spMkLst>
        </pc:spChg>
        <pc:picChg chg="add mod">
          <ac:chgData name="이민규" userId="7ca9a9c3-650d-44fb-8070-e2f14e7ea8df" providerId="ADAL" clId="{C06649BF-30EC-4BCC-A05B-D61C53B576CB}" dt="2023-05-26T16:38:44.731" v="2042" actId="1076"/>
          <ac:picMkLst>
            <pc:docMk/>
            <pc:sldMk cId="3442876813" sldId="267"/>
            <ac:picMk id="3" creationId="{EE2B2BCA-473A-4C5F-DA3C-8A1895BEF6D2}"/>
          </ac:picMkLst>
        </pc:picChg>
        <pc:picChg chg="add mod">
          <ac:chgData name="이민규" userId="7ca9a9c3-650d-44fb-8070-e2f14e7ea8df" providerId="ADAL" clId="{C06649BF-30EC-4BCC-A05B-D61C53B576CB}" dt="2023-05-26T16:38:44.731" v="2042" actId="1076"/>
          <ac:picMkLst>
            <pc:docMk/>
            <pc:sldMk cId="3442876813" sldId="267"/>
            <ac:picMk id="5" creationId="{CAE57D1F-2757-57FA-81CC-4C67E299C0F3}"/>
          </ac:picMkLst>
        </pc:picChg>
        <pc:picChg chg="add mod">
          <ac:chgData name="이민규" userId="7ca9a9c3-650d-44fb-8070-e2f14e7ea8df" providerId="ADAL" clId="{C06649BF-30EC-4BCC-A05B-D61C53B576CB}" dt="2023-05-26T16:38:44.731" v="2042" actId="1076"/>
          <ac:picMkLst>
            <pc:docMk/>
            <pc:sldMk cId="3442876813" sldId="267"/>
            <ac:picMk id="7" creationId="{66ADA06B-FEDA-E6D5-0194-9BE917956CA8}"/>
          </ac:picMkLst>
        </pc:picChg>
        <pc:picChg chg="add mod">
          <ac:chgData name="이민규" userId="7ca9a9c3-650d-44fb-8070-e2f14e7ea8df" providerId="ADAL" clId="{C06649BF-30EC-4BCC-A05B-D61C53B576CB}" dt="2023-05-26T16:38:47.691" v="2043" actId="1076"/>
          <ac:picMkLst>
            <pc:docMk/>
            <pc:sldMk cId="3442876813" sldId="267"/>
            <ac:picMk id="9" creationId="{04BE436C-21B8-1830-1E14-49DB3AAC84DB}"/>
          </ac:picMkLst>
        </pc:picChg>
      </pc:sldChg>
      <pc:sldChg chg="addSp delSp modSp add mod ord modAnim">
        <pc:chgData name="이민규" userId="7ca9a9c3-650d-44fb-8070-e2f14e7ea8df" providerId="ADAL" clId="{C06649BF-30EC-4BCC-A05B-D61C53B576CB}" dt="2023-05-26T16:39:03.334" v="2047"/>
        <pc:sldMkLst>
          <pc:docMk/>
          <pc:sldMk cId="3869701889" sldId="268"/>
        </pc:sldMkLst>
        <pc:spChg chg="add mod">
          <ac:chgData name="이민규" userId="7ca9a9c3-650d-44fb-8070-e2f14e7ea8df" providerId="ADAL" clId="{C06649BF-30EC-4BCC-A05B-D61C53B576CB}" dt="2023-05-26T16:38:00.252" v="1986"/>
          <ac:spMkLst>
            <pc:docMk/>
            <pc:sldMk cId="3869701889" sldId="268"/>
            <ac:spMk id="3" creationId="{16DABC12-E57E-D670-905A-755FB91259D1}"/>
          </ac:spMkLst>
        </pc:spChg>
        <pc:spChg chg="add del mod">
          <ac:chgData name="이민규" userId="7ca9a9c3-650d-44fb-8070-e2f14e7ea8df" providerId="ADAL" clId="{C06649BF-30EC-4BCC-A05B-D61C53B576CB}" dt="2023-05-26T16:39:03.334" v="2047"/>
          <ac:spMkLst>
            <pc:docMk/>
            <pc:sldMk cId="3869701889" sldId="268"/>
            <ac:spMk id="4" creationId="{76F622A1-5DB8-BE1E-1F10-83F81641CFD5}"/>
          </ac:spMkLst>
        </pc:spChg>
        <pc:picChg chg="add mod">
          <ac:chgData name="이민규" userId="7ca9a9c3-650d-44fb-8070-e2f14e7ea8df" providerId="ADAL" clId="{C06649BF-30EC-4BCC-A05B-D61C53B576CB}" dt="2023-05-26T16:26:26.891" v="1513" actId="1076"/>
          <ac:picMkLst>
            <pc:docMk/>
            <pc:sldMk cId="3869701889" sldId="268"/>
            <ac:picMk id="2" creationId="{8F10205F-57D3-DC99-5DAC-6CE565DF712B}"/>
          </ac:picMkLst>
        </pc:picChg>
      </pc:sldChg>
      <pc:sldChg chg="addSp delSp modSp add mod">
        <pc:chgData name="이민규" userId="7ca9a9c3-650d-44fb-8070-e2f14e7ea8df" providerId="ADAL" clId="{C06649BF-30EC-4BCC-A05B-D61C53B576CB}" dt="2023-05-26T16:37:16.790" v="1870" actId="14100"/>
        <pc:sldMkLst>
          <pc:docMk/>
          <pc:sldMk cId="2806761019" sldId="269"/>
        </pc:sldMkLst>
        <pc:spChg chg="add mod">
          <ac:chgData name="이민규" userId="7ca9a9c3-650d-44fb-8070-e2f14e7ea8df" providerId="ADAL" clId="{C06649BF-30EC-4BCC-A05B-D61C53B576CB}" dt="2023-05-26T16:37:12.538" v="1868"/>
          <ac:spMkLst>
            <pc:docMk/>
            <pc:sldMk cId="2806761019" sldId="269"/>
            <ac:spMk id="2" creationId="{258F8660-7845-0D8B-142F-0819E993E208}"/>
          </ac:spMkLst>
        </pc:spChg>
        <pc:picChg chg="del">
          <ac:chgData name="이민규" userId="7ca9a9c3-650d-44fb-8070-e2f14e7ea8df" providerId="ADAL" clId="{C06649BF-30EC-4BCC-A05B-D61C53B576CB}" dt="2023-05-26T16:30:54.331" v="1531" actId="478"/>
          <ac:picMkLst>
            <pc:docMk/>
            <pc:sldMk cId="2806761019" sldId="269"/>
            <ac:picMk id="3" creationId="{CC4A25B4-D2A4-ED81-77D8-E050982A8503}"/>
          </ac:picMkLst>
        </pc:picChg>
        <pc:picChg chg="add mod">
          <ac:chgData name="이민규" userId="7ca9a9c3-650d-44fb-8070-e2f14e7ea8df" providerId="ADAL" clId="{C06649BF-30EC-4BCC-A05B-D61C53B576CB}" dt="2023-05-26T16:37:16.790" v="1870" actId="14100"/>
          <ac:picMkLst>
            <pc:docMk/>
            <pc:sldMk cId="2806761019" sldId="269"/>
            <ac:picMk id="4" creationId="{08E5AA41-BA57-1064-2CA2-86A7D80A3ABB}"/>
          </ac:picMkLst>
        </pc:picChg>
      </pc:sldChg>
      <pc:sldChg chg="addSp delSp modSp add mod delAnim">
        <pc:chgData name="이민규" userId="7ca9a9c3-650d-44fb-8070-e2f14e7ea8df" providerId="ADAL" clId="{C06649BF-30EC-4BCC-A05B-D61C53B576CB}" dt="2023-05-26T16:39:43.603" v="2133" actId="1076"/>
        <pc:sldMkLst>
          <pc:docMk/>
          <pc:sldMk cId="1718949973" sldId="270"/>
        </pc:sldMkLst>
        <pc:spChg chg="mod">
          <ac:chgData name="이민규" userId="7ca9a9c3-650d-44fb-8070-e2f14e7ea8df" providerId="ADAL" clId="{C06649BF-30EC-4BCC-A05B-D61C53B576CB}" dt="2023-05-26T16:39:16.235" v="2121" actId="20577"/>
          <ac:spMkLst>
            <pc:docMk/>
            <pc:sldMk cId="1718949973" sldId="270"/>
            <ac:spMk id="3" creationId="{16DABC12-E57E-D670-905A-755FB91259D1}"/>
          </ac:spMkLst>
        </pc:spChg>
        <pc:picChg chg="del">
          <ac:chgData name="이민규" userId="7ca9a9c3-650d-44fb-8070-e2f14e7ea8df" providerId="ADAL" clId="{C06649BF-30EC-4BCC-A05B-D61C53B576CB}" dt="2023-05-26T16:39:17.521" v="2122" actId="478"/>
          <ac:picMkLst>
            <pc:docMk/>
            <pc:sldMk cId="1718949973" sldId="270"/>
            <ac:picMk id="2" creationId="{8F10205F-57D3-DC99-5DAC-6CE565DF712B}"/>
          </ac:picMkLst>
        </pc:picChg>
        <pc:picChg chg="add mod">
          <ac:chgData name="이민규" userId="7ca9a9c3-650d-44fb-8070-e2f14e7ea8df" providerId="ADAL" clId="{C06649BF-30EC-4BCC-A05B-D61C53B576CB}" dt="2023-05-26T16:39:43.603" v="2133" actId="1076"/>
          <ac:picMkLst>
            <pc:docMk/>
            <pc:sldMk cId="1718949973" sldId="270"/>
            <ac:picMk id="4" creationId="{F4479D9C-022E-9F42-9439-89D3AD073DD4}"/>
          </ac:picMkLst>
        </pc:picChg>
      </pc:sldChg>
      <pc:sldChg chg="addSp modSp add mod">
        <pc:chgData name="이민규" userId="7ca9a9c3-650d-44fb-8070-e2f14e7ea8df" providerId="ADAL" clId="{C06649BF-30EC-4BCC-A05B-D61C53B576CB}" dt="2023-05-26T16:40:10.661" v="2138" actId="1076"/>
        <pc:sldMkLst>
          <pc:docMk/>
          <pc:sldMk cId="1976839700" sldId="271"/>
        </pc:sldMkLst>
        <pc:picChg chg="add mod">
          <ac:chgData name="이민규" userId="7ca9a9c3-650d-44fb-8070-e2f14e7ea8df" providerId="ADAL" clId="{C06649BF-30EC-4BCC-A05B-D61C53B576CB}" dt="2023-05-26T16:39:59.915" v="2136" actId="14100"/>
          <ac:picMkLst>
            <pc:docMk/>
            <pc:sldMk cId="1976839700" sldId="271"/>
            <ac:picMk id="2" creationId="{2AC32847-0F45-2CC7-3128-E11813FCC653}"/>
          </ac:picMkLst>
        </pc:picChg>
        <pc:picChg chg="add mod">
          <ac:chgData name="이민규" userId="7ca9a9c3-650d-44fb-8070-e2f14e7ea8df" providerId="ADAL" clId="{C06649BF-30EC-4BCC-A05B-D61C53B576CB}" dt="2023-05-26T16:40:10.661" v="2138" actId="1076"/>
          <ac:picMkLst>
            <pc:docMk/>
            <pc:sldMk cId="1976839700" sldId="271"/>
            <ac:picMk id="4" creationId="{AA10CA58-6899-2AFA-5A0E-6842ADC69CE5}"/>
          </ac:picMkLst>
        </pc:picChg>
      </pc:sldChg>
      <pc:sldChg chg="add del">
        <pc:chgData name="이민규" userId="7ca9a9c3-650d-44fb-8070-e2f14e7ea8df" providerId="ADAL" clId="{C06649BF-30EC-4BCC-A05B-D61C53B576CB}" dt="2023-05-26T16:39:20.662" v="2126"/>
        <pc:sldMkLst>
          <pc:docMk/>
          <pc:sldMk cId="3922499148" sldId="271"/>
        </pc:sldMkLst>
      </pc:sldChg>
      <pc:sldChg chg="addSp modSp add mod">
        <pc:chgData name="이민규" userId="7ca9a9c3-650d-44fb-8070-e2f14e7ea8df" providerId="ADAL" clId="{C06649BF-30EC-4BCC-A05B-D61C53B576CB}" dt="2023-05-26T16:40:28.955" v="2141" actId="14100"/>
        <pc:sldMkLst>
          <pc:docMk/>
          <pc:sldMk cId="462754498" sldId="272"/>
        </pc:sldMkLst>
        <pc:picChg chg="add mod">
          <ac:chgData name="이민규" userId="7ca9a9c3-650d-44fb-8070-e2f14e7ea8df" providerId="ADAL" clId="{C06649BF-30EC-4BCC-A05B-D61C53B576CB}" dt="2023-05-26T16:40:28.955" v="2141" actId="14100"/>
          <ac:picMkLst>
            <pc:docMk/>
            <pc:sldMk cId="462754498" sldId="272"/>
            <ac:picMk id="2" creationId="{F84F69D8-4688-F0FF-FC95-6B324831F3B6}"/>
          </ac:picMkLst>
        </pc:picChg>
      </pc:sldChg>
      <pc:sldChg chg="add del">
        <pc:chgData name="이민규" userId="7ca9a9c3-650d-44fb-8070-e2f14e7ea8df" providerId="ADAL" clId="{C06649BF-30EC-4BCC-A05B-D61C53B576CB}" dt="2023-05-26T16:39:20.069" v="2125"/>
        <pc:sldMkLst>
          <pc:docMk/>
          <pc:sldMk cId="3204436602" sldId="272"/>
        </pc:sldMkLst>
      </pc:sldChg>
      <pc:sldChg chg="addSp delSp modSp add mod">
        <pc:chgData name="이민규" userId="7ca9a9c3-650d-44fb-8070-e2f14e7ea8df" providerId="ADAL" clId="{C06649BF-30EC-4BCC-A05B-D61C53B576CB}" dt="2023-05-26T16:41:18.740" v="2157" actId="1076"/>
        <pc:sldMkLst>
          <pc:docMk/>
          <pc:sldMk cId="546558149" sldId="273"/>
        </pc:sldMkLst>
        <pc:picChg chg="del">
          <ac:chgData name="이민규" userId="7ca9a9c3-650d-44fb-8070-e2f14e7ea8df" providerId="ADAL" clId="{C06649BF-30EC-4BCC-A05B-D61C53B576CB}" dt="2023-05-26T16:40:34.691" v="2143" actId="478"/>
          <ac:picMkLst>
            <pc:docMk/>
            <pc:sldMk cId="546558149" sldId="273"/>
            <ac:picMk id="2" creationId="{F84F69D8-4688-F0FF-FC95-6B324831F3B6}"/>
          </ac:picMkLst>
        </pc:picChg>
        <pc:picChg chg="add mod">
          <ac:chgData name="이민규" userId="7ca9a9c3-650d-44fb-8070-e2f14e7ea8df" providerId="ADAL" clId="{C06649BF-30EC-4BCC-A05B-D61C53B576CB}" dt="2023-05-26T16:40:41.045" v="2145" actId="1076"/>
          <ac:picMkLst>
            <pc:docMk/>
            <pc:sldMk cId="546558149" sldId="273"/>
            <ac:picMk id="4" creationId="{56044304-853B-B82C-FA6D-8BE1162EB5B5}"/>
          </ac:picMkLst>
        </pc:picChg>
        <pc:picChg chg="add mod">
          <ac:chgData name="이민규" userId="7ca9a9c3-650d-44fb-8070-e2f14e7ea8df" providerId="ADAL" clId="{C06649BF-30EC-4BCC-A05B-D61C53B576CB}" dt="2023-05-26T16:41:08.171" v="2154" actId="1076"/>
          <ac:picMkLst>
            <pc:docMk/>
            <pc:sldMk cId="546558149" sldId="273"/>
            <ac:picMk id="5" creationId="{3994471B-31A6-2FEF-1D68-8EED809D8C2A}"/>
          </ac:picMkLst>
        </pc:picChg>
        <pc:picChg chg="add mod">
          <ac:chgData name="이민규" userId="7ca9a9c3-650d-44fb-8070-e2f14e7ea8df" providerId="ADAL" clId="{C06649BF-30EC-4BCC-A05B-D61C53B576CB}" dt="2023-05-26T16:41:13.931" v="2155" actId="1076"/>
          <ac:picMkLst>
            <pc:docMk/>
            <pc:sldMk cId="546558149" sldId="273"/>
            <ac:picMk id="6" creationId="{82D968CF-9333-CF0D-0EDE-70A0D2F514E1}"/>
          </ac:picMkLst>
        </pc:picChg>
        <pc:picChg chg="add mod">
          <ac:chgData name="이민규" userId="7ca9a9c3-650d-44fb-8070-e2f14e7ea8df" providerId="ADAL" clId="{C06649BF-30EC-4BCC-A05B-D61C53B576CB}" dt="2023-05-26T16:41:03.052" v="2151" actId="1076"/>
          <ac:picMkLst>
            <pc:docMk/>
            <pc:sldMk cId="546558149" sldId="273"/>
            <ac:picMk id="7" creationId="{15444A0F-2F37-937D-4409-A843689A7E23}"/>
          </ac:picMkLst>
        </pc:picChg>
        <pc:picChg chg="add mod">
          <ac:chgData name="이민규" userId="7ca9a9c3-650d-44fb-8070-e2f14e7ea8df" providerId="ADAL" clId="{C06649BF-30EC-4BCC-A05B-D61C53B576CB}" dt="2023-05-26T16:41:18.740" v="2157" actId="1076"/>
          <ac:picMkLst>
            <pc:docMk/>
            <pc:sldMk cId="546558149" sldId="273"/>
            <ac:picMk id="8" creationId="{D420B0FB-7158-9A5A-100C-7B37D86745E5}"/>
          </ac:picMkLst>
        </pc:picChg>
      </pc:sldChg>
      <pc:sldChg chg="addSp delSp modSp add mod ord">
        <pc:chgData name="이민규" userId="7ca9a9c3-650d-44fb-8070-e2f14e7ea8df" providerId="ADAL" clId="{C06649BF-30EC-4BCC-A05B-D61C53B576CB}" dt="2023-05-26T16:41:33.172" v="2164" actId="14100"/>
        <pc:sldMkLst>
          <pc:docMk/>
          <pc:sldMk cId="3209532331" sldId="274"/>
        </pc:sldMkLst>
        <pc:picChg chg="del">
          <ac:chgData name="이민규" userId="7ca9a9c3-650d-44fb-8070-e2f14e7ea8df" providerId="ADAL" clId="{C06649BF-30EC-4BCC-A05B-D61C53B576CB}" dt="2023-05-26T16:41:26.195" v="2161" actId="478"/>
          <ac:picMkLst>
            <pc:docMk/>
            <pc:sldMk cId="3209532331" sldId="274"/>
            <ac:picMk id="2" creationId="{F84F69D8-4688-F0FF-FC95-6B324831F3B6}"/>
          </ac:picMkLst>
        </pc:picChg>
        <pc:picChg chg="add mod">
          <ac:chgData name="이민규" userId="7ca9a9c3-650d-44fb-8070-e2f14e7ea8df" providerId="ADAL" clId="{C06649BF-30EC-4BCC-A05B-D61C53B576CB}" dt="2023-05-26T16:41:33.172" v="2164" actId="14100"/>
          <ac:picMkLst>
            <pc:docMk/>
            <pc:sldMk cId="3209532331" sldId="274"/>
            <ac:picMk id="4" creationId="{04B741AE-7C64-B391-E0D1-778EDF8DD550}"/>
          </ac:picMkLst>
        </pc:picChg>
      </pc:sldChg>
      <pc:sldChg chg="addSp delSp modSp add mod">
        <pc:chgData name="이민규" userId="7ca9a9c3-650d-44fb-8070-e2f14e7ea8df" providerId="ADAL" clId="{C06649BF-30EC-4BCC-A05B-D61C53B576CB}" dt="2023-05-26T16:42:04.333" v="2175" actId="1076"/>
        <pc:sldMkLst>
          <pc:docMk/>
          <pc:sldMk cId="3698007256" sldId="275"/>
        </pc:sldMkLst>
        <pc:picChg chg="add mod ord">
          <ac:chgData name="이민규" userId="7ca9a9c3-650d-44fb-8070-e2f14e7ea8df" providerId="ADAL" clId="{C06649BF-30EC-4BCC-A05B-D61C53B576CB}" dt="2023-05-26T16:42:04.333" v="2175" actId="1076"/>
          <ac:picMkLst>
            <pc:docMk/>
            <pc:sldMk cId="3698007256" sldId="275"/>
            <ac:picMk id="2" creationId="{FEE1B171-6A8B-776F-BB0B-0E188A52C491}"/>
          </ac:picMkLst>
        </pc:picChg>
        <pc:picChg chg="del mod">
          <ac:chgData name="이민규" userId="7ca9a9c3-650d-44fb-8070-e2f14e7ea8df" providerId="ADAL" clId="{C06649BF-30EC-4BCC-A05B-D61C53B576CB}" dt="2023-05-26T16:41:38.840" v="2167" actId="478"/>
          <ac:picMkLst>
            <pc:docMk/>
            <pc:sldMk cId="3698007256" sldId="275"/>
            <ac:picMk id="4" creationId="{04B741AE-7C64-B391-E0D1-778EDF8DD550}"/>
          </ac:picMkLst>
        </pc:picChg>
        <pc:picChg chg="add mod">
          <ac:chgData name="이민규" userId="7ca9a9c3-650d-44fb-8070-e2f14e7ea8df" providerId="ADAL" clId="{C06649BF-30EC-4BCC-A05B-D61C53B576CB}" dt="2023-05-26T16:41:57.932" v="2173" actId="1076"/>
          <ac:picMkLst>
            <pc:docMk/>
            <pc:sldMk cId="3698007256" sldId="275"/>
            <ac:picMk id="5" creationId="{7284DAA2-C217-59D7-E82B-E68B5C92F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7310-219D-4A88-8430-72122D160322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3D9C4-4A84-46A3-ADF3-DF0A7C107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8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3D9C4-4A84-46A3-ADF3-DF0A7C10772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5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B03A7-D0E4-51DD-5C81-DC532DDB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F272E-E034-0D0E-0CDD-4DC82226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60A6E-1233-FEBE-CFF1-371C7A41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61A3C-8914-7C4C-A02B-D0F4576D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347C6-932C-7956-C6B2-8A341C41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82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BC0AC-40FF-8936-83E1-CACB78AC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D878D-3943-B1F3-55D1-3144BE98D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D8CFC-5383-BA75-A452-89F412ED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6885A-42FB-C275-F11A-8B608A35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A380D-FFBE-EB3E-ABFF-082F7359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5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DB4B1-FACC-C48C-E394-8EA2FD880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41B30-8514-6FB0-3B61-76F5400D6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1DC67-7291-71FF-633B-C1EA3607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329D8-A1FB-AC99-F481-F2400A5E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673CF-7AF9-6742-A550-87747569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55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3B770-77BC-BD17-E3AE-7A91AD3F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8010-4349-D997-9C68-77A2CE8B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1897E-E7D6-2BA8-C510-431F0217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6E597-6C5A-82EE-BF07-B93626CB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A98C7-F7F0-3035-3AA5-D8FACD48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0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B0BD6-06E8-4F84-F16C-4EF1B543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DCE72-0E05-501E-C862-4EB2F60E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41D00-7911-F18A-AFC2-7342B9F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A4DA0-8653-B95B-4429-834B8044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0B3E1-5B2B-41B9-199E-3A3A41B4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0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22B07-F019-D9D8-F9A1-364FAACB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CC4D9-CD83-063B-F352-FF71E3AFE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597CA-2916-CD98-10A7-D65E3593C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C6567-E110-DC0C-3991-ADEDD919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FB902-BBA4-11A2-C225-6B7FCB66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4BD03-C17F-6883-E335-4A64F19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0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A8DE-AEFA-CE57-2A24-807F7D5C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49170-969B-89C7-9897-A5479C419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0FC04-84DD-D02F-E9AE-EA1ACEE95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E1E1F-17C2-1181-611F-0EAACDD6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014641-2F72-98BE-66EF-ABD4759EF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46CC3A-078F-4953-4E8F-2655FAFD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2D1366-D058-DF31-880E-7A2FEE89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A14551-E9CC-BB44-4D15-76B3DEAF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03D08-374B-1676-80BF-D4D30336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7251A-D87E-9D15-B8BA-C02698CA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08A29-5E1E-E11D-D38C-0DFAE5EB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36D6B1-F59A-9711-88F7-EDDA56FA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0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9E9759-FC2C-106C-06BB-7165586C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9513B3-82DC-05B3-20DB-B1558084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02BB6-0AA5-8590-BD6D-5D65C47F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71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51CF8-3FE6-FB8B-24EC-7CE16739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EB5F8-A7A7-B5CB-BB66-BA7F2E8A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DD08F-61E8-2002-9F44-C067303E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7A177-94D1-04FC-8B4B-F30F82A8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9C86F-0E8E-0EB3-1741-D2FA0F66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2B36C-FB54-D778-F8F1-769C8881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0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1FBB-3A01-9A22-4106-816B6F35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EA086D-CBF4-A96E-D941-1A87FB6A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E6B70-F40A-A262-E636-974CE081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12258-F615-DEBF-108D-19003DAF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32254-090A-5ED7-51E9-06CD4F9A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B4E8E-531B-9DC4-D6A4-8C1882A9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7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E0756C-5F98-CAC3-530E-6B1442C5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F2CF1-76A3-7828-DA93-FF51310E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893B7-D999-568D-F095-E4963BC8F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F663-34B7-4C12-8721-25B65DE84B2F}" type="datetimeFigureOut">
              <a:rPr lang="ko-KR" altLang="en-US" smtClean="0"/>
              <a:t>2023-05-27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2A2F0-6A09-65EE-4803-95A4DD39F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1E855-681F-3D66-3650-2D1AF1C8A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E51C-5FAC-4D43-8321-DF411C58A1F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2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208B84-4926-5A6A-0E01-55DB19E0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988"/>
            <a:ext cx="11774905" cy="632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02C71-2603-6AED-0B19-809916D5DED3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① 웹 페이지 소개 및 선정 이유</a:t>
            </a:r>
          </a:p>
        </p:txBody>
      </p:sp>
    </p:spTree>
    <p:extLst>
      <p:ext uri="{BB962C8B-B14F-4D97-AF65-F5344CB8AC3E}">
        <p14:creationId xmlns:p14="http://schemas.microsoft.com/office/powerpoint/2010/main" val="279343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EEF79F6E-F33A-0BDD-64A2-AA6373CC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924"/>
            <a:ext cx="8278554" cy="5839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7D2E-561C-67DC-F525-617D14BFA126}"/>
              </a:ext>
            </a:extLst>
          </p:cNvPr>
          <p:cNvSpPr txBox="1"/>
          <p:nvPr/>
        </p:nvSpPr>
        <p:spPr>
          <a:xfrm>
            <a:off x="-1" y="0"/>
            <a:ext cx="9208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3) </a:t>
            </a:r>
            <a:r>
              <a:rPr lang="ko-KR" altLang="en-US" sz="2800" dirty="0">
                <a:solidFill>
                  <a:schemeClr val="accent1"/>
                </a:solidFill>
              </a:rPr>
              <a:t>위의 </a:t>
            </a:r>
            <a:r>
              <a:rPr lang="en-US" altLang="ko-KR" sz="2800" dirty="0">
                <a:solidFill>
                  <a:schemeClr val="accent1"/>
                </a:solidFill>
              </a:rPr>
              <a:t>2)</a:t>
            </a:r>
            <a:r>
              <a:rPr lang="ko-KR" altLang="en-US" sz="2800" dirty="0">
                <a:solidFill>
                  <a:schemeClr val="accent1"/>
                </a:solidFill>
              </a:rPr>
              <a:t>에 대응되는 각 페이지 구현 결과 스크린 샷</a:t>
            </a:r>
          </a:p>
        </p:txBody>
      </p:sp>
    </p:spTree>
    <p:extLst>
      <p:ext uri="{BB962C8B-B14F-4D97-AF65-F5344CB8AC3E}">
        <p14:creationId xmlns:p14="http://schemas.microsoft.com/office/powerpoint/2010/main" val="362851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녹화_2023_05_27_01_25_36_1">
            <a:hlinkClick r:id="" action="ppaction://media"/>
            <a:extLst>
              <a:ext uri="{FF2B5EF4-FFF2-40B4-BE49-F238E27FC236}">
                <a16:creationId xmlns:a16="http://schemas.microsoft.com/office/drawing/2014/main" id="{8F10205F-57D3-DC99-5DAC-6CE565DF71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12231" y="1198730"/>
            <a:ext cx="6967538" cy="39195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ABC12-E57E-D670-905A-755FB91259D1}"/>
              </a:ext>
            </a:extLst>
          </p:cNvPr>
          <p:cNvSpPr txBox="1"/>
          <p:nvPr/>
        </p:nvSpPr>
        <p:spPr>
          <a:xfrm>
            <a:off x="-1" y="0"/>
            <a:ext cx="9208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3) </a:t>
            </a:r>
            <a:r>
              <a:rPr lang="ko-KR" altLang="en-US" sz="2800" dirty="0">
                <a:solidFill>
                  <a:schemeClr val="accent1"/>
                </a:solidFill>
              </a:rPr>
              <a:t>위의 </a:t>
            </a:r>
            <a:r>
              <a:rPr lang="en-US" altLang="ko-KR" sz="2800" dirty="0">
                <a:solidFill>
                  <a:schemeClr val="accent1"/>
                </a:solidFill>
              </a:rPr>
              <a:t>2)</a:t>
            </a:r>
            <a:r>
              <a:rPr lang="ko-KR" altLang="en-US" sz="2800" dirty="0">
                <a:solidFill>
                  <a:schemeClr val="accent1"/>
                </a:solidFill>
              </a:rPr>
              <a:t>에 대응되는 각 페이지 구현 결과 스크린 샷</a:t>
            </a:r>
          </a:p>
        </p:txBody>
      </p:sp>
    </p:spTree>
    <p:extLst>
      <p:ext uri="{BB962C8B-B14F-4D97-AF65-F5344CB8AC3E}">
        <p14:creationId xmlns:p14="http://schemas.microsoft.com/office/powerpoint/2010/main" val="38697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ABC12-E57E-D670-905A-755FB91259D1}"/>
              </a:ext>
            </a:extLst>
          </p:cNvPr>
          <p:cNvSpPr txBox="1"/>
          <p:nvPr/>
        </p:nvSpPr>
        <p:spPr>
          <a:xfrm>
            <a:off x="-1" y="0"/>
            <a:ext cx="9208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4) </a:t>
            </a:r>
            <a:r>
              <a:rPr lang="ko-KR" altLang="en-US" sz="2800" dirty="0">
                <a:solidFill>
                  <a:schemeClr val="accent1"/>
                </a:solidFill>
              </a:rPr>
              <a:t>위의 </a:t>
            </a:r>
            <a:r>
              <a:rPr lang="en-US" altLang="ko-KR" sz="2800" dirty="0">
                <a:solidFill>
                  <a:schemeClr val="accent1"/>
                </a:solidFill>
              </a:rPr>
              <a:t>3)</a:t>
            </a:r>
            <a:r>
              <a:rPr lang="ko-KR" altLang="en-US" sz="2800" dirty="0">
                <a:solidFill>
                  <a:schemeClr val="accent1"/>
                </a:solidFill>
              </a:rPr>
              <a:t>의 예시 실행 결과 스크린 샷</a:t>
            </a: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4479D9C-022E-9F42-9439-89D3AD07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74109"/>
            <a:ext cx="8309811" cy="58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4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ABC12-E57E-D670-905A-755FB91259D1}"/>
              </a:ext>
            </a:extLst>
          </p:cNvPr>
          <p:cNvSpPr txBox="1"/>
          <p:nvPr/>
        </p:nvSpPr>
        <p:spPr>
          <a:xfrm>
            <a:off x="-1" y="0"/>
            <a:ext cx="9208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4) </a:t>
            </a:r>
            <a:r>
              <a:rPr lang="ko-KR" altLang="en-US" sz="2800" dirty="0">
                <a:solidFill>
                  <a:schemeClr val="accent1"/>
                </a:solidFill>
              </a:rPr>
              <a:t>위의 </a:t>
            </a:r>
            <a:r>
              <a:rPr lang="en-US" altLang="ko-KR" sz="2800" dirty="0">
                <a:solidFill>
                  <a:schemeClr val="accent1"/>
                </a:solidFill>
              </a:rPr>
              <a:t>3)</a:t>
            </a:r>
            <a:r>
              <a:rPr lang="ko-KR" altLang="en-US" sz="2800" dirty="0">
                <a:solidFill>
                  <a:schemeClr val="accent1"/>
                </a:solidFill>
              </a:rPr>
              <a:t>의 예시 실행 결과 스크린 샷</a:t>
            </a:r>
          </a:p>
        </p:txBody>
      </p:sp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2AC32847-0F45-2CC7-3128-E11813FC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86005"/>
            <a:ext cx="6224338" cy="5871996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A10CA58-6899-2AFA-5A0E-6842ADC69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37" y="986005"/>
            <a:ext cx="5731510" cy="10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3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ABC12-E57E-D670-905A-755FB91259D1}"/>
              </a:ext>
            </a:extLst>
          </p:cNvPr>
          <p:cNvSpPr txBox="1"/>
          <p:nvPr/>
        </p:nvSpPr>
        <p:spPr>
          <a:xfrm>
            <a:off x="-1" y="0"/>
            <a:ext cx="9208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4) </a:t>
            </a:r>
            <a:r>
              <a:rPr lang="ko-KR" altLang="en-US" sz="2800" dirty="0">
                <a:solidFill>
                  <a:schemeClr val="accent1"/>
                </a:solidFill>
              </a:rPr>
              <a:t>위의 </a:t>
            </a:r>
            <a:r>
              <a:rPr lang="en-US" altLang="ko-KR" sz="2800" dirty="0">
                <a:solidFill>
                  <a:schemeClr val="accent1"/>
                </a:solidFill>
              </a:rPr>
              <a:t>3)</a:t>
            </a:r>
            <a:r>
              <a:rPr lang="ko-KR" altLang="en-US" sz="2800" dirty="0">
                <a:solidFill>
                  <a:schemeClr val="accent1"/>
                </a:solidFill>
              </a:rPr>
              <a:t>의 예시 실행 결과 스크린 샷</a:t>
            </a:r>
          </a:p>
        </p:txBody>
      </p:sp>
      <p:pic>
        <p:nvPicPr>
          <p:cNvPr id="2" name="그림 1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F84F69D8-4688-F0FF-FC95-6B324831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107"/>
            <a:ext cx="8394540" cy="59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ABC12-E57E-D670-905A-755FB91259D1}"/>
              </a:ext>
            </a:extLst>
          </p:cNvPr>
          <p:cNvSpPr txBox="1"/>
          <p:nvPr/>
        </p:nvSpPr>
        <p:spPr>
          <a:xfrm>
            <a:off x="-1" y="0"/>
            <a:ext cx="9208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4) </a:t>
            </a:r>
            <a:r>
              <a:rPr lang="ko-KR" altLang="en-US" sz="2800" dirty="0">
                <a:solidFill>
                  <a:schemeClr val="accent1"/>
                </a:solidFill>
              </a:rPr>
              <a:t>위의 </a:t>
            </a:r>
            <a:r>
              <a:rPr lang="en-US" altLang="ko-KR" sz="2800" dirty="0">
                <a:solidFill>
                  <a:schemeClr val="accent1"/>
                </a:solidFill>
              </a:rPr>
              <a:t>3)</a:t>
            </a:r>
            <a:r>
              <a:rPr lang="ko-KR" altLang="en-US" sz="2800" dirty="0">
                <a:solidFill>
                  <a:schemeClr val="accent1"/>
                </a:solidFill>
              </a:rPr>
              <a:t>의 예시 실행 결과 스크린 샷</a:t>
            </a: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6044304-853B-B82C-FA6D-8BE1162E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1154497"/>
            <a:ext cx="5731510" cy="1148080"/>
          </a:xfrm>
          <a:prstGeom prst="rect">
            <a:avLst/>
          </a:prstGeom>
        </p:spPr>
      </p:pic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994471B-31A6-2FEF-1D68-8EED809D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" y="2400802"/>
            <a:ext cx="5731510" cy="1115060"/>
          </a:xfrm>
          <a:prstGeom prst="rect">
            <a:avLst/>
          </a:prstGeom>
        </p:spPr>
      </p:pic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2D968CF-9333-CF0D-0EDE-70A0D2F51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5" y="3625449"/>
            <a:ext cx="5731510" cy="1118870"/>
          </a:xfrm>
          <a:prstGeom prst="rect">
            <a:avLst/>
          </a:prstGeom>
        </p:spPr>
      </p:pic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5444A0F-2F37-937D-4409-A843689A7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5" y="4744319"/>
            <a:ext cx="5731510" cy="1118870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420B0FB-7158-9A5A-100C-7B37D8674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51992"/>
            <a:ext cx="573151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8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ABC12-E57E-D670-905A-755FB91259D1}"/>
              </a:ext>
            </a:extLst>
          </p:cNvPr>
          <p:cNvSpPr txBox="1"/>
          <p:nvPr/>
        </p:nvSpPr>
        <p:spPr>
          <a:xfrm>
            <a:off x="-1" y="0"/>
            <a:ext cx="9208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4) </a:t>
            </a:r>
            <a:r>
              <a:rPr lang="ko-KR" altLang="en-US" sz="2800" dirty="0">
                <a:solidFill>
                  <a:schemeClr val="accent1"/>
                </a:solidFill>
              </a:rPr>
              <a:t>위의 </a:t>
            </a:r>
            <a:r>
              <a:rPr lang="en-US" altLang="ko-KR" sz="2800" dirty="0">
                <a:solidFill>
                  <a:schemeClr val="accent1"/>
                </a:solidFill>
              </a:rPr>
              <a:t>3)</a:t>
            </a:r>
            <a:r>
              <a:rPr lang="ko-KR" altLang="en-US" sz="2800" dirty="0">
                <a:solidFill>
                  <a:schemeClr val="accent1"/>
                </a:solidFill>
              </a:rPr>
              <a:t>의 예시 실행 결과 스크린 샷</a:t>
            </a: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4B741AE-7C64-B391-E0D1-778EDF8D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6" y="972498"/>
            <a:ext cx="8384240" cy="58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3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ABC12-E57E-D670-905A-755FB91259D1}"/>
              </a:ext>
            </a:extLst>
          </p:cNvPr>
          <p:cNvSpPr txBox="1"/>
          <p:nvPr/>
        </p:nvSpPr>
        <p:spPr>
          <a:xfrm>
            <a:off x="-1" y="0"/>
            <a:ext cx="9208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4) </a:t>
            </a:r>
            <a:r>
              <a:rPr lang="ko-KR" altLang="en-US" sz="2800" dirty="0">
                <a:solidFill>
                  <a:schemeClr val="accent1"/>
                </a:solidFill>
              </a:rPr>
              <a:t>위의 </a:t>
            </a:r>
            <a:r>
              <a:rPr lang="en-US" altLang="ko-KR" sz="2800" dirty="0">
                <a:solidFill>
                  <a:schemeClr val="accent1"/>
                </a:solidFill>
              </a:rPr>
              <a:t>3)</a:t>
            </a:r>
            <a:r>
              <a:rPr lang="ko-KR" altLang="en-US" sz="2800" dirty="0">
                <a:solidFill>
                  <a:schemeClr val="accent1"/>
                </a:solidFill>
              </a:rPr>
              <a:t>의 예시 실행 결과 스크린 샷</a:t>
            </a:r>
          </a:p>
        </p:txBody>
      </p:sp>
      <p:pic>
        <p:nvPicPr>
          <p:cNvPr id="5" name="그림 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7284DAA2-C217-59D7-E82B-E68B5C92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82970"/>
            <a:ext cx="8203492" cy="5575030"/>
          </a:xfrm>
          <a:prstGeom prst="rect">
            <a:avLst/>
          </a:prstGeom>
        </p:spPr>
      </p:pic>
      <p:pic>
        <p:nvPicPr>
          <p:cNvPr id="2" name="그림 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FEE1B171-6A8B-776F-BB0B-0E188A52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5" y="1250487"/>
            <a:ext cx="5731510" cy="10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2B2BCA-473A-4C5F-DA3C-8A1895BE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504"/>
            <a:ext cx="5525271" cy="1886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E57D1F-2757-57FA-81CC-4C67E299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17717"/>
            <a:ext cx="5525271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ADA06B-FEDA-E6D5-0194-9BE917956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794510"/>
            <a:ext cx="5372850" cy="197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BE436C-21B8-1830-1E14-49DB3AAC8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31504"/>
            <a:ext cx="5353797" cy="3000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874BEE-8067-28E8-CA10-82714FF429C1}"/>
              </a:ext>
            </a:extLst>
          </p:cNvPr>
          <p:cNvSpPr txBox="1"/>
          <p:nvPr/>
        </p:nvSpPr>
        <p:spPr>
          <a:xfrm>
            <a:off x="-1" y="0"/>
            <a:ext cx="920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⑤ 정리 </a:t>
            </a:r>
            <a:r>
              <a:rPr lang="en-US" altLang="ko-KR" sz="2800" b="1" dirty="0">
                <a:solidFill>
                  <a:schemeClr val="accent1"/>
                </a:solidFill>
              </a:rPr>
              <a:t>&amp;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느낀점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7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3BE9C1-454A-811B-08ED-AFA3E55DB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1" y="523220"/>
            <a:ext cx="7692890" cy="6359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5A6BE-AC47-DCC7-E5A2-CEFA81607D53}"/>
              </a:ext>
            </a:extLst>
          </p:cNvPr>
          <p:cNvSpPr txBox="1"/>
          <p:nvPr/>
        </p:nvSpPr>
        <p:spPr>
          <a:xfrm>
            <a:off x="-1" y="0"/>
            <a:ext cx="920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⑤ 정리 </a:t>
            </a:r>
            <a:r>
              <a:rPr lang="en-US" altLang="ko-KR" sz="2800" b="1" dirty="0">
                <a:solidFill>
                  <a:schemeClr val="accent1"/>
                </a:solidFill>
              </a:rPr>
              <a:t>&amp;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느낀점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61003D-BD0F-26ED-941D-83FC34695A15}"/>
              </a:ext>
            </a:extLst>
          </p:cNvPr>
          <p:cNvSpPr/>
          <p:nvPr/>
        </p:nvSpPr>
        <p:spPr>
          <a:xfrm>
            <a:off x="1947106" y="3855062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User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E5BAB6-1152-28CB-D21D-4267177B634B}"/>
              </a:ext>
            </a:extLst>
          </p:cNvPr>
          <p:cNvSpPr/>
          <p:nvPr/>
        </p:nvSpPr>
        <p:spPr>
          <a:xfrm>
            <a:off x="8481984" y="3855062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Market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FE6E9D-5A47-547C-1622-4E825FCD9BEF}"/>
              </a:ext>
            </a:extLst>
          </p:cNvPr>
          <p:cNvSpPr/>
          <p:nvPr/>
        </p:nvSpPr>
        <p:spPr>
          <a:xfrm>
            <a:off x="5376000" y="1784032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Currency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E7050015-691B-6529-C1E8-A05EBADF4A29}"/>
              </a:ext>
            </a:extLst>
          </p:cNvPr>
          <p:cNvSpPr/>
          <p:nvPr/>
        </p:nvSpPr>
        <p:spPr>
          <a:xfrm>
            <a:off x="5196000" y="3855062"/>
            <a:ext cx="1800000" cy="72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Order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2B6F88-AEB0-E0B9-6EA5-3B6388140682}"/>
              </a:ext>
            </a:extLst>
          </p:cNvPr>
          <p:cNvSpPr/>
          <p:nvPr/>
        </p:nvSpPr>
        <p:spPr>
          <a:xfrm>
            <a:off x="1947106" y="2812705"/>
            <a:ext cx="144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u="sng" dirty="0">
                <a:solidFill>
                  <a:sysClr val="windowText" lastClr="000000"/>
                </a:solidFill>
              </a:rPr>
              <a:t>uid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D9DDF7-9084-61EA-75E9-159A002FB0C1}"/>
              </a:ext>
            </a:extLst>
          </p:cNvPr>
          <p:cNvSpPr/>
          <p:nvPr/>
        </p:nvSpPr>
        <p:spPr>
          <a:xfrm>
            <a:off x="322659" y="3855062"/>
            <a:ext cx="144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uname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BF40CC-A277-2710-07A9-9C8EB53D245F}"/>
              </a:ext>
            </a:extLst>
          </p:cNvPr>
          <p:cNvSpPr/>
          <p:nvPr/>
        </p:nvSpPr>
        <p:spPr>
          <a:xfrm>
            <a:off x="10244893" y="3884666"/>
            <a:ext cx="1440000" cy="660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u="sng" dirty="0">
                <a:solidFill>
                  <a:sysClr val="windowText" lastClr="000000"/>
                </a:solidFill>
              </a:rPr>
              <a:t>mname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9014C7-1C5A-9496-97B9-9CA213AB698F}"/>
              </a:ext>
            </a:extLst>
          </p:cNvPr>
          <p:cNvSpPr/>
          <p:nvPr/>
        </p:nvSpPr>
        <p:spPr>
          <a:xfrm>
            <a:off x="2374968" y="6009209"/>
            <a:ext cx="144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u="sng" dirty="0">
                <a:solidFill>
                  <a:sysClr val="windowText" lastClr="000000"/>
                </a:solidFill>
              </a:rPr>
              <a:t>oid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8E2768-BB3D-01BD-4F3E-5B7E1D63007E}"/>
              </a:ext>
            </a:extLst>
          </p:cNvPr>
          <p:cNvSpPr/>
          <p:nvPr/>
        </p:nvSpPr>
        <p:spPr>
          <a:xfrm>
            <a:off x="3871245" y="6021999"/>
            <a:ext cx="144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date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C60AE7-4AC1-22AE-671B-0772820EC369}"/>
              </a:ext>
            </a:extLst>
          </p:cNvPr>
          <p:cNvSpPr/>
          <p:nvPr/>
        </p:nvSpPr>
        <p:spPr>
          <a:xfrm>
            <a:off x="8352234" y="6021999"/>
            <a:ext cx="144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trade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Price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34B84AC-5DB5-FF00-44A3-E9082D956007}"/>
              </a:ext>
            </a:extLst>
          </p:cNvPr>
          <p:cNvSpPr/>
          <p:nvPr/>
        </p:nvSpPr>
        <p:spPr>
          <a:xfrm>
            <a:off x="6859878" y="6009209"/>
            <a:ext cx="144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trade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Amount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3114874-0B05-E17E-B35A-4E5B883D2CC4}"/>
              </a:ext>
            </a:extLst>
          </p:cNvPr>
          <p:cNvSpPr/>
          <p:nvPr/>
        </p:nvSpPr>
        <p:spPr>
          <a:xfrm>
            <a:off x="5376000" y="748517"/>
            <a:ext cx="144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amount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2F6438-6B4D-F4DC-E75D-E3551F3623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2504032"/>
            <a:ext cx="0" cy="13510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B53B79-B60F-F4E8-0EDF-B5508CFCFA6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6996000" y="4215062"/>
            <a:ext cx="14859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40534C-F66D-1204-7B28-A6E08EC9CFD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9921984" y="4215062"/>
            <a:ext cx="3229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141FA5-3AC9-47C1-47DB-6155E384740C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6096000" y="1468517"/>
            <a:ext cx="0" cy="3155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25CEA57-D579-375D-15B5-4064DA787402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096000" y="4575062"/>
            <a:ext cx="2976234" cy="14469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211EECD-204A-256A-E714-FA93ACB3E6B2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3094968" y="4575062"/>
            <a:ext cx="3001032" cy="1434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2CAF57-9769-73CB-2210-92CD33655366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4591245" y="4575062"/>
            <a:ext cx="1504755" cy="14469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9CD0C5-2241-F958-D2FF-0E2448FC2BC8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096000" y="4575062"/>
            <a:ext cx="1483878" cy="1434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1F063EE-0471-41FD-135D-C99E920881DB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2667106" y="3532705"/>
            <a:ext cx="0" cy="3223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A13B19E-F53F-089C-DAC3-763E4CDCD174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>
            <a:off x="1762659" y="4215062"/>
            <a:ext cx="1844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E00F874-C597-693C-E5D8-C4DF8342936F}"/>
              </a:ext>
            </a:extLst>
          </p:cNvPr>
          <p:cNvSpPr txBox="1"/>
          <p:nvPr/>
        </p:nvSpPr>
        <p:spPr>
          <a:xfrm>
            <a:off x="3430917" y="378471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EF4A3D-33CA-F7AB-EF2C-C76F22810838}"/>
              </a:ext>
            </a:extLst>
          </p:cNvPr>
          <p:cNvSpPr txBox="1"/>
          <p:nvPr/>
        </p:nvSpPr>
        <p:spPr>
          <a:xfrm>
            <a:off x="7926630" y="378471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1F1C1C-C038-F12B-8438-B4DDB7F96DA1}"/>
              </a:ext>
            </a:extLst>
          </p:cNvPr>
          <p:cNvSpPr txBox="1"/>
          <p:nvPr/>
        </p:nvSpPr>
        <p:spPr>
          <a:xfrm>
            <a:off x="6104478" y="253333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N3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DCB14CB-3DEF-ADC9-784C-BFE133E8488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87106" y="4186376"/>
            <a:ext cx="1808894" cy="286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4FAD01E6-3D0E-4832-CDEB-AD05787728FA}"/>
              </a:ext>
            </a:extLst>
          </p:cNvPr>
          <p:cNvSpPr/>
          <p:nvPr/>
        </p:nvSpPr>
        <p:spPr>
          <a:xfrm>
            <a:off x="8481984" y="2902664"/>
            <a:ext cx="144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price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550137-4AFA-4D3A-C2B8-3377F9E0D1D3}"/>
              </a:ext>
            </a:extLst>
          </p:cNvPr>
          <p:cNvCxnSpPr>
            <a:cxnSpLocks/>
            <a:stCxn id="5" idx="0"/>
            <a:endCxn id="2" idx="4"/>
          </p:cNvCxnSpPr>
          <p:nvPr/>
        </p:nvCxnSpPr>
        <p:spPr>
          <a:xfrm flipV="1">
            <a:off x="9201984" y="3622664"/>
            <a:ext cx="0" cy="2323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357E2A4-0502-79E3-E1DF-16226A8877FE}"/>
              </a:ext>
            </a:extLst>
          </p:cNvPr>
          <p:cNvSpPr/>
          <p:nvPr/>
        </p:nvSpPr>
        <p:spPr>
          <a:xfrm>
            <a:off x="5367522" y="6009209"/>
            <a:ext cx="144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side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497812-325B-1301-5455-04BCE01E13BC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6087522" y="4575062"/>
            <a:ext cx="8478" cy="1434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33CD85-67D6-FC43-01A7-4F74D2EE9164}"/>
              </a:ext>
            </a:extLst>
          </p:cNvPr>
          <p:cNvSpPr txBox="1"/>
          <p:nvPr/>
        </p:nvSpPr>
        <p:spPr>
          <a:xfrm>
            <a:off x="0" y="0"/>
            <a:ext cx="10244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③ 데이터베이스 설계 </a:t>
            </a:r>
            <a:r>
              <a:rPr lang="en-US" altLang="ko-KR" sz="2800" b="1" dirty="0">
                <a:solidFill>
                  <a:schemeClr val="accent1"/>
                </a:solidFill>
              </a:rPr>
              <a:t>– (</a:t>
            </a:r>
            <a:r>
              <a:rPr lang="ko-KR" altLang="en-US" sz="2800" b="1" dirty="0">
                <a:solidFill>
                  <a:schemeClr val="accent1"/>
                </a:solidFill>
              </a:rPr>
              <a:t>개념적 설계</a:t>
            </a:r>
            <a:r>
              <a:rPr lang="en-US" altLang="ko-KR" sz="2800" b="1" dirty="0">
                <a:solidFill>
                  <a:schemeClr val="accent1"/>
                </a:solidFill>
              </a:rPr>
              <a:t>) E-R </a:t>
            </a:r>
            <a:r>
              <a:rPr lang="ko-KR" altLang="en-US" sz="2800" b="1" dirty="0">
                <a:solidFill>
                  <a:schemeClr val="accent1"/>
                </a:solidFill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47274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DA40CFE-2B9B-A506-7CE5-FE4EC871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250"/>
            <a:ext cx="10839604" cy="6335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F0D6E-ADBE-A1F5-7A11-0143EBEE1095}"/>
              </a:ext>
            </a:extLst>
          </p:cNvPr>
          <p:cNvSpPr txBox="1"/>
          <p:nvPr/>
        </p:nvSpPr>
        <p:spPr>
          <a:xfrm>
            <a:off x="-1" y="0"/>
            <a:ext cx="9208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⑤ 정리 </a:t>
            </a:r>
            <a:r>
              <a:rPr lang="en-US" altLang="ko-KR" sz="2800" b="1" dirty="0">
                <a:solidFill>
                  <a:schemeClr val="accent1"/>
                </a:solidFill>
              </a:rPr>
              <a:t>&amp;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느낀점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3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8F6DAB-685F-A8A8-DAB2-B329CE60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1" y="2404919"/>
            <a:ext cx="6858957" cy="2048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4606AB-CA95-7870-23FC-0E0F7C7B4F3F}"/>
              </a:ext>
            </a:extLst>
          </p:cNvPr>
          <p:cNvSpPr txBox="1"/>
          <p:nvPr/>
        </p:nvSpPr>
        <p:spPr>
          <a:xfrm>
            <a:off x="-1" y="0"/>
            <a:ext cx="10202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③ 데이터베이스 설계 </a:t>
            </a:r>
            <a:r>
              <a:rPr lang="en-US" altLang="ko-KR" sz="2800" b="1" dirty="0">
                <a:solidFill>
                  <a:schemeClr val="accent1"/>
                </a:solidFill>
              </a:rPr>
              <a:t>– (</a:t>
            </a:r>
            <a:r>
              <a:rPr lang="ko-KR" altLang="en-US" sz="2800" b="1" dirty="0">
                <a:solidFill>
                  <a:schemeClr val="accent1"/>
                </a:solidFill>
              </a:rPr>
              <a:t>논리적 설계</a:t>
            </a:r>
            <a:r>
              <a:rPr lang="en-US" altLang="ko-KR" sz="2800" b="1" dirty="0">
                <a:solidFill>
                  <a:schemeClr val="accent1"/>
                </a:solidFill>
              </a:rPr>
              <a:t>) </a:t>
            </a:r>
            <a:r>
              <a:rPr lang="ko-KR" altLang="en-US" sz="2800" b="1" dirty="0">
                <a:solidFill>
                  <a:schemeClr val="accent1"/>
                </a:solidFill>
              </a:rPr>
              <a:t>릴레이션 스키마</a:t>
            </a:r>
          </a:p>
        </p:txBody>
      </p:sp>
    </p:spTree>
    <p:extLst>
      <p:ext uri="{BB962C8B-B14F-4D97-AF65-F5344CB8AC3E}">
        <p14:creationId xmlns:p14="http://schemas.microsoft.com/office/powerpoint/2010/main" val="415772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A75ABD-1AC2-D2CF-57CD-5CBAE0A4D283}"/>
              </a:ext>
            </a:extLst>
          </p:cNvPr>
          <p:cNvSpPr/>
          <p:nvPr/>
        </p:nvSpPr>
        <p:spPr>
          <a:xfrm>
            <a:off x="112630" y="306900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421EE6-5CE6-6F8F-3051-3B55C7F2737B}"/>
              </a:ext>
            </a:extLst>
          </p:cNvPr>
          <p:cNvSpPr/>
          <p:nvPr/>
        </p:nvSpPr>
        <p:spPr>
          <a:xfrm>
            <a:off x="292630" y="2709000"/>
            <a:ext cx="108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main.jsp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FBB2E-92FF-CE52-7EAA-4073CFCB1A5E}"/>
              </a:ext>
            </a:extLst>
          </p:cNvPr>
          <p:cNvSpPr/>
          <p:nvPr/>
        </p:nvSpPr>
        <p:spPr>
          <a:xfrm>
            <a:off x="2110195" y="414900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로그인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7CEB2E-D0ED-2FDC-64B1-9F249EB7BD51}"/>
              </a:ext>
            </a:extLst>
          </p:cNvPr>
          <p:cNvSpPr/>
          <p:nvPr/>
        </p:nvSpPr>
        <p:spPr>
          <a:xfrm>
            <a:off x="2290195" y="3789000"/>
            <a:ext cx="108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login.jsp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D70D31-52AC-4400-238E-8D184BD27B03}"/>
              </a:ext>
            </a:extLst>
          </p:cNvPr>
          <p:cNvSpPr/>
          <p:nvPr/>
        </p:nvSpPr>
        <p:spPr>
          <a:xfrm>
            <a:off x="2093455" y="198734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가입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4A7836-6D29-7D49-E8F8-214BDC3585A8}"/>
              </a:ext>
            </a:extLst>
          </p:cNvPr>
          <p:cNvSpPr/>
          <p:nvPr/>
        </p:nvSpPr>
        <p:spPr>
          <a:xfrm>
            <a:off x="2273455" y="1627347"/>
            <a:ext cx="108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signup.jsp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15E56-37AB-C895-AC42-63310139C77D}"/>
              </a:ext>
            </a:extLst>
          </p:cNvPr>
          <p:cNvSpPr/>
          <p:nvPr/>
        </p:nvSpPr>
        <p:spPr>
          <a:xfrm>
            <a:off x="4294969" y="306734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거래소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3CDB23-5A90-E9A5-0435-CDF854BAE5F7}"/>
              </a:ext>
            </a:extLst>
          </p:cNvPr>
          <p:cNvSpPr/>
          <p:nvPr/>
        </p:nvSpPr>
        <p:spPr>
          <a:xfrm>
            <a:off x="4474969" y="2707347"/>
            <a:ext cx="108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market.jsp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115946-FFE1-273C-8362-CF1C05E333ED}"/>
              </a:ext>
            </a:extLst>
          </p:cNvPr>
          <p:cNvSpPr/>
          <p:nvPr/>
        </p:nvSpPr>
        <p:spPr>
          <a:xfrm>
            <a:off x="4247589" y="522900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관리자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D0109F-D94B-D1AB-6686-C03CD1D793D3}"/>
              </a:ext>
            </a:extLst>
          </p:cNvPr>
          <p:cNvSpPr/>
          <p:nvPr/>
        </p:nvSpPr>
        <p:spPr>
          <a:xfrm>
            <a:off x="4427589" y="4869000"/>
            <a:ext cx="108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admin.jsp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B57498-E05E-1AB5-D241-BBD6DB27BD6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52630" y="3429000"/>
            <a:ext cx="557565" cy="10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A9966D-F9B0-3B42-B55E-E964606395D5}"/>
              </a:ext>
            </a:extLst>
          </p:cNvPr>
          <p:cNvSpPr txBox="1"/>
          <p:nvPr/>
        </p:nvSpPr>
        <p:spPr>
          <a:xfrm>
            <a:off x="4294969" y="5949000"/>
            <a:ext cx="1345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모든 회원 정보 출력</a:t>
            </a:r>
            <a:endParaRPr lang="en-US" altLang="ko-KR" sz="1000" dirty="0"/>
          </a:p>
          <a:p>
            <a:r>
              <a:rPr lang="ko-KR" altLang="en-US" sz="1000" dirty="0"/>
              <a:t>모든 주문 내역 출력</a:t>
            </a:r>
            <a:endParaRPr lang="en-US" altLang="ko-KR" sz="1000" dirty="0"/>
          </a:p>
          <a:p>
            <a:r>
              <a:rPr lang="ko-KR" altLang="en-US" sz="1000" dirty="0"/>
              <a:t>모든 자산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FA2EE-CEB1-B4AE-C294-4224C000944C}"/>
              </a:ext>
            </a:extLst>
          </p:cNvPr>
          <p:cNvSpPr txBox="1"/>
          <p:nvPr/>
        </p:nvSpPr>
        <p:spPr>
          <a:xfrm>
            <a:off x="4294969" y="2139468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 주문 내역 출력</a:t>
            </a:r>
            <a:endParaRPr lang="en-US" altLang="ko-KR" sz="1000" dirty="0"/>
          </a:p>
          <a:p>
            <a:r>
              <a:rPr lang="ko-KR" altLang="en-US" sz="1000" dirty="0"/>
              <a:t>매수 매도 기능</a:t>
            </a:r>
            <a:r>
              <a:rPr lang="en-US" altLang="ko-KR" sz="1000" dirty="0"/>
              <a:t> (</a:t>
            </a:r>
            <a:r>
              <a:rPr lang="ko-KR" altLang="en-US" sz="1000" dirty="0"/>
              <a:t>주문 내역에 데이터 추가</a:t>
            </a:r>
            <a:r>
              <a:rPr lang="en-US" altLang="ko-KR" sz="1000" dirty="0"/>
              <a:t>, </a:t>
            </a:r>
            <a:r>
              <a:rPr lang="ko-KR" altLang="en-US" sz="1000" dirty="0"/>
              <a:t>보유 자산 변동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마켓 가격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AB571-2736-78DE-DD80-E8F07E77C41B}"/>
              </a:ext>
            </a:extLst>
          </p:cNvPr>
          <p:cNvSpPr txBox="1"/>
          <p:nvPr/>
        </p:nvSpPr>
        <p:spPr>
          <a:xfrm>
            <a:off x="2089490" y="1381126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 정보 데이터 추가</a:t>
            </a:r>
            <a:endParaRPr lang="en-US" altLang="ko-KR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920F64-CD99-F032-C9EB-543B1E4B977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552630" y="2347347"/>
            <a:ext cx="540825" cy="1081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2DF7E-2164-8CF0-50B3-3659BEE9EF0E}"/>
              </a:ext>
            </a:extLst>
          </p:cNvPr>
          <p:cNvSpPr txBox="1"/>
          <p:nvPr/>
        </p:nvSpPr>
        <p:spPr>
          <a:xfrm>
            <a:off x="2230718" y="486900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 데이터 검색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B6312B-0E65-BFB7-95BB-748678185F9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550195" y="4509000"/>
            <a:ext cx="697394" cy="10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C60041-00D0-2170-8338-E83ED447F86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550195" y="3427347"/>
            <a:ext cx="744774" cy="1081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5FBC6E-0DA7-6FB4-A68B-3C7ADD495D6F}"/>
              </a:ext>
            </a:extLst>
          </p:cNvPr>
          <p:cNvSpPr txBox="1"/>
          <p:nvPr/>
        </p:nvSpPr>
        <p:spPr>
          <a:xfrm>
            <a:off x="1995591" y="2721228"/>
            <a:ext cx="1652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processS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ignup.jsp)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6AF04-7F19-A552-9D83-3A26D97301C4}"/>
              </a:ext>
            </a:extLst>
          </p:cNvPr>
          <p:cNvSpPr txBox="1"/>
          <p:nvPr/>
        </p:nvSpPr>
        <p:spPr>
          <a:xfrm>
            <a:off x="1987221" y="3510673"/>
            <a:ext cx="1652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processLogin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.jsp)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21817-0AED-5B55-0904-8EC63CE641C0}"/>
              </a:ext>
            </a:extLst>
          </p:cNvPr>
          <p:cNvSpPr txBox="1"/>
          <p:nvPr/>
        </p:nvSpPr>
        <p:spPr>
          <a:xfrm>
            <a:off x="5551181" y="3044961"/>
            <a:ext cx="1652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processBuySell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.jsp)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(processGetPrice.jsp)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33F83-AC04-2626-D1A5-579F13208546}"/>
              </a:ext>
            </a:extLst>
          </p:cNvPr>
          <p:cNvSpPr txBox="1"/>
          <p:nvPr/>
        </p:nvSpPr>
        <p:spPr>
          <a:xfrm>
            <a:off x="5640209" y="5465890"/>
            <a:ext cx="1652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(processDeleteUser.jsp)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6934A2B0-82B5-A79A-194E-C14DE6570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128"/>
            <a:ext cx="12192000" cy="58478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B4569-DE87-14F2-C357-E18B347CBEB2}"/>
              </a:ext>
            </a:extLst>
          </p:cNvPr>
          <p:cNvSpPr txBox="1"/>
          <p:nvPr/>
        </p:nvSpPr>
        <p:spPr>
          <a:xfrm>
            <a:off x="-1" y="0"/>
            <a:ext cx="7170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2) </a:t>
            </a:r>
            <a:r>
              <a:rPr lang="ko-KR" altLang="en-US" sz="2800" dirty="0">
                <a:solidFill>
                  <a:schemeClr val="accent1"/>
                </a:solidFill>
              </a:rPr>
              <a:t>실제 웹 페이지 </a:t>
            </a:r>
            <a:r>
              <a:rPr lang="en-US" altLang="ko-KR" sz="2800" dirty="0">
                <a:solidFill>
                  <a:schemeClr val="accent1"/>
                </a:solidFill>
              </a:rPr>
              <a:t>3</a:t>
            </a:r>
            <a:r>
              <a:rPr lang="ko-KR" altLang="en-US" sz="2800" dirty="0">
                <a:solidFill>
                  <a:schemeClr val="accent1"/>
                </a:solidFill>
              </a:rPr>
              <a:t>개 이상 스크린 샷</a:t>
            </a:r>
          </a:p>
        </p:txBody>
      </p:sp>
    </p:spTree>
    <p:extLst>
      <p:ext uri="{BB962C8B-B14F-4D97-AF65-F5344CB8AC3E}">
        <p14:creationId xmlns:p14="http://schemas.microsoft.com/office/powerpoint/2010/main" val="17757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66AAD2-60FF-B9E5-062A-1DBC5DA9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4106"/>
            <a:ext cx="11113210" cy="59038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EA173A-4D7F-7902-CE4C-0B80CC28929D}"/>
              </a:ext>
            </a:extLst>
          </p:cNvPr>
          <p:cNvSpPr/>
          <p:nvPr/>
        </p:nvSpPr>
        <p:spPr>
          <a:xfrm>
            <a:off x="4483767" y="5285934"/>
            <a:ext cx="2554458" cy="15720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98EF22-525F-848B-5037-21B8CD104526}"/>
              </a:ext>
            </a:extLst>
          </p:cNvPr>
          <p:cNvSpPr/>
          <p:nvPr/>
        </p:nvSpPr>
        <p:spPr>
          <a:xfrm>
            <a:off x="7049032" y="2075323"/>
            <a:ext cx="1351124" cy="4782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0581E9-E35B-AA99-9362-102039D0290A}"/>
              </a:ext>
            </a:extLst>
          </p:cNvPr>
          <p:cNvSpPr/>
          <p:nvPr/>
        </p:nvSpPr>
        <p:spPr>
          <a:xfrm>
            <a:off x="1827432" y="1969253"/>
            <a:ext cx="1351124" cy="533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6C232-9369-6C20-9C04-7DBF19CB14FB}"/>
              </a:ext>
            </a:extLst>
          </p:cNvPr>
          <p:cNvSpPr txBox="1"/>
          <p:nvPr/>
        </p:nvSpPr>
        <p:spPr>
          <a:xfrm>
            <a:off x="-1" y="0"/>
            <a:ext cx="7170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2) </a:t>
            </a:r>
            <a:r>
              <a:rPr lang="ko-KR" altLang="en-US" sz="2800" dirty="0">
                <a:solidFill>
                  <a:schemeClr val="accent1"/>
                </a:solidFill>
              </a:rPr>
              <a:t>실제 웹 페이지 </a:t>
            </a:r>
            <a:r>
              <a:rPr lang="en-US" altLang="ko-KR" sz="2800" dirty="0">
                <a:solidFill>
                  <a:schemeClr val="accent1"/>
                </a:solidFill>
              </a:rPr>
              <a:t>3</a:t>
            </a:r>
            <a:r>
              <a:rPr lang="ko-KR" altLang="en-US" sz="2800" dirty="0">
                <a:solidFill>
                  <a:schemeClr val="accent1"/>
                </a:solidFill>
              </a:rPr>
              <a:t>개 이상 스크린 샷</a:t>
            </a:r>
          </a:p>
        </p:txBody>
      </p:sp>
    </p:spTree>
    <p:extLst>
      <p:ext uri="{BB962C8B-B14F-4D97-AF65-F5344CB8AC3E}">
        <p14:creationId xmlns:p14="http://schemas.microsoft.com/office/powerpoint/2010/main" val="346419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A312C376-10F3-9681-FED6-B83273E72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07"/>
            <a:ext cx="11729809" cy="5903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4703A-3EED-75EE-0B29-131B8E3A6FBB}"/>
              </a:ext>
            </a:extLst>
          </p:cNvPr>
          <p:cNvSpPr txBox="1"/>
          <p:nvPr/>
        </p:nvSpPr>
        <p:spPr>
          <a:xfrm>
            <a:off x="-1" y="0"/>
            <a:ext cx="7170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2) </a:t>
            </a:r>
            <a:r>
              <a:rPr lang="ko-KR" altLang="en-US" sz="2800" dirty="0">
                <a:solidFill>
                  <a:schemeClr val="accent1"/>
                </a:solidFill>
              </a:rPr>
              <a:t>실제 웹 페이지 </a:t>
            </a:r>
            <a:r>
              <a:rPr lang="en-US" altLang="ko-KR" sz="2800" dirty="0">
                <a:solidFill>
                  <a:schemeClr val="accent1"/>
                </a:solidFill>
              </a:rPr>
              <a:t>3</a:t>
            </a:r>
            <a:r>
              <a:rPr lang="ko-KR" altLang="en-US" sz="2800" dirty="0">
                <a:solidFill>
                  <a:schemeClr val="accent1"/>
                </a:solidFill>
              </a:rPr>
              <a:t>개 이상 스크린 샷</a:t>
            </a:r>
          </a:p>
        </p:txBody>
      </p:sp>
    </p:spTree>
    <p:extLst>
      <p:ext uri="{BB962C8B-B14F-4D97-AF65-F5344CB8AC3E}">
        <p14:creationId xmlns:p14="http://schemas.microsoft.com/office/powerpoint/2010/main" val="12260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8E5AA41-BA57-1064-2CA2-86A7D80A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07"/>
            <a:ext cx="11751981" cy="5903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8F8660-7845-0D8B-142F-0819E993E208}"/>
              </a:ext>
            </a:extLst>
          </p:cNvPr>
          <p:cNvSpPr txBox="1"/>
          <p:nvPr/>
        </p:nvSpPr>
        <p:spPr>
          <a:xfrm>
            <a:off x="-1" y="0"/>
            <a:ext cx="7170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2) </a:t>
            </a:r>
            <a:r>
              <a:rPr lang="ko-KR" altLang="en-US" sz="2800" dirty="0">
                <a:solidFill>
                  <a:schemeClr val="accent1"/>
                </a:solidFill>
              </a:rPr>
              <a:t>실제 웹 페이지 </a:t>
            </a:r>
            <a:r>
              <a:rPr lang="en-US" altLang="ko-KR" sz="2800" dirty="0">
                <a:solidFill>
                  <a:schemeClr val="accent1"/>
                </a:solidFill>
              </a:rPr>
              <a:t>3</a:t>
            </a:r>
            <a:r>
              <a:rPr lang="ko-KR" altLang="en-US" sz="2800" dirty="0">
                <a:solidFill>
                  <a:schemeClr val="accent1"/>
                </a:solidFill>
              </a:rPr>
              <a:t>개 이상 스크린 샷</a:t>
            </a:r>
          </a:p>
        </p:txBody>
      </p:sp>
    </p:spTree>
    <p:extLst>
      <p:ext uri="{BB962C8B-B14F-4D97-AF65-F5344CB8AC3E}">
        <p14:creationId xmlns:p14="http://schemas.microsoft.com/office/powerpoint/2010/main" val="280676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93116F-6AAA-4244-1FBB-859D23EE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926"/>
            <a:ext cx="7764379" cy="59100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473140-7D4F-DC77-224C-BDF2D86EDF75}"/>
              </a:ext>
            </a:extLst>
          </p:cNvPr>
          <p:cNvSpPr txBox="1"/>
          <p:nvPr/>
        </p:nvSpPr>
        <p:spPr>
          <a:xfrm>
            <a:off x="-1" y="0"/>
            <a:ext cx="9208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④ 웹 사이트 구현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3) </a:t>
            </a:r>
            <a:r>
              <a:rPr lang="ko-KR" altLang="en-US" sz="2800" dirty="0">
                <a:solidFill>
                  <a:schemeClr val="accent1"/>
                </a:solidFill>
              </a:rPr>
              <a:t>위의 </a:t>
            </a:r>
            <a:r>
              <a:rPr lang="en-US" altLang="ko-KR" sz="2800" dirty="0">
                <a:solidFill>
                  <a:schemeClr val="accent1"/>
                </a:solidFill>
              </a:rPr>
              <a:t>2)</a:t>
            </a:r>
            <a:r>
              <a:rPr lang="ko-KR" altLang="en-US" sz="2800" dirty="0">
                <a:solidFill>
                  <a:schemeClr val="accent1"/>
                </a:solidFill>
              </a:rPr>
              <a:t>에 대응되는 각 페이지 구현 결과 스크린 샷</a:t>
            </a:r>
          </a:p>
        </p:txBody>
      </p:sp>
    </p:spTree>
    <p:extLst>
      <p:ext uri="{BB962C8B-B14F-4D97-AF65-F5344CB8AC3E}">
        <p14:creationId xmlns:p14="http://schemas.microsoft.com/office/powerpoint/2010/main" val="141181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344</Words>
  <Application>Microsoft Office PowerPoint</Application>
  <PresentationFormat>와이드스크린</PresentationFormat>
  <Paragraphs>75</Paragraphs>
  <Slides>20</Slides>
  <Notes>1</Notes>
  <HiddenSlides>1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이민규</dc:creator>
  <cp:lastModifiedBy>이민규</cp:lastModifiedBy>
  <cp:revision>1</cp:revision>
  <dcterms:created xsi:type="dcterms:W3CDTF">2023-05-22T17:01:01Z</dcterms:created>
  <dcterms:modified xsi:type="dcterms:W3CDTF">2023-05-26T16:42:22Z</dcterms:modified>
</cp:coreProperties>
</file>