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 showGuides="1">
      <p:cViewPr varScale="1">
        <p:scale>
          <a:sx n="112" d="100"/>
          <a:sy n="112" d="100"/>
        </p:scale>
        <p:origin x="5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7B6C8-E5F8-1241-80BF-C50847F5E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7D071-D093-1C4E-8325-3E91C1EE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1A527-73D2-1E49-96EE-3ED5FCBA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D3042-907D-784B-AD1B-877369E3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65A3F-2408-F343-B139-CED69D65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08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295C-FD4F-7144-8294-CAE89E84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886DBF-3DA7-E441-963F-CEA41F5F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DEAC5-7F57-914F-A86D-CC4CDA29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43C09-0EA0-7D40-BCEF-B266D5CB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5B7FB-283A-094C-A6BC-FE089C8F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80BDE9-189E-804A-8B8C-CE32680CA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64CBE-953A-CC42-B4A5-31A04206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BE2B4-BD9D-074B-B8B7-E9EC6872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D6FF0-F896-1142-820B-E8FD89C1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C467F-4D6C-7048-8142-085BB494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0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E6FAB-E9AE-4049-A307-5AE7C0B0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F4433-7B4A-3D47-9BCB-5158E46F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F6550-BDDF-0E48-8F70-B532E1F3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9371C3-4E4B-464A-9433-A9162EB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ADD3E-8893-3E44-8376-F31CED03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66E9D-06DF-4C47-92CF-EDAA352A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3655F-67A7-554E-8BA5-1AF78CF6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B631A-5ABA-B74E-8278-D84446DE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E542A-D19A-274F-A67A-5A0AB00D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9EAF1-51D6-EA4A-BF14-5F3E0E33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76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BE17-4F36-6443-9A6F-5B286016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3837-54FB-2D46-B2BF-5CBEF2FA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B56E7-BC40-B74B-AE0D-9A04145E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1794B-E7C4-1948-ADC8-BFB933E1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A47B9F-259A-9F47-A4FA-12C64AB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88F6A-0ECA-C949-A480-946AA19E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4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804AB-57EF-7748-9D3A-118BF0BA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17F0F-06A6-B346-BAFF-47E4CF6FE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C1B1FF-C52A-4547-8789-D9226867A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0006C6-B56E-ED4C-9ECF-CD7D3951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B24FFA-30CE-CC4D-8F10-5323BEB1C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AE2333-4B0A-D64E-A655-98F0C6E8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03F48-BDA4-0F48-825D-D40DF7A6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03F541-1743-3F48-8654-0662AE96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1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8F7A1-E385-B845-9449-696D4BCF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25D848-0109-CF43-BEA4-6969D632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DEBC8D-606B-7F4E-89B7-A931527B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350F6B-F4A2-3647-8CE0-9C1C79F4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95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385B20-6BF4-1849-BA47-B06A9799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5430F1-6E1D-FE4B-A289-F7FD0797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200637-2376-EB4B-8BB9-B8063E8E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6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6F32B-3DE4-164D-968E-1E4D5EC4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04368-EA41-6E48-9151-252EB07E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D86FCA-7D71-284A-A328-55F975DB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76C3B-9C5E-CE4F-956D-78464D4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2E9E15-7DE6-4347-A50E-C7168EC1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5F3EF-D401-AB44-A1F8-1879C5D7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1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FB90B-F292-0A49-A6F0-DECC6984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3D089B-804B-DA4E-806C-37336773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11098A-1A4E-B24F-9192-390C3D68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25D32-7552-B640-BA2F-2AE1EAE4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230ED-0476-C24B-AA3E-50DC6A75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88E10-7D49-0E44-9EB4-D0435983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13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1CA7B1-C48E-1245-8A5C-A069ED0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04383D-E6F6-5542-B774-FC8027B9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124BF-84FB-8C49-8BC5-1767526A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4C5B0-8369-6740-BD4E-B1415646B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840BF-9137-4F48-8C85-11C79815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 descr="Ein Bild, das Foto, Schnee, bedeckt, fliegend enthält.&#10;&#10;Automatisch generierte Beschreibung">
            <a:extLst>
              <a:ext uri="{FF2B5EF4-FFF2-40B4-BE49-F238E27FC236}">
                <a16:creationId xmlns:a16="http://schemas.microsoft.com/office/drawing/2014/main" id="{128C88C2-C505-DE4D-883B-828C95B0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331" y="549079"/>
            <a:ext cx="5243138" cy="6990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A13740E-EC6C-414D-B657-EA2E9577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423545"/>
          </a:xfrm>
        </p:spPr>
        <p:txBody>
          <a:bodyPr>
            <a:normAutofit fontScale="90000"/>
          </a:bodyPr>
          <a:lstStyle/>
          <a:p>
            <a:r>
              <a:rPr lang="de-DE" sz="2000" dirty="0"/>
              <a:t>Team Aroma</a:t>
            </a:r>
            <a:br>
              <a:rPr lang="de-DE" dirty="0"/>
            </a:br>
            <a:r>
              <a:rPr lang="de-DE" sz="1200" dirty="0"/>
              <a:t>Luca, Tiziano, Emma, Lisa &amp; Fran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0D0A1B4-7DA3-474D-B338-C721AD0F50FA}"/>
              </a:ext>
            </a:extLst>
          </p:cNvPr>
          <p:cNvSpPr txBox="1">
            <a:spLocks/>
          </p:cNvSpPr>
          <p:nvPr/>
        </p:nvSpPr>
        <p:spPr>
          <a:xfrm>
            <a:off x="838200" y="660717"/>
            <a:ext cx="1493520" cy="42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Color Filter: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21B8246-921F-B540-8894-923C4C27749A}"/>
              </a:ext>
            </a:extLst>
          </p:cNvPr>
          <p:cNvSpPr txBox="1">
            <a:spLocks/>
          </p:cNvSpPr>
          <p:nvPr/>
        </p:nvSpPr>
        <p:spPr>
          <a:xfrm>
            <a:off x="7572141" y="660716"/>
            <a:ext cx="2179320" cy="42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Movement Filter: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3819350-B966-BE48-B383-D8DD3088BE69}"/>
              </a:ext>
            </a:extLst>
          </p:cNvPr>
          <p:cNvGrpSpPr/>
          <p:nvPr/>
        </p:nvGrpSpPr>
        <p:grpSpPr>
          <a:xfrm>
            <a:off x="60960" y="1050925"/>
            <a:ext cx="7126371" cy="6107347"/>
            <a:chOff x="348849" y="1154468"/>
            <a:chExt cx="11656459" cy="659879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1F4FECE-BF35-DA4F-A3A0-0C1238519A0D}"/>
                </a:ext>
              </a:extLst>
            </p:cNvPr>
            <p:cNvGrpSpPr/>
            <p:nvPr/>
          </p:nvGrpSpPr>
          <p:grpSpPr>
            <a:xfrm>
              <a:off x="7956705" y="1154468"/>
              <a:ext cx="4048603" cy="6095650"/>
              <a:chOff x="7956705" y="1154468"/>
              <a:chExt cx="4048603" cy="6095650"/>
            </a:xfrm>
          </p:grpSpPr>
          <p:pic>
            <p:nvPicPr>
              <p:cNvPr id="10" name="Grafik 9" descr="Ein Bild, das draußen, Schnee, Berg, Natur enthält.&#10;&#10;Automatisch generierte Beschreibung">
                <a:extLst>
                  <a:ext uri="{FF2B5EF4-FFF2-40B4-BE49-F238E27FC236}">
                    <a16:creationId xmlns:a16="http://schemas.microsoft.com/office/drawing/2014/main" id="{A487BFDA-4363-FF48-B44C-3C567B343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705" y="1154468"/>
                <a:ext cx="4048603" cy="6095650"/>
              </a:xfrm>
              <a:prstGeom prst="rect">
                <a:avLst/>
              </a:prstGeom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A12E9D3-E14F-3C45-B074-64F38CBDDADE}"/>
                  </a:ext>
                </a:extLst>
              </p:cNvPr>
              <p:cNvSpPr/>
              <p:nvPr/>
            </p:nvSpPr>
            <p:spPr>
              <a:xfrm>
                <a:off x="8515350" y="3395842"/>
                <a:ext cx="800100" cy="87788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8" name="Grafik 7" descr="Ein Bild, das schwarz, dunkel, Stern, Laptop enthält.&#10;&#10;Automatisch generierte Beschreibung">
              <a:extLst>
                <a:ext uri="{FF2B5EF4-FFF2-40B4-BE49-F238E27FC236}">
                  <a16:creationId xmlns:a16="http://schemas.microsoft.com/office/drawing/2014/main" id="{5B46EBCF-A26C-1B40-AE5A-4CCCB636D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9070" y="1442250"/>
              <a:ext cx="4048603" cy="6095650"/>
            </a:xfrm>
            <a:prstGeom prst="rect">
              <a:avLst/>
            </a:prstGeom>
          </p:spPr>
        </p:pic>
        <p:pic>
          <p:nvPicPr>
            <p:cNvPr id="9" name="Grafik 8" descr="Ein Bild, das dunkel, schwarz, Laptop, Nacht enthält.&#10;&#10;Automatisch generierte Beschreibung">
              <a:extLst>
                <a:ext uri="{FF2B5EF4-FFF2-40B4-BE49-F238E27FC236}">
                  <a16:creationId xmlns:a16="http://schemas.microsoft.com/office/drawing/2014/main" id="{D584D0F8-81FB-0242-BCFE-DFA5F6BA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849" y="1657617"/>
              <a:ext cx="4048603" cy="6095650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492AEF-4857-FB44-9955-51CCD658CBF2}"/>
              </a:ext>
            </a:extLst>
          </p:cNvPr>
          <p:cNvSpPr/>
          <p:nvPr/>
        </p:nvSpPr>
        <p:spPr>
          <a:xfrm>
            <a:off x="2743200" y="3531624"/>
            <a:ext cx="422910" cy="4062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FD6F01-D387-AF4B-BEB7-DA8BCCAE7DEA}"/>
              </a:ext>
            </a:extLst>
          </p:cNvPr>
          <p:cNvSpPr/>
          <p:nvPr/>
        </p:nvSpPr>
        <p:spPr>
          <a:xfrm>
            <a:off x="423862" y="3826899"/>
            <a:ext cx="422910" cy="4062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FE9826-A589-A44A-8034-80B2AFD7AFBD}"/>
              </a:ext>
            </a:extLst>
          </p:cNvPr>
          <p:cNvSpPr/>
          <p:nvPr/>
        </p:nvSpPr>
        <p:spPr>
          <a:xfrm>
            <a:off x="1908810" y="6022732"/>
            <a:ext cx="422910" cy="4062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09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Team Aroma Luca, Tiziano, Emma, Lisa &amp; Fran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Engine</dc:title>
  <dc:creator>Fran Peric | STATWORX</dc:creator>
  <cp:lastModifiedBy>Fran Peric | STATWORX</cp:lastModifiedBy>
  <cp:revision>5</cp:revision>
  <dcterms:created xsi:type="dcterms:W3CDTF">2019-11-30T11:32:24Z</dcterms:created>
  <dcterms:modified xsi:type="dcterms:W3CDTF">2019-11-30T12:52:39Z</dcterms:modified>
</cp:coreProperties>
</file>