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 showGuides="1">
      <p:cViewPr varScale="1">
        <p:scale>
          <a:sx n="90" d="100"/>
          <a:sy n="90" d="100"/>
        </p:scale>
        <p:origin x="23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7B6C8-E5F8-1241-80BF-C50847F5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7D071-D093-1C4E-8325-3E91C1EE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1A527-73D2-1E49-96EE-3ED5FCB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D3042-907D-784B-AD1B-877369E3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65A3F-2408-F343-B139-CED69D65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0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295C-FD4F-7144-8294-CAE89E84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886DBF-3DA7-E441-963F-CEA41F5F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DEAC5-7F57-914F-A86D-CC4CDA29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43C09-0EA0-7D40-BCEF-B266D5CB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5B7FB-283A-094C-A6BC-FE089C8F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80BDE9-189E-804A-8B8C-CE32680CA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64CBE-953A-CC42-B4A5-31A04206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BE2B4-BD9D-074B-B8B7-E9EC6872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D6FF0-F896-1142-820B-E8FD89C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C467F-4D6C-7048-8142-085BB494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0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E6FAB-E9AE-4049-A307-5AE7C0B0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F4433-7B4A-3D47-9BCB-5158E46F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F6550-BDDF-0E48-8F70-B532E1F3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371C3-4E4B-464A-9433-A9162EB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ADD3E-8893-3E44-8376-F31CED03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6E9D-06DF-4C47-92CF-EDAA352A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3655F-67A7-554E-8BA5-1AF78CF6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B631A-5ABA-B74E-8278-D84446D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E542A-D19A-274F-A67A-5A0AB00D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9EAF1-51D6-EA4A-BF14-5F3E0E33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76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BE17-4F36-6443-9A6F-5B28601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3837-54FB-2D46-B2BF-5CBEF2FA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B56E7-BC40-B74B-AE0D-9A04145E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1794B-E7C4-1948-ADC8-BFB933E1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A47B9F-259A-9F47-A4FA-12C64AB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88F6A-0ECA-C949-A480-946AA19E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4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804AB-57EF-7748-9D3A-118BF0BA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17F0F-06A6-B346-BAFF-47E4CF6F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C1B1FF-C52A-4547-8789-D9226867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0006C6-B56E-ED4C-9ECF-CD7D3951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B24FFA-30CE-CC4D-8F10-5323BEB1C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AE2333-4B0A-D64E-A655-98F0C6E8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03F48-BDA4-0F48-825D-D40DF7A6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03F541-1743-3F48-8654-0662AE9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1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8F7A1-E385-B845-9449-696D4BCF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25D848-0109-CF43-BEA4-6969D632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EBC8D-606B-7F4E-89B7-A931527B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350F6B-F4A2-3647-8CE0-9C1C79F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5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385B20-6BF4-1849-BA47-B06A979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5430F1-6E1D-FE4B-A289-F7FD0797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200637-2376-EB4B-8BB9-B8063E8E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6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6F32B-3DE4-164D-968E-1E4D5EC4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04368-EA41-6E48-9151-252EB07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D86FCA-7D71-284A-A328-55F975DB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76C3B-9C5E-CE4F-956D-78464D4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2E9E15-7DE6-4347-A50E-C7168EC1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5F3EF-D401-AB44-A1F8-1879C5D7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FB90B-F292-0A49-A6F0-DECC698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3D089B-804B-DA4E-806C-37336773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1098A-1A4E-B24F-9192-390C3D68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25D32-7552-B640-BA2F-2AE1EAE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230ED-0476-C24B-AA3E-50DC6A75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88E10-7D49-0E44-9EB4-D0435983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1CA7B1-C48E-1245-8A5C-A069ED0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4383D-E6F6-5542-B774-FC8027B9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124BF-84FB-8C49-8BC5-1767526A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4C5B0-8369-6740-BD4E-B1415646B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840BF-9137-4F48-8C85-11C79815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EB38-5FE3-F44A-A512-6B0C01951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Mountaineers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AF90CF-8792-8B44-8F53-7FD59677C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 Aroma</a:t>
            </a:r>
            <a:br>
              <a:rPr lang="de-DE" dirty="0"/>
            </a:br>
            <a:r>
              <a:rPr lang="de-DE" dirty="0"/>
              <a:t>Luca, Tiziano, Emma &amp; Fran</a:t>
            </a:r>
          </a:p>
        </p:txBody>
      </p:sp>
    </p:spTree>
    <p:extLst>
      <p:ext uri="{BB962C8B-B14F-4D97-AF65-F5344CB8AC3E}">
        <p14:creationId xmlns:p14="http://schemas.microsoft.com/office/powerpoint/2010/main" val="1929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B838A7C-57B2-4243-8E4E-DE4CC2E946EA}"/>
              </a:ext>
            </a:extLst>
          </p:cNvPr>
          <p:cNvGrpSpPr/>
          <p:nvPr/>
        </p:nvGrpSpPr>
        <p:grpSpPr>
          <a:xfrm>
            <a:off x="7956705" y="1154468"/>
            <a:ext cx="4048603" cy="6095650"/>
            <a:chOff x="7956705" y="1154468"/>
            <a:chExt cx="4048603" cy="6095650"/>
          </a:xfrm>
        </p:grpSpPr>
        <p:pic>
          <p:nvPicPr>
            <p:cNvPr id="5" name="Grafik 4" descr="Ein Bild, das draußen, Schnee, Berg, Natur enthält.&#10;&#10;Automatisch generierte Beschreibung">
              <a:extLst>
                <a:ext uri="{FF2B5EF4-FFF2-40B4-BE49-F238E27FC236}">
                  <a16:creationId xmlns:a16="http://schemas.microsoft.com/office/drawing/2014/main" id="{F471A504-7D6D-C949-9497-C135E44EB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6705" y="1154468"/>
              <a:ext cx="4048603" cy="609565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7858AA-D537-3243-87B2-D81925E85A0D}"/>
                </a:ext>
              </a:extLst>
            </p:cNvPr>
            <p:cNvSpPr/>
            <p:nvPr/>
          </p:nvSpPr>
          <p:spPr>
            <a:xfrm>
              <a:off x="8515350" y="3395842"/>
              <a:ext cx="800100" cy="87788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ADCB0AC-4331-F246-A03E-C16EEA1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1860" cy="1325563"/>
          </a:xfrm>
        </p:spPr>
        <p:txBody>
          <a:bodyPr>
            <a:normAutofit/>
          </a:bodyPr>
          <a:lstStyle/>
          <a:p>
            <a:r>
              <a:rPr lang="de-DE" sz="2800" dirty="0" err="1"/>
              <a:t>Detecting</a:t>
            </a:r>
            <a:r>
              <a:rPr lang="de-DE" sz="2800" dirty="0"/>
              <a:t> </a:t>
            </a:r>
            <a:r>
              <a:rPr lang="de-DE" sz="2800" dirty="0" err="1"/>
              <a:t>Mountaineers</a:t>
            </a:r>
            <a:r>
              <a:rPr lang="de-DE" sz="2800" dirty="0"/>
              <a:t> I: </a:t>
            </a:r>
            <a:br>
              <a:rPr lang="de-DE" sz="2800" dirty="0"/>
            </a:br>
            <a:r>
              <a:rPr lang="de-DE" sz="2800" dirty="0" err="1">
                <a:solidFill>
                  <a:schemeClr val="bg2">
                    <a:lumMod val="50000"/>
                  </a:schemeClr>
                </a:solidFill>
              </a:rPr>
              <a:t>Colour</a:t>
            </a:r>
            <a:r>
              <a:rPr lang="de-DE" sz="2800" dirty="0">
                <a:solidFill>
                  <a:schemeClr val="bg2">
                    <a:lumMod val="50000"/>
                  </a:schemeClr>
                </a:solidFill>
              </a:rPr>
              <a:t> Filter Approach</a:t>
            </a:r>
          </a:p>
        </p:txBody>
      </p:sp>
      <p:pic>
        <p:nvPicPr>
          <p:cNvPr id="11" name="Grafik 10" descr="Ein Bild, das schwarz, dunkel, Stern, Laptop enthält.&#10;&#10;Automatisch generierte Beschreibung">
            <a:extLst>
              <a:ext uri="{FF2B5EF4-FFF2-40B4-BE49-F238E27FC236}">
                <a16:creationId xmlns:a16="http://schemas.microsoft.com/office/drawing/2014/main" id="{6472518F-9051-1744-B6F6-56E9FA17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70" y="1442250"/>
            <a:ext cx="4048603" cy="60956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AB740-125E-E140-96FB-08D13D99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211" y="5560707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 err="1">
                <a:solidFill>
                  <a:schemeClr val="bg1"/>
                </a:solidFill>
              </a:rPr>
              <a:t>Mountaineers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are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often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wearing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br>
              <a:rPr lang="de-DE" sz="1800" dirty="0">
                <a:solidFill>
                  <a:schemeClr val="bg1"/>
                </a:solidFill>
              </a:rPr>
            </a:br>
            <a:r>
              <a:rPr lang="de-DE" sz="1800" dirty="0" err="1">
                <a:solidFill>
                  <a:schemeClr val="bg1"/>
                </a:solidFill>
              </a:rPr>
              <a:t>colourful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jackets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This </a:t>
            </a:r>
            <a:r>
              <a:rPr lang="de-DE" sz="1800" dirty="0" err="1">
                <a:solidFill>
                  <a:schemeClr val="bg1"/>
                </a:solidFill>
              </a:rPr>
              <a:t>fact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can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be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used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br>
              <a:rPr lang="de-DE" sz="1800" dirty="0">
                <a:solidFill>
                  <a:schemeClr val="bg1"/>
                </a:solidFill>
              </a:rPr>
            </a:br>
            <a:r>
              <a:rPr lang="de-DE" sz="1800" dirty="0" err="1">
                <a:solidFill>
                  <a:schemeClr val="bg1"/>
                </a:solidFill>
              </a:rPr>
              <a:t>detect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them</a:t>
            </a:r>
            <a:r>
              <a:rPr lang="de-DE" sz="1800" dirty="0">
                <a:solidFill>
                  <a:schemeClr val="bg1"/>
                </a:solidFill>
              </a:rPr>
              <a:t> on </a:t>
            </a:r>
            <a:r>
              <a:rPr lang="de-DE" sz="1800" dirty="0" err="1">
                <a:solidFill>
                  <a:schemeClr val="bg1"/>
                </a:solidFill>
              </a:rPr>
              <a:t>images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08AEE-C1EE-B345-90E7-EA555145C8D2}"/>
              </a:ext>
            </a:extLst>
          </p:cNvPr>
          <p:cNvSpPr/>
          <p:nvPr/>
        </p:nvSpPr>
        <p:spPr>
          <a:xfrm>
            <a:off x="4692967" y="3526461"/>
            <a:ext cx="800100" cy="8778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 descr="Ein Bild, das dunkel, schwarz, Laptop, Nacht enthält.&#10;&#10;Automatisch generierte Beschreibung">
            <a:extLst>
              <a:ext uri="{FF2B5EF4-FFF2-40B4-BE49-F238E27FC236}">
                <a16:creationId xmlns:a16="http://schemas.microsoft.com/office/drawing/2014/main" id="{794CF1D8-4D60-9B40-AF7D-79E3B471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49" y="1657617"/>
            <a:ext cx="4048603" cy="60956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E362D44-FC10-8E41-8650-FEBC38A6CE8B}"/>
              </a:ext>
            </a:extLst>
          </p:cNvPr>
          <p:cNvSpPr/>
          <p:nvPr/>
        </p:nvSpPr>
        <p:spPr>
          <a:xfrm>
            <a:off x="838200" y="3958885"/>
            <a:ext cx="800100" cy="8778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252E3B7-C6A9-F94F-96EC-D49F35EF85BB}"/>
              </a:ext>
            </a:extLst>
          </p:cNvPr>
          <p:cNvSpPr txBox="1"/>
          <p:nvPr/>
        </p:nvSpPr>
        <p:spPr>
          <a:xfrm>
            <a:off x="5093017" y="1690688"/>
            <a:ext cx="17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Blue Filter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374364D-92B2-DE44-AECF-473E16D4CFE8}"/>
              </a:ext>
            </a:extLst>
          </p:cNvPr>
          <p:cNvSpPr txBox="1"/>
          <p:nvPr/>
        </p:nvSpPr>
        <p:spPr>
          <a:xfrm>
            <a:off x="1556143" y="1999659"/>
            <a:ext cx="17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Red</a:t>
            </a:r>
            <a:r>
              <a:rPr lang="de-DE" dirty="0">
                <a:solidFill>
                  <a:schemeClr val="bg1"/>
                </a:solidFill>
              </a:rPr>
              <a:t> Filter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B12A48-4257-9745-B21E-4338FA16CCB9}"/>
              </a:ext>
            </a:extLst>
          </p:cNvPr>
          <p:cNvSpPr/>
          <p:nvPr/>
        </p:nvSpPr>
        <p:spPr>
          <a:xfrm>
            <a:off x="3362556" y="6328752"/>
            <a:ext cx="800100" cy="8778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507ECA5-7D76-CE4F-8A62-967CDD33DBB7}"/>
              </a:ext>
            </a:extLst>
          </p:cNvPr>
          <p:cNvSpPr txBox="1"/>
          <p:nvPr/>
        </p:nvSpPr>
        <p:spPr>
          <a:xfrm>
            <a:off x="2755104" y="6137242"/>
            <a:ext cx="17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BC6D966-55CE-A841-B799-8772D92405D6}"/>
              </a:ext>
            </a:extLst>
          </p:cNvPr>
          <p:cNvSpPr txBox="1"/>
          <p:nvPr/>
        </p:nvSpPr>
        <p:spPr>
          <a:xfrm>
            <a:off x="8087673" y="658574"/>
            <a:ext cx="17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15190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5A39F-173B-5240-B00E-9ACB144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Detecting</a:t>
            </a:r>
            <a:r>
              <a:rPr lang="de-DE" sz="2800" dirty="0"/>
              <a:t> </a:t>
            </a:r>
            <a:r>
              <a:rPr lang="de-DE" sz="2800" dirty="0" err="1"/>
              <a:t>Mountaineers</a:t>
            </a:r>
            <a:r>
              <a:rPr lang="de-DE" sz="2800" dirty="0"/>
              <a:t> II: </a:t>
            </a:r>
            <a:br>
              <a:rPr lang="de-DE" sz="2800" dirty="0"/>
            </a:br>
            <a:r>
              <a:rPr lang="de-DE" sz="2800" dirty="0">
                <a:solidFill>
                  <a:schemeClr val="bg2">
                    <a:lumMod val="50000"/>
                  </a:schemeClr>
                </a:solidFill>
              </a:rPr>
              <a:t>Movement Approach</a:t>
            </a:r>
            <a:endParaRPr lang="de-DE" sz="2800" dirty="0"/>
          </a:p>
        </p:txBody>
      </p:sp>
      <p:pic>
        <p:nvPicPr>
          <p:cNvPr id="5" name="Grafik 4" descr="Ein Bild, das Foto, Schnee, bedeckt, fliegend enthält.&#10;&#10;Automatisch generierte Beschreibung">
            <a:extLst>
              <a:ext uri="{FF2B5EF4-FFF2-40B4-BE49-F238E27FC236}">
                <a16:creationId xmlns:a16="http://schemas.microsoft.com/office/drawing/2014/main" id="{7CBDAF50-5742-6349-BA88-C3392930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0"/>
            <a:ext cx="5886075" cy="78481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BF75DA-5F57-7B42-B3C8-B09719F6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Mountaineers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on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pictures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can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be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tracked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due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their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movements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approach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Taking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difference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from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two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consecutive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pictures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234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Macintosh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Mountaineers Detection</vt:lpstr>
      <vt:lpstr>Detecting Mountaineers I:  Colour Filter Approach</vt:lpstr>
      <vt:lpstr>Detecting Mountaineers II:  Movement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Engine</dc:title>
  <dc:creator>Fran Peric | STATWORX</dc:creator>
  <cp:lastModifiedBy>Fran Peric | STATWORX</cp:lastModifiedBy>
  <cp:revision>4</cp:revision>
  <dcterms:created xsi:type="dcterms:W3CDTF">2019-11-30T11:32:24Z</dcterms:created>
  <dcterms:modified xsi:type="dcterms:W3CDTF">2019-11-30T12:15:19Z</dcterms:modified>
</cp:coreProperties>
</file>