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7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9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7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2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378F-3FAD-4F91-9D7B-8B954ED59F89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FC1F-9877-40CA-BB43-1C2ACF5E3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760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9584410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6391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359878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655968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5828848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OSI</a:t>
                      </a:r>
                      <a:r>
                        <a:rPr lang="en-US" altLang="ko-KR" baseline="0" dirty="0" smtClean="0"/>
                        <a:t> 7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Layer</a:t>
                      </a:r>
                      <a:r>
                        <a:rPr lang="en-US" altLang="ko-KR" baseline="0" dirty="0" smtClean="0"/>
                        <a:t>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Other Protocols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485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FTP,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SSH, LOCO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364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333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427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9561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IPv6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553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Frame</a:t>
                      </a:r>
                      <a:r>
                        <a:rPr lang="en-US" altLang="ko-KR" baseline="0" dirty="0" smtClean="0"/>
                        <a:t>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92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7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2023-07-07T06:16:13Z</dcterms:created>
  <dcterms:modified xsi:type="dcterms:W3CDTF">2023-07-12T10:56:05Z</dcterms:modified>
</cp:coreProperties>
</file>