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193" autoAdjust="0"/>
    <p:restoredTop sz="94660"/>
  </p:normalViewPr>
  <p:slideViewPr>
    <p:cSldViewPr snapToGrid="0">
      <p:cViewPr>
        <p:scale>
          <a:sx n="66" d="100"/>
          <a:sy n="66" d="100"/>
        </p:scale>
        <p:origin x="24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2886785161"/>
              </p:ext>
            </p:extLst>
          </p:nvPr>
        </p:nvGraphicFramePr>
        <p:xfrm>
          <a:off x="5333760" y="1786680"/>
          <a:ext cx="4542120" cy="2011680"/>
        </p:xfrm>
        <a:graphic>
          <a:graphicData uri="http://schemas.openxmlformats.org/drawingml/2006/table">
            <a:tbl>
              <a:tblPr/>
              <a:tblGrid>
                <a:gridCol w="101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latin typeface="Arial"/>
                        </a:rPr>
                        <a:t>Dip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latin typeface="Arial"/>
                        </a:rPr>
                        <a:t>42:ea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a9:94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10.7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8.8.8.8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a9:64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42:ea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8.8.8.8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10.7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3305370037"/>
              </p:ext>
            </p:extLst>
          </p:nvPr>
        </p:nvGraphicFramePr>
        <p:xfrm>
          <a:off x="3750120" y="4147200"/>
          <a:ext cx="6177600" cy="1737360"/>
        </p:xfrm>
        <a:graphic>
          <a:graphicData uri="http://schemas.openxmlformats.org/drawingml/2006/table">
            <a:tbl>
              <a:tblPr/>
              <a:tblGrid>
                <a:gridCol w="10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latin typeface="Arial"/>
                        </a:rPr>
                        <a:t>42:ea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FF:FF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42:ea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10.7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00:00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10.1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a9:64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42:ea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A9:64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10.1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42:ea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10.7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359680" y="1463040"/>
            <a:ext cx="45158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749040" y="3840480"/>
            <a:ext cx="616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gateway</a:t>
            </a:r>
          </a:p>
          <a:p>
            <a:pPr algn="ctr"/>
            <a:r>
              <a:rPr lang="en-US" spc="-1" dirty="0" smtClean="0"/>
              <a:t>&lt;76-42-8b-be-a9-64&gt;</a:t>
            </a:r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pc="-1" dirty="0"/>
              <a:t>&lt;172.20.10.1&gt;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5720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you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&lt;</a:t>
            </a:r>
            <a:r>
              <a:rPr lang="en-US" spc="-1" dirty="0" smtClean="0">
                <a:latin typeface="Arial"/>
              </a:rPr>
              <a:t>8c:7a:aa:f1:cc:6a</a:t>
            </a:r>
            <a:r>
              <a:rPr lang="en-US" sz="1800" b="0" strike="noStrike" spc="-1" dirty="0" smtClean="0">
                <a:latin typeface="Arial"/>
              </a:rPr>
              <a:t>&gt;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&lt;</a:t>
            </a:r>
            <a:r>
              <a:rPr lang="en-US" spc="-1" dirty="0" smtClean="0">
                <a:latin typeface="Arial"/>
              </a:rPr>
              <a:t>172.20.10.3</a:t>
            </a:r>
            <a:r>
              <a:rPr lang="en-US" sz="1800" b="0" strike="noStrike" spc="-1" dirty="0" smtClean="0">
                <a:latin typeface="Arial"/>
              </a:rPr>
              <a:t>&gt;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65176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 smtClean="0">
                <a:latin typeface="Arial"/>
              </a:rPr>
              <a:t>Me(Kali)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&lt;</a:t>
            </a:r>
            <a:r>
              <a:rPr lang="en-US" spc="-1" dirty="0" smtClean="0"/>
              <a:t>00:0c:29:a2:42:ea</a:t>
            </a:r>
            <a:r>
              <a:rPr lang="en-US" spc="-1" dirty="0"/>
              <a:t>&gt;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latin typeface="Arial"/>
              </a:rPr>
              <a:t>172.20.10.7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60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DejaVu Sans</vt:lpstr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user</cp:lastModifiedBy>
  <cp:revision>15</cp:revision>
  <dcterms:created xsi:type="dcterms:W3CDTF">2020-04-02T04:51:22Z</dcterms:created>
  <dcterms:modified xsi:type="dcterms:W3CDTF">2023-07-18T09:18:21Z</dcterms:modified>
  <dc:language>en-US</dc:language>
</cp:coreProperties>
</file>