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Relationship Id="rId11" Type="http://schemas.openxmlformats.org/officeDocument/2006/relationships/image" Target="../media/image159.png"/><Relationship Id="rId12" Type="http://schemas.openxmlformats.org/officeDocument/2006/relationships/image" Target="../media/image160.png"/><Relationship Id="rId13" Type="http://schemas.openxmlformats.org/officeDocument/2006/relationships/image" Target="../media/image161.png"/><Relationship Id="rId14" Type="http://schemas.openxmlformats.org/officeDocument/2006/relationships/image" Target="../media/image162.png"/><Relationship Id="rId15" Type="http://schemas.openxmlformats.org/officeDocument/2006/relationships/image" Target="../media/image163.png"/><Relationship Id="rId16" Type="http://schemas.openxmlformats.org/officeDocument/2006/relationships/image" Target="../media/image164.png"/><Relationship Id="rId17" Type="http://schemas.openxmlformats.org/officeDocument/2006/relationships/image" Target="../media/image165.png"/><Relationship Id="rId18" Type="http://schemas.openxmlformats.org/officeDocument/2006/relationships/image" Target="../media/image166.png"/><Relationship Id="rId19" Type="http://schemas.openxmlformats.org/officeDocument/2006/relationships/image" Target="../media/image167.png"/><Relationship Id="rId20" Type="http://schemas.openxmlformats.org/officeDocument/2006/relationships/image" Target="../media/image16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83.png"/><Relationship Id="rId17" Type="http://schemas.openxmlformats.org/officeDocument/2006/relationships/image" Target="../media/image184.png"/><Relationship Id="rId18" Type="http://schemas.openxmlformats.org/officeDocument/2006/relationships/image" Target="../media/image185.png"/><Relationship Id="rId19" Type="http://schemas.openxmlformats.org/officeDocument/2006/relationships/image" Target="../media/image186.png"/><Relationship Id="rId20" Type="http://schemas.openxmlformats.org/officeDocument/2006/relationships/image" Target="../media/image187.png"/><Relationship Id="rId21" Type="http://schemas.openxmlformats.org/officeDocument/2006/relationships/image" Target="../media/image188.png"/><Relationship Id="rId22" Type="http://schemas.openxmlformats.org/officeDocument/2006/relationships/image" Target="../media/image18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Relationship Id="rId10" Type="http://schemas.openxmlformats.org/officeDocument/2006/relationships/image" Target="../media/image198.png"/><Relationship Id="rId11" Type="http://schemas.openxmlformats.org/officeDocument/2006/relationships/image" Target="../media/image19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5491" y="7372606"/>
            <a:ext cx="7618354" cy="13516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8804" y="6401476"/>
            <a:ext cx="4549460" cy="74413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5309" y="2517238"/>
            <a:ext cx="11152642" cy="28876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7765" y="1929371"/>
            <a:ext cx="14672811" cy="1490498"/>
            <a:chOff x="1567765" y="1929371"/>
            <a:chExt cx="14672811" cy="14904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7765" y="1929371"/>
              <a:ext cx="14672811" cy="14904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864" y="0"/>
            <a:ext cx="18517343" cy="1104001"/>
            <a:chOff x="-28864" y="0"/>
            <a:chExt cx="18517343" cy="11040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864" y="0"/>
              <a:ext cx="18517343" cy="110400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765245" y="15424"/>
            <a:ext cx="8602733" cy="11757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1430" y="2060001"/>
            <a:ext cx="14753556" cy="126989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2998" y="3856868"/>
            <a:ext cx="14934308" cy="137688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0003" y="7909309"/>
            <a:ext cx="15486008" cy="13618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67765" y="5729986"/>
            <a:ext cx="14672811" cy="1490498"/>
            <a:chOff x="1567765" y="5729986"/>
            <a:chExt cx="14672811" cy="14904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7765" y="5729986"/>
              <a:ext cx="14672811" cy="14904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1430" y="5856653"/>
            <a:ext cx="12775442" cy="12698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864" y="0"/>
            <a:ext cx="18572643" cy="1104001"/>
            <a:chOff x="-28864" y="0"/>
            <a:chExt cx="18572643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864" y="0"/>
              <a:ext cx="18572643" cy="11040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765245" y="15424"/>
            <a:ext cx="8602733" cy="11757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2220" y="1895884"/>
            <a:ext cx="17060498" cy="2011950"/>
            <a:chOff x="672220" y="1895884"/>
            <a:chExt cx="17060498" cy="20119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220" y="1895884"/>
              <a:ext cx="17060498" cy="201195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4640" y="1626459"/>
            <a:ext cx="15823193" cy="20384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7230" y="1275917"/>
            <a:ext cx="1889117" cy="9110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8488" y="4845428"/>
            <a:ext cx="17134231" cy="2011950"/>
            <a:chOff x="598488" y="4845428"/>
            <a:chExt cx="17134231" cy="20119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8488" y="4845428"/>
              <a:ext cx="17134231" cy="201195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74636" y="4520698"/>
            <a:ext cx="12666793" cy="20194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2220" y="7921036"/>
            <a:ext cx="17060498" cy="2011950"/>
            <a:chOff x="672220" y="7921036"/>
            <a:chExt cx="17060498" cy="20119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2220" y="7921036"/>
              <a:ext cx="17060498" cy="201195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74640" y="8288916"/>
            <a:ext cx="13649517" cy="139731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1331" y="4225461"/>
            <a:ext cx="1597859" cy="91108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6032" y="7301069"/>
            <a:ext cx="5502221" cy="9110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94756" y="7253668"/>
            <a:ext cx="4298328" cy="150439"/>
            <a:chOff x="3294756" y="7253668"/>
            <a:chExt cx="4298328" cy="1504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3294756" y="7253668"/>
              <a:ext cx="4298328" cy="1504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8940" y="0"/>
            <a:ext cx="18951152" cy="1104001"/>
            <a:chOff x="-388940" y="0"/>
            <a:chExt cx="18951152" cy="11040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88940" y="0"/>
              <a:ext cx="18951152" cy="110400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51796" y="3901849"/>
            <a:ext cx="1900708" cy="7344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31519" y="7819027"/>
            <a:ext cx="1862613" cy="7439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67804" y="1357054"/>
            <a:ext cx="1891185" cy="7439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52529" y="1385626"/>
            <a:ext cx="1670975" cy="7439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06267" y="1145908"/>
            <a:ext cx="4229604" cy="126989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765245" y="15424"/>
            <a:ext cx="8602733" cy="11757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42133" y="2425225"/>
            <a:ext cx="16743581" cy="7860489"/>
            <a:chOff x="1542133" y="2425225"/>
            <a:chExt cx="16743581" cy="78604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2133" y="2425225"/>
              <a:ext cx="16743581" cy="78604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59965" y="2392624"/>
            <a:ext cx="18601036" cy="35714"/>
            <a:chOff x="-259965" y="2392624"/>
            <a:chExt cx="18601036" cy="3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259965" y="2392624"/>
              <a:ext cx="18601036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3102152" y="5687212"/>
            <a:ext cx="9198160" cy="35714"/>
            <a:chOff x="-3102152" y="5687212"/>
            <a:chExt cx="9198160" cy="3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-3102152" y="5687212"/>
              <a:ext cx="9198160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22273" y="1732373"/>
            <a:ext cx="1271889" cy="35714"/>
            <a:chOff x="6322273" y="1732373"/>
            <a:chExt cx="1271889" cy="3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6322273" y="1732373"/>
              <a:ext cx="1271889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315327" y="6287154"/>
            <a:ext cx="18601036" cy="35714"/>
            <a:chOff x="-315327" y="6287154"/>
            <a:chExt cx="18601036" cy="35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315327" y="6287154"/>
              <a:ext cx="18601036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906456" y="1722089"/>
            <a:ext cx="1271889" cy="35714"/>
            <a:chOff x="11906456" y="1722089"/>
            <a:chExt cx="1271889" cy="35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1906456" y="1722089"/>
              <a:ext cx="1271889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8940" y="0"/>
            <a:ext cx="18951152" cy="1104001"/>
            <a:chOff x="-388940" y="0"/>
            <a:chExt cx="18951152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8940" y="0"/>
              <a:ext cx="18951152" cy="11040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765245" y="15424"/>
            <a:ext cx="8602733" cy="11757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8646" y="2034587"/>
            <a:ext cx="8153536" cy="7936674"/>
            <a:chOff x="428646" y="2034587"/>
            <a:chExt cx="8153536" cy="79366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646" y="2034587"/>
              <a:ext cx="8153536" cy="793667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0829" y="-13239"/>
            <a:ext cx="2735952" cy="117579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12972" y="1239505"/>
            <a:ext cx="3099888" cy="9015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52254" y="2034587"/>
            <a:ext cx="8272631" cy="7914119"/>
            <a:chOff x="9552254" y="2034587"/>
            <a:chExt cx="8272631" cy="79141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2254" y="2034587"/>
              <a:ext cx="8272631" cy="791411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768764" y="1239507"/>
            <a:ext cx="3099888" cy="911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99874" y="9610238"/>
            <a:ext cx="2899244" cy="44443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6373" y="9619209"/>
            <a:ext cx="1681282" cy="414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8940" y="0"/>
            <a:ext cx="18951152" cy="1104001"/>
            <a:chOff x="-388940" y="0"/>
            <a:chExt cx="18951152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8940" y="0"/>
              <a:ext cx="18951152" cy="11040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972" y="1239505"/>
            <a:ext cx="3099888" cy="9015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68764" y="1239507"/>
            <a:ext cx="3099888" cy="9110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765245" y="15424"/>
            <a:ext cx="8602733" cy="11757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2396" y="2089247"/>
            <a:ext cx="8285123" cy="7846237"/>
            <a:chOff x="442396" y="2089247"/>
            <a:chExt cx="8285123" cy="78462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2396" y="2089247"/>
              <a:ext cx="8285123" cy="784623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10831" y="-13239"/>
            <a:ext cx="2083028" cy="11853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373" y="9647810"/>
            <a:ext cx="1643187" cy="4141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68181" y="2070199"/>
            <a:ext cx="8095762" cy="7897920"/>
            <a:chOff x="9568181" y="2070199"/>
            <a:chExt cx="8095762" cy="78979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8181" y="2070199"/>
              <a:ext cx="8095762" cy="789792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57049" y="9695906"/>
            <a:ext cx="2861149" cy="4444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8940" y="0"/>
            <a:ext cx="18951152" cy="1104001"/>
            <a:chOff x="-388940" y="0"/>
            <a:chExt cx="18951152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8940" y="0"/>
              <a:ext cx="18951152" cy="11040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972" y="1239505"/>
            <a:ext cx="3099888" cy="9015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68764" y="1239507"/>
            <a:ext cx="3099888" cy="9110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765245" y="15424"/>
            <a:ext cx="8602733" cy="117579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0831" y="-13239"/>
            <a:ext cx="8782342" cy="12043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0435" y="2034587"/>
            <a:ext cx="8494549" cy="7914119"/>
            <a:chOff x="380435" y="2034587"/>
            <a:chExt cx="8494549" cy="79141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435" y="2034587"/>
              <a:ext cx="8494549" cy="79141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6849" y="9676382"/>
            <a:ext cx="2214701" cy="4141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01748" y="2034587"/>
            <a:ext cx="8268559" cy="7916621"/>
            <a:chOff x="9601748" y="2034587"/>
            <a:chExt cx="8268559" cy="79166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01748" y="2034587"/>
              <a:ext cx="8268559" cy="791662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30320" y="9713724"/>
            <a:ext cx="2309177" cy="4349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864" y="0"/>
            <a:ext cx="18517343" cy="1104001"/>
            <a:chOff x="-28864" y="0"/>
            <a:chExt cx="18517343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864" y="0"/>
              <a:ext cx="18517343" cy="11040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42783" y="5717"/>
            <a:ext cx="10617523" cy="11853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8249" y="2240033"/>
            <a:ext cx="7739422" cy="4584388"/>
            <a:chOff x="538249" y="2240033"/>
            <a:chExt cx="7739422" cy="45843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249" y="2240033"/>
              <a:ext cx="7739422" cy="45843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74654" y="2203166"/>
            <a:ext cx="8526110" cy="7663227"/>
            <a:chOff x="9474654" y="2203166"/>
            <a:chExt cx="8526110" cy="76632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4654" y="2203166"/>
              <a:ext cx="8526110" cy="766322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14075" y="1350670"/>
            <a:ext cx="10211604" cy="74397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42844" y="6794120"/>
            <a:ext cx="2152425" cy="3518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892627" y="1350668"/>
            <a:ext cx="11756175" cy="7439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6735" y="7505106"/>
            <a:ext cx="4532279" cy="22674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20844" y="7934217"/>
            <a:ext cx="526711" cy="1766279"/>
            <a:chOff x="1920844" y="7934217"/>
            <a:chExt cx="526711" cy="176627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0844" y="7934217"/>
              <a:ext cx="526711" cy="17662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24071" y="7877075"/>
            <a:ext cx="526711" cy="1766279"/>
            <a:chOff x="5924071" y="7877075"/>
            <a:chExt cx="526711" cy="176627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5924071" y="7877075"/>
              <a:ext cx="526711" cy="17662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0230" y="0"/>
            <a:ext cx="19133641" cy="1104001"/>
            <a:chOff x="-350230" y="0"/>
            <a:chExt cx="19133641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50230" y="0"/>
              <a:ext cx="19133641" cy="11040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332" y="25562"/>
            <a:ext cx="4315828" cy="11757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60196" y="1304271"/>
            <a:ext cx="6452909" cy="1633639"/>
            <a:chOff x="5860196" y="1304271"/>
            <a:chExt cx="6452909" cy="1633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0196" y="1304271"/>
              <a:ext cx="6452909" cy="163363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249" y="1709580"/>
            <a:ext cx="10507774" cy="8476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11315" y="3166433"/>
            <a:ext cx="2839358" cy="4940392"/>
            <a:chOff x="3011315" y="3166433"/>
            <a:chExt cx="2839358" cy="49403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1315" y="3166433"/>
              <a:ext cx="2839358" cy="494039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6456" y="4863969"/>
            <a:ext cx="3707327" cy="12698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23178" y="3166433"/>
            <a:ext cx="2839358" cy="4933960"/>
            <a:chOff x="7723178" y="3166433"/>
            <a:chExt cx="2839358" cy="49339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23178" y="3166433"/>
              <a:ext cx="2839358" cy="493396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45143" y="4122555"/>
            <a:ext cx="3636813" cy="26652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566179" y="3137862"/>
            <a:ext cx="2839358" cy="4940392"/>
            <a:chOff x="12566179" y="3137862"/>
            <a:chExt cx="2839358" cy="49403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66179" y="3137862"/>
              <a:ext cx="2839358" cy="494039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98958" y="3391954"/>
            <a:ext cx="3601204" cy="45013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778736" y="8792627"/>
            <a:ext cx="2839358" cy="1255310"/>
            <a:chOff x="7778736" y="8792627"/>
            <a:chExt cx="2839358" cy="12553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78736" y="8792627"/>
              <a:ext cx="2839358" cy="12553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66614" y="8792627"/>
            <a:ext cx="2839358" cy="1255310"/>
            <a:chOff x="3066614" y="8792627"/>
            <a:chExt cx="2839358" cy="125531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66614" y="8792627"/>
              <a:ext cx="2839358" cy="12553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547746" y="8764055"/>
            <a:ext cx="2839358" cy="1255310"/>
            <a:chOff x="12547746" y="8764055"/>
            <a:chExt cx="2839358" cy="125531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47746" y="8764055"/>
              <a:ext cx="2839358" cy="12553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38023" y="9059765"/>
            <a:ext cx="2961442" cy="70588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541335" y="9059763"/>
            <a:ext cx="2880051" cy="70588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236859" y="9021973"/>
            <a:ext cx="2910661" cy="71540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58505" y="7746394"/>
            <a:ext cx="1962398" cy="143235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136427" y="7698775"/>
            <a:ext cx="1962398" cy="143235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625816" y="7727346"/>
            <a:ext cx="1962398" cy="14323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864" y="0"/>
            <a:ext cx="18591076" cy="1104001"/>
            <a:chOff x="-28864" y="0"/>
            <a:chExt cx="18591076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864" y="0"/>
              <a:ext cx="18591076" cy="11040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332" y="25562"/>
            <a:ext cx="4315828" cy="11757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7710" y="1578896"/>
            <a:ext cx="8473960" cy="7911384"/>
            <a:chOff x="347710" y="1578896"/>
            <a:chExt cx="8473960" cy="79113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710" y="1578896"/>
              <a:ext cx="8473960" cy="791138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7940" y="3443725"/>
            <a:ext cx="7112071" cy="112173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690" y="3245653"/>
            <a:ext cx="968423" cy="131238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0068" y="5267487"/>
            <a:ext cx="7094146" cy="162314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4910" y="5366764"/>
            <a:ext cx="1130328" cy="13123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62511" y="7491846"/>
            <a:ext cx="7022709" cy="114504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4771" y="7360169"/>
            <a:ext cx="1120804" cy="13123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72878" y="1996593"/>
            <a:ext cx="1660544" cy="9542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14980" y="1552271"/>
            <a:ext cx="8473960" cy="7911384"/>
            <a:chOff x="9514980" y="1552271"/>
            <a:chExt cx="8473960" cy="791138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14980" y="1552271"/>
              <a:ext cx="8473960" cy="791138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48573" y="2015021"/>
            <a:ext cx="1679592" cy="9447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63525" y="3452630"/>
            <a:ext cx="7112794" cy="11312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43880" y="3594192"/>
            <a:ext cx="797954" cy="731555"/>
            <a:chOff x="8743880" y="3594192"/>
            <a:chExt cx="797954" cy="7315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43880" y="3594192"/>
              <a:ext cx="797954" cy="7315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43880" y="7831194"/>
            <a:ext cx="797954" cy="731555"/>
            <a:chOff x="8743880" y="7831194"/>
            <a:chExt cx="797954" cy="7315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43880" y="7831194"/>
              <a:ext cx="797954" cy="7315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43880" y="5774747"/>
            <a:ext cx="797954" cy="731555"/>
            <a:chOff x="8743880" y="5774747"/>
            <a:chExt cx="797954" cy="73155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43880" y="5774747"/>
              <a:ext cx="797954" cy="7315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4991" y="3473978"/>
            <a:ext cx="1145175" cy="1076498"/>
            <a:chOff x="414991" y="3473978"/>
            <a:chExt cx="1145175" cy="107649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4991" y="3473978"/>
              <a:ext cx="1145175" cy="10764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33425" y="5534588"/>
            <a:ext cx="1145175" cy="1076498"/>
            <a:chOff x="433425" y="5534588"/>
            <a:chExt cx="1145175" cy="107649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3425" y="5534588"/>
              <a:ext cx="1145175" cy="10764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3425" y="7548987"/>
            <a:ext cx="1145175" cy="1076498"/>
            <a:chOff x="433425" y="7548987"/>
            <a:chExt cx="1145175" cy="107649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3425" y="7548987"/>
              <a:ext cx="1145175" cy="107649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163480" y="5530271"/>
            <a:ext cx="5674908" cy="112173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255077" y="7512036"/>
            <a:ext cx="5674908" cy="11217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1198" y="0"/>
            <a:ext cx="18912442" cy="1104001"/>
            <a:chOff x="-221198" y="0"/>
            <a:chExt cx="18912442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1198" y="0"/>
              <a:ext cx="18912442" cy="11040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66958" y="24856"/>
            <a:ext cx="8633190" cy="11757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84952" y="1741935"/>
            <a:ext cx="2027919" cy="2027919"/>
            <a:chOff x="1784952" y="1741935"/>
            <a:chExt cx="2027919" cy="20279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4952" y="1741935"/>
              <a:ext cx="2027919" cy="20279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74753" y="1985679"/>
            <a:ext cx="6910468" cy="15870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84952" y="4573051"/>
            <a:ext cx="2027919" cy="2027919"/>
            <a:chOff x="1784952" y="4573051"/>
            <a:chExt cx="2027919" cy="20279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4952" y="4573051"/>
              <a:ext cx="2027919" cy="20279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46181" y="5046331"/>
            <a:ext cx="8878287" cy="9335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84952" y="7519091"/>
            <a:ext cx="2027919" cy="2027919"/>
            <a:chOff x="1784952" y="7519091"/>
            <a:chExt cx="2027919" cy="20279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4952" y="7519091"/>
              <a:ext cx="2027919" cy="202791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22372" y="7559783"/>
            <a:ext cx="3457706" cy="93355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24858" y="8409392"/>
            <a:ext cx="10795204" cy="10772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13063" y="8405098"/>
            <a:ext cx="468589" cy="5392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37168" y="945338"/>
            <a:ext cx="12454226" cy="10316446"/>
            <a:chOff x="-4437168" y="945338"/>
            <a:chExt cx="12454226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437168" y="945338"/>
              <a:ext cx="12454226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5697" y="4125952"/>
            <a:ext cx="3868055" cy="955267"/>
            <a:chOff x="1105697" y="4125952"/>
            <a:chExt cx="3868055" cy="9552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697" y="4125952"/>
              <a:ext cx="3868055" cy="9552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34" y="3992617"/>
            <a:ext cx="3355508" cy="13117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36109" y="3764506"/>
            <a:ext cx="1333490" cy="1333711"/>
            <a:chOff x="4936109" y="3764506"/>
            <a:chExt cx="1333490" cy="13337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6109" y="3764506"/>
              <a:ext cx="1333490" cy="133371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50621" y="789440"/>
            <a:ext cx="4989267" cy="10853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3955" y="2386369"/>
            <a:ext cx="4715591" cy="10700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93478" y="3929764"/>
            <a:ext cx="7045648" cy="10890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18824" y="5492589"/>
            <a:ext cx="5968467" cy="10795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49602" y="7007878"/>
            <a:ext cx="5449819" cy="10795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18647" y="8485069"/>
            <a:ext cx="6000219" cy="10795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8065" y="-110599"/>
            <a:ext cx="18551781" cy="10506912"/>
            <a:chOff x="-258065" y="-110599"/>
            <a:chExt cx="18551781" cy="105069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8065" y="-110599"/>
              <a:ext cx="18551781" cy="105069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0592" y="2289027"/>
            <a:ext cx="6130537" cy="20722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0311" y="5648239"/>
            <a:ext cx="8947795" cy="49074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64606" y="5666672"/>
            <a:ext cx="1519243" cy="49074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300" y="0"/>
            <a:ext cx="18783410" cy="1104001"/>
            <a:chOff x="-55300" y="0"/>
            <a:chExt cx="18783410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300" y="0"/>
              <a:ext cx="18783410" cy="11040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35912" y="16919"/>
            <a:ext cx="8652295" cy="11757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67157" y="1422036"/>
            <a:ext cx="15660185" cy="8540242"/>
            <a:chOff x="1367157" y="1422036"/>
            <a:chExt cx="15660185" cy="85402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7157" y="1422036"/>
              <a:ext cx="15660185" cy="85402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31008" y="2233176"/>
            <a:ext cx="5658988" cy="1623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8067" y="4331054"/>
            <a:ext cx="12880763" cy="31938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300" y="0"/>
            <a:ext cx="18783410" cy="1104001"/>
            <a:chOff x="-55300" y="0"/>
            <a:chExt cx="18783410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300" y="0"/>
              <a:ext cx="18783410" cy="11040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35912" y="16919"/>
            <a:ext cx="8652295" cy="11757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67157" y="1422036"/>
            <a:ext cx="15660185" cy="8540242"/>
            <a:chOff x="1367157" y="1422036"/>
            <a:chExt cx="15660185" cy="85402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7157" y="1422036"/>
              <a:ext cx="15660185" cy="85402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300" y="0"/>
            <a:ext cx="18783410" cy="1104001"/>
            <a:chOff x="-55300" y="0"/>
            <a:chExt cx="18783410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300" y="0"/>
              <a:ext cx="18783410" cy="11040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35912" y="16919"/>
            <a:ext cx="8652295" cy="11757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9288" y="4706221"/>
            <a:ext cx="4061404" cy="882459"/>
            <a:chOff x="969288" y="4706221"/>
            <a:chExt cx="4061404" cy="88245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19335" y="4706221"/>
              <a:ext cx="2361309" cy="882459"/>
              <a:chOff x="1819335" y="4706221"/>
              <a:chExt cx="2361309" cy="8824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19335" y="4706221"/>
                <a:ext cx="2361309" cy="88245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146" y="4823059"/>
              <a:ext cx="2919918" cy="6764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92817" y="4706221"/>
            <a:ext cx="4061404" cy="882459"/>
            <a:chOff x="6892817" y="4706221"/>
            <a:chExt cx="4061404" cy="88245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42864" y="4706221"/>
              <a:ext cx="2361309" cy="882459"/>
              <a:chOff x="7742864" y="4706221"/>
              <a:chExt cx="2361309" cy="88245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42864" y="4706221"/>
                <a:ext cx="2361309" cy="882459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5676" y="4823061"/>
              <a:ext cx="2900870" cy="6669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35694" y="4706221"/>
            <a:ext cx="4061404" cy="882459"/>
            <a:chOff x="12935694" y="4706221"/>
            <a:chExt cx="4061404" cy="88245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785788" y="4706221"/>
              <a:ext cx="2361309" cy="882459"/>
              <a:chOff x="13785788" y="4706221"/>
              <a:chExt cx="2361309" cy="88245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785788" y="4706221"/>
                <a:ext cx="2361309" cy="882459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8553" y="4823061"/>
              <a:ext cx="2919918" cy="6669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13418" y="6063876"/>
            <a:ext cx="2238565" cy="2238565"/>
            <a:chOff x="6913418" y="6063876"/>
            <a:chExt cx="2238565" cy="223856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3418" y="6063876"/>
              <a:ext cx="2238565" cy="22385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29701" y="6027010"/>
            <a:ext cx="2238565" cy="2238565"/>
            <a:chOff x="9529701" y="6027010"/>
            <a:chExt cx="2238565" cy="223856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29701" y="6027010"/>
              <a:ext cx="2238565" cy="22385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847114" y="6063876"/>
            <a:ext cx="2238565" cy="2238565"/>
            <a:chOff x="13847114" y="6063876"/>
            <a:chExt cx="2238565" cy="223856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47114" y="6063876"/>
              <a:ext cx="2238565" cy="22385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54712" y="6266594"/>
            <a:ext cx="2118634" cy="2118634"/>
            <a:chOff x="754712" y="6266594"/>
            <a:chExt cx="2118634" cy="211863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4712" y="6266594"/>
              <a:ext cx="2118634" cy="211863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209821" y="6266594"/>
            <a:ext cx="2005952" cy="2005952"/>
            <a:chOff x="3209821" y="6266594"/>
            <a:chExt cx="2005952" cy="200595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09821" y="6266594"/>
              <a:ext cx="2005952" cy="200595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926588" y="8741895"/>
            <a:ext cx="2709444" cy="46580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502796" y="4188868"/>
            <a:ext cx="999095" cy="35714"/>
            <a:chOff x="2502796" y="4188868"/>
            <a:chExt cx="999095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340000">
              <a:off x="2502796" y="4188868"/>
              <a:ext cx="999095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018404" y="3694892"/>
            <a:ext cx="11990535" cy="35714"/>
            <a:chOff x="3018404" y="3694892"/>
            <a:chExt cx="11990535" cy="3571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18404" y="3694892"/>
              <a:ext cx="11990535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505593" y="4188782"/>
            <a:ext cx="999004" cy="35714"/>
            <a:chOff x="14505593" y="4188782"/>
            <a:chExt cx="999004" cy="3571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4505593" y="4188782"/>
              <a:ext cx="999004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619128" y="3354165"/>
            <a:ext cx="2631457" cy="35714"/>
            <a:chOff x="7619128" y="3354165"/>
            <a:chExt cx="2631457" cy="3571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7619128" y="3354165"/>
              <a:ext cx="2631457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892817" y="2056343"/>
            <a:ext cx="4061404" cy="882459"/>
            <a:chOff x="6892817" y="2056343"/>
            <a:chExt cx="4061404" cy="88245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7742866" y="2056343"/>
              <a:ext cx="2361309" cy="882459"/>
              <a:chOff x="7742866" y="2056343"/>
              <a:chExt cx="2361309" cy="882459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742866" y="2056343"/>
                <a:ext cx="2361309" cy="882459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35676" y="2173178"/>
              <a:ext cx="2919918" cy="6669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1331" y="1615762"/>
            <a:ext cx="7950155" cy="7911384"/>
            <a:chOff x="791331" y="1615762"/>
            <a:chExt cx="7950155" cy="79113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331" y="1615762"/>
              <a:ext cx="7950155" cy="79113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1733" y="8159909"/>
            <a:ext cx="4303711" cy="7787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650" y="2759406"/>
            <a:ext cx="7880071" cy="35382"/>
            <a:chOff x="813650" y="2759406"/>
            <a:chExt cx="7880071" cy="353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650" y="2759406"/>
              <a:ext cx="7880071" cy="353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18285714" cy="1104001"/>
            <a:chOff x="0" y="0"/>
            <a:chExt cx="18285714" cy="11040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5714" cy="110400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103659" y="15332"/>
            <a:ext cx="8266685" cy="11662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5606" y="3104642"/>
            <a:ext cx="5271613" cy="60473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7709" y="1870422"/>
            <a:ext cx="6893068" cy="693219"/>
            <a:chOff x="1227709" y="1870422"/>
            <a:chExt cx="6893068" cy="6932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32684" y="1890586"/>
              <a:ext cx="2763336" cy="76764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227709" y="1870422"/>
              <a:ext cx="535469" cy="609171"/>
              <a:chOff x="1227709" y="1870422"/>
              <a:chExt cx="535469" cy="60917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27709" y="1870422"/>
                <a:ext cx="535469" cy="609171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9546237" y="1596715"/>
            <a:ext cx="7950155" cy="7911384"/>
            <a:chOff x="9546237" y="1596715"/>
            <a:chExt cx="7950155" cy="791138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46237" y="1596715"/>
              <a:ext cx="7950155" cy="79113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81130" y="2740358"/>
            <a:ext cx="7880071" cy="35382"/>
            <a:chOff x="9581130" y="2740358"/>
            <a:chExt cx="7880071" cy="3538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81130" y="2740358"/>
              <a:ext cx="7880071" cy="353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60331" y="1851375"/>
            <a:ext cx="6893096" cy="693216"/>
            <a:chOff x="9960331" y="1851375"/>
            <a:chExt cx="6893096" cy="69321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65335" y="1871535"/>
              <a:ext cx="4173755" cy="767641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9960331" y="1851375"/>
              <a:ext cx="535469" cy="609171"/>
              <a:chOff x="9960331" y="1851375"/>
              <a:chExt cx="535469" cy="60917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960331" y="1851375"/>
                <a:ext cx="535469" cy="609171"/>
              </a:xfrm>
              <a:prstGeom prst="rect">
                <a:avLst/>
              </a:prstGeom>
            </p:spPr>
          </p:pic>
        </p:grpSp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85371" y="3105214"/>
            <a:ext cx="6791927" cy="60903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9631" y="0"/>
            <a:ext cx="19042704" cy="1104001"/>
            <a:chOff x="-239631" y="0"/>
            <a:chExt cx="19042704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9631" y="0"/>
              <a:ext cx="19042704" cy="11040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4919270"/>
            <a:ext cx="18285714" cy="5366444"/>
            <a:chOff x="0" y="4919270"/>
            <a:chExt cx="18285714" cy="53664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19270"/>
              <a:ext cx="18285714" cy="53664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7747" y="2830210"/>
            <a:ext cx="15478884" cy="7482232"/>
            <a:chOff x="1587747" y="2830210"/>
            <a:chExt cx="15478884" cy="7482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036584" y="-910906"/>
              <a:ext cx="30957769" cy="1496446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7747" y="2830210"/>
              <a:ext cx="15478884" cy="74822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51432" y="1122957"/>
            <a:ext cx="11582851" cy="1753600"/>
            <a:chOff x="3351432" y="1122957"/>
            <a:chExt cx="11582851" cy="17536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1432" y="1122957"/>
              <a:ext cx="11582851" cy="17536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527480" y="5809"/>
            <a:ext cx="9835256" cy="117579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91283" y="3930455"/>
            <a:ext cx="10974708" cy="126989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61226" y="3350750"/>
            <a:ext cx="1484462" cy="20214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54421" y="5773782"/>
            <a:ext cx="10500508" cy="178629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75343" y="5366733"/>
            <a:ext cx="1741604" cy="20214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00811" y="8065906"/>
            <a:ext cx="9288680" cy="126989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56466" y="7552875"/>
            <a:ext cx="1722556" cy="20214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864" y="0"/>
            <a:ext cx="18631628" cy="1104001"/>
            <a:chOff x="-28864" y="0"/>
            <a:chExt cx="18631628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864" y="0"/>
              <a:ext cx="18631628" cy="11040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778707" y="15332"/>
            <a:ext cx="8602733" cy="11757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1306" y="2277587"/>
            <a:ext cx="8276519" cy="7044570"/>
            <a:chOff x="331306" y="2277587"/>
            <a:chExt cx="8276519" cy="70445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306" y="2277587"/>
              <a:ext cx="8276519" cy="70445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77639" y="2277587"/>
            <a:ext cx="8237734" cy="7044570"/>
            <a:chOff x="9577639" y="2277587"/>
            <a:chExt cx="8237734" cy="70445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7639" y="2277587"/>
              <a:ext cx="8237734" cy="704457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70129" y="9472331"/>
            <a:ext cx="5869328" cy="64977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33858" y="9454236"/>
            <a:ext cx="7149273" cy="66756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1254" y="1348128"/>
            <a:ext cx="16527918" cy="743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864" y="0"/>
            <a:ext cx="18631628" cy="1104001"/>
            <a:chOff x="-28864" y="0"/>
            <a:chExt cx="18631628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864" y="0"/>
              <a:ext cx="18631628" cy="11040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778707" y="15332"/>
            <a:ext cx="8602733" cy="11757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9588" y="2940092"/>
            <a:ext cx="14326539" cy="7132942"/>
            <a:chOff x="1979588" y="2940092"/>
            <a:chExt cx="14326539" cy="71329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9588" y="2940092"/>
              <a:ext cx="14326539" cy="713294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7141" y="1365042"/>
            <a:ext cx="14434859" cy="9110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9544" y="2315332"/>
            <a:ext cx="11426804" cy="633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2023-02-26T21:32:35Z</dcterms:created>
  <dcterms:modified xsi:type="dcterms:W3CDTF">2023-02-26T21:32:35Z</dcterms:modified>
</cp:coreProperties>
</file>