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4CA5-064D-42DC-9381-8F9CDFE0A87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BF0DAE-50FF-4BDD-BDCA-F8542C7F0C10}">
      <dgm:prSet/>
      <dgm:spPr/>
      <dgm:t>
        <a:bodyPr/>
        <a:lstStyle/>
        <a:p>
          <a:r>
            <a:rPr lang="en-US"/>
            <a:t>Introduce GitHub repository/project</a:t>
          </a:r>
        </a:p>
      </dgm:t>
    </dgm:pt>
    <dgm:pt modelId="{F8E0CD2B-194D-493D-A778-FA8C99CE6CE1}" type="parTrans" cxnId="{5E300FE0-CCDF-4A4C-9BDB-4641615016C9}">
      <dgm:prSet/>
      <dgm:spPr/>
      <dgm:t>
        <a:bodyPr/>
        <a:lstStyle/>
        <a:p>
          <a:endParaRPr lang="en-US"/>
        </a:p>
      </dgm:t>
    </dgm:pt>
    <dgm:pt modelId="{453FFCD1-4578-444B-99D5-B09211B8A344}" type="sibTrans" cxnId="{5E300FE0-CCDF-4A4C-9BDB-4641615016C9}">
      <dgm:prSet/>
      <dgm:spPr/>
      <dgm:t>
        <a:bodyPr/>
        <a:lstStyle/>
        <a:p>
          <a:endParaRPr lang="en-US"/>
        </a:p>
      </dgm:t>
    </dgm:pt>
    <dgm:pt modelId="{F5197984-8FF5-4CF0-BACB-D885BD743064}">
      <dgm:prSet/>
      <dgm:spPr/>
      <dgm:t>
        <a:bodyPr/>
        <a:lstStyle/>
        <a:p>
          <a:r>
            <a:rPr lang="en-US"/>
            <a:t>Define application, software, and technical requirements</a:t>
          </a:r>
        </a:p>
      </dgm:t>
    </dgm:pt>
    <dgm:pt modelId="{F89D4504-023D-4AAA-8764-510812E75AAF}" type="parTrans" cxnId="{85786886-B080-4EEB-B904-1611E933DD32}">
      <dgm:prSet/>
      <dgm:spPr/>
      <dgm:t>
        <a:bodyPr/>
        <a:lstStyle/>
        <a:p>
          <a:endParaRPr lang="en-US"/>
        </a:p>
      </dgm:t>
    </dgm:pt>
    <dgm:pt modelId="{68B64FC4-0DDE-4235-BEA3-435DB9EB69E1}" type="sibTrans" cxnId="{85786886-B080-4EEB-B904-1611E933DD32}">
      <dgm:prSet/>
      <dgm:spPr/>
      <dgm:t>
        <a:bodyPr/>
        <a:lstStyle/>
        <a:p>
          <a:endParaRPr lang="en-US"/>
        </a:p>
      </dgm:t>
    </dgm:pt>
    <dgm:pt modelId="{A67849B3-2013-44C7-8626-B89CA8DCB8B8}">
      <dgm:prSet/>
      <dgm:spPr/>
      <dgm:t>
        <a:bodyPr/>
        <a:lstStyle/>
        <a:p>
          <a:r>
            <a:rPr lang="en-US"/>
            <a:t>Target group, application purpose</a:t>
          </a:r>
        </a:p>
      </dgm:t>
    </dgm:pt>
    <dgm:pt modelId="{EF54A3F6-2C65-4385-A79E-9B3C9F6D64D3}" type="parTrans" cxnId="{193CB417-7C84-44B9-BB3F-043B44697CC9}">
      <dgm:prSet/>
      <dgm:spPr/>
      <dgm:t>
        <a:bodyPr/>
        <a:lstStyle/>
        <a:p>
          <a:endParaRPr lang="en-US"/>
        </a:p>
      </dgm:t>
    </dgm:pt>
    <dgm:pt modelId="{4D3D0131-9748-412E-AB91-5BDEB60E4DFE}" type="sibTrans" cxnId="{193CB417-7C84-44B9-BB3F-043B44697CC9}">
      <dgm:prSet/>
      <dgm:spPr/>
      <dgm:t>
        <a:bodyPr/>
        <a:lstStyle/>
        <a:p>
          <a:endParaRPr lang="en-US"/>
        </a:p>
      </dgm:t>
    </dgm:pt>
    <dgm:pt modelId="{71890DB3-3B9D-4817-9F52-48C5FBF0A9BA}">
      <dgm:prSet/>
      <dgm:spPr/>
      <dgm:t>
        <a:bodyPr/>
        <a:lstStyle/>
        <a:p>
          <a:r>
            <a:rPr lang="en-US"/>
            <a:t>Rule-based, machine learning-based, or hybrid</a:t>
          </a:r>
        </a:p>
      </dgm:t>
    </dgm:pt>
    <dgm:pt modelId="{3E2EB931-711D-401E-9EEE-F3C4FBB2EBE2}" type="parTrans" cxnId="{16E3E6E7-6880-4990-9B44-9DE2B4590511}">
      <dgm:prSet/>
      <dgm:spPr/>
      <dgm:t>
        <a:bodyPr/>
        <a:lstStyle/>
        <a:p>
          <a:endParaRPr lang="en-US"/>
        </a:p>
      </dgm:t>
    </dgm:pt>
    <dgm:pt modelId="{5505EAE2-CCA0-4BF6-9E6C-3821CD491975}" type="sibTrans" cxnId="{16E3E6E7-6880-4990-9B44-9DE2B4590511}">
      <dgm:prSet/>
      <dgm:spPr/>
      <dgm:t>
        <a:bodyPr/>
        <a:lstStyle/>
        <a:p>
          <a:endParaRPr lang="en-US"/>
        </a:p>
      </dgm:t>
    </dgm:pt>
    <dgm:pt modelId="{578207F2-6610-4837-B00E-7467365398B3}">
      <dgm:prSet/>
      <dgm:spPr/>
      <dgm:t>
        <a:bodyPr/>
        <a:lstStyle/>
        <a:p>
          <a:r>
            <a:rPr lang="en-US"/>
            <a:t>Must vs should requirements (basic functions, extras)</a:t>
          </a:r>
        </a:p>
      </dgm:t>
    </dgm:pt>
    <dgm:pt modelId="{C3110D84-471C-4059-9910-526AA76B270A}" type="parTrans" cxnId="{FB2258C5-1137-4A1F-959F-AB23EE022004}">
      <dgm:prSet/>
      <dgm:spPr/>
      <dgm:t>
        <a:bodyPr/>
        <a:lstStyle/>
        <a:p>
          <a:endParaRPr lang="en-US"/>
        </a:p>
      </dgm:t>
    </dgm:pt>
    <dgm:pt modelId="{D0A95D4E-E3B9-4F97-B64E-5A5609D4D7C2}" type="sibTrans" cxnId="{FB2258C5-1137-4A1F-959F-AB23EE022004}">
      <dgm:prSet/>
      <dgm:spPr/>
      <dgm:t>
        <a:bodyPr/>
        <a:lstStyle/>
        <a:p>
          <a:endParaRPr lang="en-US"/>
        </a:p>
      </dgm:t>
    </dgm:pt>
    <dgm:pt modelId="{48CA2681-638F-4B2E-8FDF-3CFB99D7C611}" type="pres">
      <dgm:prSet presAssocID="{E49C4CA5-064D-42DC-9381-8F9CDFE0A87A}" presName="vert0" presStyleCnt="0">
        <dgm:presLayoutVars>
          <dgm:dir/>
          <dgm:animOne val="branch"/>
          <dgm:animLvl val="lvl"/>
        </dgm:presLayoutVars>
      </dgm:prSet>
      <dgm:spPr/>
    </dgm:pt>
    <dgm:pt modelId="{055A3836-3AC6-4A19-9CC1-E2CA30131C59}" type="pres">
      <dgm:prSet presAssocID="{AEBF0DAE-50FF-4BDD-BDCA-F8542C7F0C10}" presName="thickLine" presStyleLbl="alignNode1" presStyleIdx="0" presStyleCnt="5"/>
      <dgm:spPr/>
    </dgm:pt>
    <dgm:pt modelId="{AB45A867-4769-4A54-AB94-4BF64DBC5C94}" type="pres">
      <dgm:prSet presAssocID="{AEBF0DAE-50FF-4BDD-BDCA-F8542C7F0C10}" presName="horz1" presStyleCnt="0"/>
      <dgm:spPr/>
    </dgm:pt>
    <dgm:pt modelId="{F8278415-D79E-4A6A-ADF1-44816718D2C2}" type="pres">
      <dgm:prSet presAssocID="{AEBF0DAE-50FF-4BDD-BDCA-F8542C7F0C10}" presName="tx1" presStyleLbl="revTx" presStyleIdx="0" presStyleCnt="5"/>
      <dgm:spPr/>
    </dgm:pt>
    <dgm:pt modelId="{A5BD03CB-B926-43B7-90DC-0FF5DF23FD71}" type="pres">
      <dgm:prSet presAssocID="{AEBF0DAE-50FF-4BDD-BDCA-F8542C7F0C10}" presName="vert1" presStyleCnt="0"/>
      <dgm:spPr/>
    </dgm:pt>
    <dgm:pt modelId="{29232476-53DC-4484-B532-24D1A8B6F6BE}" type="pres">
      <dgm:prSet presAssocID="{F5197984-8FF5-4CF0-BACB-D885BD743064}" presName="thickLine" presStyleLbl="alignNode1" presStyleIdx="1" presStyleCnt="5"/>
      <dgm:spPr/>
    </dgm:pt>
    <dgm:pt modelId="{4287BEAC-38D8-4F32-AE78-A19BD850E7E3}" type="pres">
      <dgm:prSet presAssocID="{F5197984-8FF5-4CF0-BACB-D885BD743064}" presName="horz1" presStyleCnt="0"/>
      <dgm:spPr/>
    </dgm:pt>
    <dgm:pt modelId="{343E06D9-E4F8-4E78-A2A0-EE4224159CF3}" type="pres">
      <dgm:prSet presAssocID="{F5197984-8FF5-4CF0-BACB-D885BD743064}" presName="tx1" presStyleLbl="revTx" presStyleIdx="1" presStyleCnt="5"/>
      <dgm:spPr/>
    </dgm:pt>
    <dgm:pt modelId="{85B10913-DBCF-4BF9-9011-9D5AAE4D544E}" type="pres">
      <dgm:prSet presAssocID="{F5197984-8FF5-4CF0-BACB-D885BD743064}" presName="vert1" presStyleCnt="0"/>
      <dgm:spPr/>
    </dgm:pt>
    <dgm:pt modelId="{1603F8FF-172B-494B-85EF-3F8B62DC920C}" type="pres">
      <dgm:prSet presAssocID="{A67849B3-2013-44C7-8626-B89CA8DCB8B8}" presName="thickLine" presStyleLbl="alignNode1" presStyleIdx="2" presStyleCnt="5"/>
      <dgm:spPr/>
    </dgm:pt>
    <dgm:pt modelId="{79137DD4-A19B-4B69-9559-765B0384180F}" type="pres">
      <dgm:prSet presAssocID="{A67849B3-2013-44C7-8626-B89CA8DCB8B8}" presName="horz1" presStyleCnt="0"/>
      <dgm:spPr/>
    </dgm:pt>
    <dgm:pt modelId="{23AD757D-774B-4FDE-A520-723E1EAF1AB0}" type="pres">
      <dgm:prSet presAssocID="{A67849B3-2013-44C7-8626-B89CA8DCB8B8}" presName="tx1" presStyleLbl="revTx" presStyleIdx="2" presStyleCnt="5"/>
      <dgm:spPr/>
    </dgm:pt>
    <dgm:pt modelId="{3B49809F-2B85-447D-9205-47C2A1C95E40}" type="pres">
      <dgm:prSet presAssocID="{A67849B3-2013-44C7-8626-B89CA8DCB8B8}" presName="vert1" presStyleCnt="0"/>
      <dgm:spPr/>
    </dgm:pt>
    <dgm:pt modelId="{E7CBEC85-4484-405D-A4BD-9296B7266D01}" type="pres">
      <dgm:prSet presAssocID="{71890DB3-3B9D-4817-9F52-48C5FBF0A9BA}" presName="thickLine" presStyleLbl="alignNode1" presStyleIdx="3" presStyleCnt="5"/>
      <dgm:spPr/>
    </dgm:pt>
    <dgm:pt modelId="{6BAE9F3D-6ED0-48F6-9901-B7ADEF897182}" type="pres">
      <dgm:prSet presAssocID="{71890DB3-3B9D-4817-9F52-48C5FBF0A9BA}" presName="horz1" presStyleCnt="0"/>
      <dgm:spPr/>
    </dgm:pt>
    <dgm:pt modelId="{D1451466-5914-4479-A8FD-4AFBAC2A36F9}" type="pres">
      <dgm:prSet presAssocID="{71890DB3-3B9D-4817-9F52-48C5FBF0A9BA}" presName="tx1" presStyleLbl="revTx" presStyleIdx="3" presStyleCnt="5"/>
      <dgm:spPr/>
    </dgm:pt>
    <dgm:pt modelId="{6D2E5DDD-4F01-425D-B3AB-120A55A8A5D5}" type="pres">
      <dgm:prSet presAssocID="{71890DB3-3B9D-4817-9F52-48C5FBF0A9BA}" presName="vert1" presStyleCnt="0"/>
      <dgm:spPr/>
    </dgm:pt>
    <dgm:pt modelId="{9A779358-A332-42C9-A016-D444E6E49733}" type="pres">
      <dgm:prSet presAssocID="{578207F2-6610-4837-B00E-7467365398B3}" presName="thickLine" presStyleLbl="alignNode1" presStyleIdx="4" presStyleCnt="5"/>
      <dgm:spPr/>
    </dgm:pt>
    <dgm:pt modelId="{07F268AC-C300-41AD-BAB2-8111108E2976}" type="pres">
      <dgm:prSet presAssocID="{578207F2-6610-4837-B00E-7467365398B3}" presName="horz1" presStyleCnt="0"/>
      <dgm:spPr/>
    </dgm:pt>
    <dgm:pt modelId="{A023630A-E2B1-4FEA-8698-14C8035186FB}" type="pres">
      <dgm:prSet presAssocID="{578207F2-6610-4837-B00E-7467365398B3}" presName="tx1" presStyleLbl="revTx" presStyleIdx="4" presStyleCnt="5"/>
      <dgm:spPr/>
    </dgm:pt>
    <dgm:pt modelId="{C6DFEB26-7EAF-40BB-94A3-88BB9FA53398}" type="pres">
      <dgm:prSet presAssocID="{578207F2-6610-4837-B00E-7467365398B3}" presName="vert1" presStyleCnt="0"/>
      <dgm:spPr/>
    </dgm:pt>
  </dgm:ptLst>
  <dgm:cxnLst>
    <dgm:cxn modelId="{193CB417-7C84-44B9-BB3F-043B44697CC9}" srcId="{E49C4CA5-064D-42DC-9381-8F9CDFE0A87A}" destId="{A67849B3-2013-44C7-8626-B89CA8DCB8B8}" srcOrd="2" destOrd="0" parTransId="{EF54A3F6-2C65-4385-A79E-9B3C9F6D64D3}" sibTransId="{4D3D0131-9748-412E-AB91-5BDEB60E4DFE}"/>
    <dgm:cxn modelId="{CE2C765B-9DB0-4C0A-A2D1-405D08A32B9A}" type="presOf" srcId="{578207F2-6610-4837-B00E-7467365398B3}" destId="{A023630A-E2B1-4FEA-8698-14C8035186FB}" srcOrd="0" destOrd="0" presId="urn:microsoft.com/office/officeart/2008/layout/LinedList"/>
    <dgm:cxn modelId="{66675268-2A34-4CF9-8376-8EF2C6C548D2}" type="presOf" srcId="{AEBF0DAE-50FF-4BDD-BDCA-F8542C7F0C10}" destId="{F8278415-D79E-4A6A-ADF1-44816718D2C2}" srcOrd="0" destOrd="0" presId="urn:microsoft.com/office/officeart/2008/layout/LinedList"/>
    <dgm:cxn modelId="{D866B174-39DB-401A-B1EF-42C20762E488}" type="presOf" srcId="{E49C4CA5-064D-42DC-9381-8F9CDFE0A87A}" destId="{48CA2681-638F-4B2E-8FDF-3CFB99D7C611}" srcOrd="0" destOrd="0" presId="urn:microsoft.com/office/officeart/2008/layout/LinedList"/>
    <dgm:cxn modelId="{85786886-B080-4EEB-B904-1611E933DD32}" srcId="{E49C4CA5-064D-42DC-9381-8F9CDFE0A87A}" destId="{F5197984-8FF5-4CF0-BACB-D885BD743064}" srcOrd="1" destOrd="0" parTransId="{F89D4504-023D-4AAA-8764-510812E75AAF}" sibTransId="{68B64FC4-0DDE-4235-BEA3-435DB9EB69E1}"/>
    <dgm:cxn modelId="{718D4393-320A-41EB-A58A-78AA3198670C}" type="presOf" srcId="{A67849B3-2013-44C7-8626-B89CA8DCB8B8}" destId="{23AD757D-774B-4FDE-A520-723E1EAF1AB0}" srcOrd="0" destOrd="0" presId="urn:microsoft.com/office/officeart/2008/layout/LinedList"/>
    <dgm:cxn modelId="{FB2258C5-1137-4A1F-959F-AB23EE022004}" srcId="{E49C4CA5-064D-42DC-9381-8F9CDFE0A87A}" destId="{578207F2-6610-4837-B00E-7467365398B3}" srcOrd="4" destOrd="0" parTransId="{C3110D84-471C-4059-9910-526AA76B270A}" sibTransId="{D0A95D4E-E3B9-4F97-B64E-5A5609D4D7C2}"/>
    <dgm:cxn modelId="{122C2EC9-F0F2-4CBC-8D5B-83BC828884F0}" type="presOf" srcId="{71890DB3-3B9D-4817-9F52-48C5FBF0A9BA}" destId="{D1451466-5914-4479-A8FD-4AFBAC2A36F9}" srcOrd="0" destOrd="0" presId="urn:microsoft.com/office/officeart/2008/layout/LinedList"/>
    <dgm:cxn modelId="{5E300FE0-CCDF-4A4C-9BDB-4641615016C9}" srcId="{E49C4CA5-064D-42DC-9381-8F9CDFE0A87A}" destId="{AEBF0DAE-50FF-4BDD-BDCA-F8542C7F0C10}" srcOrd="0" destOrd="0" parTransId="{F8E0CD2B-194D-493D-A778-FA8C99CE6CE1}" sibTransId="{453FFCD1-4578-444B-99D5-B09211B8A344}"/>
    <dgm:cxn modelId="{8FFFE2E2-4637-44F3-AFAB-255AA6C2AEE4}" type="presOf" srcId="{F5197984-8FF5-4CF0-BACB-D885BD743064}" destId="{343E06D9-E4F8-4E78-A2A0-EE4224159CF3}" srcOrd="0" destOrd="0" presId="urn:microsoft.com/office/officeart/2008/layout/LinedList"/>
    <dgm:cxn modelId="{16E3E6E7-6880-4990-9B44-9DE2B4590511}" srcId="{E49C4CA5-064D-42DC-9381-8F9CDFE0A87A}" destId="{71890DB3-3B9D-4817-9F52-48C5FBF0A9BA}" srcOrd="3" destOrd="0" parTransId="{3E2EB931-711D-401E-9EEE-F3C4FBB2EBE2}" sibTransId="{5505EAE2-CCA0-4BF6-9E6C-3821CD491975}"/>
    <dgm:cxn modelId="{4AC686A9-48F2-49EA-9235-B4BF4E9AEA6D}" type="presParOf" srcId="{48CA2681-638F-4B2E-8FDF-3CFB99D7C611}" destId="{055A3836-3AC6-4A19-9CC1-E2CA30131C59}" srcOrd="0" destOrd="0" presId="urn:microsoft.com/office/officeart/2008/layout/LinedList"/>
    <dgm:cxn modelId="{60A4DF40-10E2-4FA9-86D5-66B3B754B8CC}" type="presParOf" srcId="{48CA2681-638F-4B2E-8FDF-3CFB99D7C611}" destId="{AB45A867-4769-4A54-AB94-4BF64DBC5C94}" srcOrd="1" destOrd="0" presId="urn:microsoft.com/office/officeart/2008/layout/LinedList"/>
    <dgm:cxn modelId="{98EB30FA-498E-4AFE-8EAE-E1210D954FAF}" type="presParOf" srcId="{AB45A867-4769-4A54-AB94-4BF64DBC5C94}" destId="{F8278415-D79E-4A6A-ADF1-44816718D2C2}" srcOrd="0" destOrd="0" presId="urn:microsoft.com/office/officeart/2008/layout/LinedList"/>
    <dgm:cxn modelId="{A6FBDCBE-7637-47B8-AC98-659EB096D92B}" type="presParOf" srcId="{AB45A867-4769-4A54-AB94-4BF64DBC5C94}" destId="{A5BD03CB-B926-43B7-90DC-0FF5DF23FD71}" srcOrd="1" destOrd="0" presId="urn:microsoft.com/office/officeart/2008/layout/LinedList"/>
    <dgm:cxn modelId="{089BE39B-4C0F-4E5A-99D9-4C849DC872FD}" type="presParOf" srcId="{48CA2681-638F-4B2E-8FDF-3CFB99D7C611}" destId="{29232476-53DC-4484-B532-24D1A8B6F6BE}" srcOrd="2" destOrd="0" presId="urn:microsoft.com/office/officeart/2008/layout/LinedList"/>
    <dgm:cxn modelId="{9F166776-5BE9-45EF-9BF8-4D77F53E10B8}" type="presParOf" srcId="{48CA2681-638F-4B2E-8FDF-3CFB99D7C611}" destId="{4287BEAC-38D8-4F32-AE78-A19BD850E7E3}" srcOrd="3" destOrd="0" presId="urn:microsoft.com/office/officeart/2008/layout/LinedList"/>
    <dgm:cxn modelId="{6E7505B4-7A61-4AFB-9EDB-656FB79D2A24}" type="presParOf" srcId="{4287BEAC-38D8-4F32-AE78-A19BD850E7E3}" destId="{343E06D9-E4F8-4E78-A2A0-EE4224159CF3}" srcOrd="0" destOrd="0" presId="urn:microsoft.com/office/officeart/2008/layout/LinedList"/>
    <dgm:cxn modelId="{E1EF9A6A-A9E7-4DC3-9150-D03F26A076AE}" type="presParOf" srcId="{4287BEAC-38D8-4F32-AE78-A19BD850E7E3}" destId="{85B10913-DBCF-4BF9-9011-9D5AAE4D544E}" srcOrd="1" destOrd="0" presId="urn:microsoft.com/office/officeart/2008/layout/LinedList"/>
    <dgm:cxn modelId="{71DB8A7E-BFAE-4A2C-A880-2417759AD338}" type="presParOf" srcId="{48CA2681-638F-4B2E-8FDF-3CFB99D7C611}" destId="{1603F8FF-172B-494B-85EF-3F8B62DC920C}" srcOrd="4" destOrd="0" presId="urn:microsoft.com/office/officeart/2008/layout/LinedList"/>
    <dgm:cxn modelId="{151A65D5-C64C-4164-B93C-8FF4008C229C}" type="presParOf" srcId="{48CA2681-638F-4B2E-8FDF-3CFB99D7C611}" destId="{79137DD4-A19B-4B69-9559-765B0384180F}" srcOrd="5" destOrd="0" presId="urn:microsoft.com/office/officeart/2008/layout/LinedList"/>
    <dgm:cxn modelId="{0D656B62-4C8D-4C65-9C73-8A86B959AF41}" type="presParOf" srcId="{79137DD4-A19B-4B69-9559-765B0384180F}" destId="{23AD757D-774B-4FDE-A520-723E1EAF1AB0}" srcOrd="0" destOrd="0" presId="urn:microsoft.com/office/officeart/2008/layout/LinedList"/>
    <dgm:cxn modelId="{728E791B-3346-41BC-9C72-B0F8A72CC1B1}" type="presParOf" srcId="{79137DD4-A19B-4B69-9559-765B0384180F}" destId="{3B49809F-2B85-447D-9205-47C2A1C95E40}" srcOrd="1" destOrd="0" presId="urn:microsoft.com/office/officeart/2008/layout/LinedList"/>
    <dgm:cxn modelId="{970C80F4-D4DC-4B82-9EA5-D453AF90F0C2}" type="presParOf" srcId="{48CA2681-638F-4B2E-8FDF-3CFB99D7C611}" destId="{E7CBEC85-4484-405D-A4BD-9296B7266D01}" srcOrd="6" destOrd="0" presId="urn:microsoft.com/office/officeart/2008/layout/LinedList"/>
    <dgm:cxn modelId="{60A27450-DF25-41FA-9B40-FA7C54592C17}" type="presParOf" srcId="{48CA2681-638F-4B2E-8FDF-3CFB99D7C611}" destId="{6BAE9F3D-6ED0-48F6-9901-B7ADEF897182}" srcOrd="7" destOrd="0" presId="urn:microsoft.com/office/officeart/2008/layout/LinedList"/>
    <dgm:cxn modelId="{81B853C2-C4F6-41EC-8F8B-9697DAB3A9E9}" type="presParOf" srcId="{6BAE9F3D-6ED0-48F6-9901-B7ADEF897182}" destId="{D1451466-5914-4479-A8FD-4AFBAC2A36F9}" srcOrd="0" destOrd="0" presId="urn:microsoft.com/office/officeart/2008/layout/LinedList"/>
    <dgm:cxn modelId="{0877135F-EAF0-4B07-9D78-582FF1A59564}" type="presParOf" srcId="{6BAE9F3D-6ED0-48F6-9901-B7ADEF897182}" destId="{6D2E5DDD-4F01-425D-B3AB-120A55A8A5D5}" srcOrd="1" destOrd="0" presId="urn:microsoft.com/office/officeart/2008/layout/LinedList"/>
    <dgm:cxn modelId="{DB08BB91-E16D-4161-ABB8-79A433FE5F4C}" type="presParOf" srcId="{48CA2681-638F-4B2E-8FDF-3CFB99D7C611}" destId="{9A779358-A332-42C9-A016-D444E6E49733}" srcOrd="8" destOrd="0" presId="urn:microsoft.com/office/officeart/2008/layout/LinedList"/>
    <dgm:cxn modelId="{B33C7531-DD25-40DA-BE4B-0901872F4412}" type="presParOf" srcId="{48CA2681-638F-4B2E-8FDF-3CFB99D7C611}" destId="{07F268AC-C300-41AD-BAB2-8111108E2976}" srcOrd="9" destOrd="0" presId="urn:microsoft.com/office/officeart/2008/layout/LinedList"/>
    <dgm:cxn modelId="{27D828F6-CE34-401C-ACB1-DC8345DF32C4}" type="presParOf" srcId="{07F268AC-C300-41AD-BAB2-8111108E2976}" destId="{A023630A-E2B1-4FEA-8698-14C8035186FB}" srcOrd="0" destOrd="0" presId="urn:microsoft.com/office/officeart/2008/layout/LinedList"/>
    <dgm:cxn modelId="{5F2F44A0-2991-44F1-883F-EDB8BD136E5C}" type="presParOf" srcId="{07F268AC-C300-41AD-BAB2-8111108E2976}" destId="{C6DFEB26-7EAF-40BB-94A3-88BB9FA533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792F3-4E19-4101-84A6-6CD19428182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CB7B55-0700-410C-B04F-EB6A9C492126}">
      <dgm:prSet/>
      <dgm:spPr/>
      <dgm:t>
        <a:bodyPr/>
        <a:lstStyle/>
        <a:p>
          <a:r>
            <a:rPr lang="en-US"/>
            <a:t>Idea 1: First-aid helper bot (hybrid chatbot)</a:t>
          </a:r>
        </a:p>
      </dgm:t>
    </dgm:pt>
    <dgm:pt modelId="{DA1E0E9A-86A9-4982-82D6-723DB6B4183B}" type="parTrans" cxnId="{B0F2290C-9513-4289-9507-6E8D6E26264B}">
      <dgm:prSet/>
      <dgm:spPr/>
      <dgm:t>
        <a:bodyPr/>
        <a:lstStyle/>
        <a:p>
          <a:endParaRPr lang="en-US"/>
        </a:p>
      </dgm:t>
    </dgm:pt>
    <dgm:pt modelId="{F3A3923E-142E-4A20-AD17-A32CE2BE57DE}" type="sibTrans" cxnId="{B0F2290C-9513-4289-9507-6E8D6E26264B}">
      <dgm:prSet/>
      <dgm:spPr/>
      <dgm:t>
        <a:bodyPr/>
        <a:lstStyle/>
        <a:p>
          <a:endParaRPr lang="en-US"/>
        </a:p>
      </dgm:t>
    </dgm:pt>
    <dgm:pt modelId="{48917CBF-FAA0-47C8-97E8-D443AC7C7149}">
      <dgm:prSet/>
      <dgm:spPr/>
      <dgm:t>
        <a:bodyPr/>
        <a:lstStyle/>
        <a:p>
          <a:r>
            <a:rPr lang="en-US"/>
            <a:t>-&gt; dataset: from websites under first-aid books</a:t>
          </a:r>
        </a:p>
      </dgm:t>
    </dgm:pt>
    <dgm:pt modelId="{AFD059C7-D298-4A99-8D1F-032225D8BF09}" type="parTrans" cxnId="{0EC0B749-C837-4C59-9B53-A531854950A9}">
      <dgm:prSet/>
      <dgm:spPr/>
      <dgm:t>
        <a:bodyPr/>
        <a:lstStyle/>
        <a:p>
          <a:endParaRPr lang="en-US"/>
        </a:p>
      </dgm:t>
    </dgm:pt>
    <dgm:pt modelId="{CE9E35C2-C94A-426C-99FE-80CAA4F65F95}" type="sibTrans" cxnId="{0EC0B749-C837-4C59-9B53-A531854950A9}">
      <dgm:prSet/>
      <dgm:spPr/>
      <dgm:t>
        <a:bodyPr/>
        <a:lstStyle/>
        <a:p>
          <a:endParaRPr lang="en-US"/>
        </a:p>
      </dgm:t>
    </dgm:pt>
    <dgm:pt modelId="{7D400B97-50EF-4C00-BAFB-C27703F30853}">
      <dgm:prSet/>
      <dgm:spPr/>
      <dgm:t>
        <a:bodyPr/>
        <a:lstStyle/>
        <a:p>
          <a:r>
            <a:rPr lang="en-US"/>
            <a:t>Idea 2: Smart home bot</a:t>
          </a:r>
        </a:p>
      </dgm:t>
    </dgm:pt>
    <dgm:pt modelId="{BCEE72EB-CA74-49FF-B1BE-F24EFAB7BFB7}" type="parTrans" cxnId="{A5538B12-A456-4DBB-B3FF-9FC98AE1D17C}">
      <dgm:prSet/>
      <dgm:spPr/>
      <dgm:t>
        <a:bodyPr/>
        <a:lstStyle/>
        <a:p>
          <a:endParaRPr lang="en-US"/>
        </a:p>
      </dgm:t>
    </dgm:pt>
    <dgm:pt modelId="{9D9F574C-EE3F-40B1-AC2F-8346D188112B}" type="sibTrans" cxnId="{A5538B12-A456-4DBB-B3FF-9FC98AE1D17C}">
      <dgm:prSet/>
      <dgm:spPr/>
      <dgm:t>
        <a:bodyPr/>
        <a:lstStyle/>
        <a:p>
          <a:endParaRPr lang="en-US"/>
        </a:p>
      </dgm:t>
    </dgm:pt>
    <dgm:pt modelId="{C57BF3C1-27F0-4BA6-A2BE-B9FBBF308A83}">
      <dgm:prSet/>
      <dgm:spPr/>
      <dgm:t>
        <a:bodyPr/>
        <a:lstStyle/>
        <a:p>
          <a:r>
            <a:rPr lang="en-US"/>
            <a:t>-&gt; dataset: energy prices, grocery prices</a:t>
          </a:r>
        </a:p>
      </dgm:t>
    </dgm:pt>
    <dgm:pt modelId="{4B2B0666-7612-4FDE-874C-9418A627CD97}" type="parTrans" cxnId="{7D6F79FE-9423-4203-AF2E-09976A84D86F}">
      <dgm:prSet/>
      <dgm:spPr/>
      <dgm:t>
        <a:bodyPr/>
        <a:lstStyle/>
        <a:p>
          <a:endParaRPr lang="en-US"/>
        </a:p>
      </dgm:t>
    </dgm:pt>
    <dgm:pt modelId="{58FF391B-1556-47BF-89B4-9937FF47803C}" type="sibTrans" cxnId="{7D6F79FE-9423-4203-AF2E-09976A84D86F}">
      <dgm:prSet/>
      <dgm:spPr/>
      <dgm:t>
        <a:bodyPr/>
        <a:lstStyle/>
        <a:p>
          <a:endParaRPr lang="en-US"/>
        </a:p>
      </dgm:t>
    </dgm:pt>
    <dgm:pt modelId="{E132A8D3-D501-4CBD-AADB-E7C6A6F71857}">
      <dgm:prSet/>
      <dgm:spPr/>
      <dgm:t>
        <a:bodyPr/>
        <a:lstStyle/>
        <a:p>
          <a:r>
            <a:rPr lang="en-US"/>
            <a:t>Idea 3: House hunting</a:t>
          </a:r>
        </a:p>
      </dgm:t>
    </dgm:pt>
    <dgm:pt modelId="{DEA3E3D7-76DF-49EF-97F0-2075074D44CA}" type="parTrans" cxnId="{CBF51DF1-0403-49E9-9D50-34341E1FDCD3}">
      <dgm:prSet/>
      <dgm:spPr/>
      <dgm:t>
        <a:bodyPr/>
        <a:lstStyle/>
        <a:p>
          <a:endParaRPr lang="en-US"/>
        </a:p>
      </dgm:t>
    </dgm:pt>
    <dgm:pt modelId="{1BC59BC6-85DF-4D35-AF54-4E5C8C66B463}" type="sibTrans" cxnId="{CBF51DF1-0403-49E9-9D50-34341E1FDCD3}">
      <dgm:prSet/>
      <dgm:spPr/>
      <dgm:t>
        <a:bodyPr/>
        <a:lstStyle/>
        <a:p>
          <a:endParaRPr lang="en-US"/>
        </a:p>
      </dgm:t>
    </dgm:pt>
    <dgm:pt modelId="{7A328DD3-D3F1-48C5-9488-3D1E9C795CF6}">
      <dgm:prSet/>
      <dgm:spPr/>
      <dgm:t>
        <a:bodyPr/>
        <a:lstStyle/>
        <a:p>
          <a:r>
            <a:rPr lang="en-US"/>
            <a:t>-&gt; dataset: home or student accommodations</a:t>
          </a:r>
        </a:p>
      </dgm:t>
    </dgm:pt>
    <dgm:pt modelId="{F5E0C006-5504-41BB-A267-1C45BD046702}" type="parTrans" cxnId="{AB9E25C5-5F18-4FE4-90C5-27877077E3E0}">
      <dgm:prSet/>
      <dgm:spPr/>
      <dgm:t>
        <a:bodyPr/>
        <a:lstStyle/>
        <a:p>
          <a:endParaRPr lang="en-US"/>
        </a:p>
      </dgm:t>
    </dgm:pt>
    <dgm:pt modelId="{F03C1EBF-535B-4FB8-96F9-A1908B1C6F33}" type="sibTrans" cxnId="{AB9E25C5-5F18-4FE4-90C5-27877077E3E0}">
      <dgm:prSet/>
      <dgm:spPr/>
      <dgm:t>
        <a:bodyPr/>
        <a:lstStyle/>
        <a:p>
          <a:endParaRPr lang="en-US"/>
        </a:p>
      </dgm:t>
    </dgm:pt>
    <dgm:pt modelId="{BEF94B7E-6B05-4303-9581-006DA62CFDA7}">
      <dgm:prSet/>
      <dgm:spPr/>
      <dgm:t>
        <a:bodyPr/>
        <a:lstStyle/>
        <a:p>
          <a:r>
            <a:rPr lang="en-US"/>
            <a:t>Idea 4: For Solent Uni</a:t>
          </a:r>
        </a:p>
      </dgm:t>
    </dgm:pt>
    <dgm:pt modelId="{5E68870F-5F56-4D6A-A7D2-2217057B3EA2}" type="parTrans" cxnId="{65709D7E-3F80-405A-BAF6-0FFA04EEBCC1}">
      <dgm:prSet/>
      <dgm:spPr/>
      <dgm:t>
        <a:bodyPr/>
        <a:lstStyle/>
        <a:p>
          <a:endParaRPr lang="en-US"/>
        </a:p>
      </dgm:t>
    </dgm:pt>
    <dgm:pt modelId="{55A01CC3-E89A-464B-AD9A-59C29FC18D32}" type="sibTrans" cxnId="{65709D7E-3F80-405A-BAF6-0FFA04EEBCC1}">
      <dgm:prSet/>
      <dgm:spPr/>
      <dgm:t>
        <a:bodyPr/>
        <a:lstStyle/>
        <a:p>
          <a:endParaRPr lang="en-US"/>
        </a:p>
      </dgm:t>
    </dgm:pt>
    <dgm:pt modelId="{2215657E-1457-4C04-B496-51323787A4E6}">
      <dgm:prSet/>
      <dgm:spPr/>
      <dgm:t>
        <a:bodyPr/>
        <a:lstStyle/>
        <a:p>
          <a:r>
            <a:rPr lang="en-US"/>
            <a:t>-&gt; dataset: alter existing NLP dataset</a:t>
          </a:r>
        </a:p>
      </dgm:t>
    </dgm:pt>
    <dgm:pt modelId="{B4E563FC-ED3C-41D0-BD36-A94252627A19}" type="parTrans" cxnId="{6422DA3E-E9C8-4F4A-86C0-1CA9264653D6}">
      <dgm:prSet/>
      <dgm:spPr/>
      <dgm:t>
        <a:bodyPr/>
        <a:lstStyle/>
        <a:p>
          <a:endParaRPr lang="en-US"/>
        </a:p>
      </dgm:t>
    </dgm:pt>
    <dgm:pt modelId="{36E7BCAE-3909-4317-8C23-BB1CFCD9D930}" type="sibTrans" cxnId="{6422DA3E-E9C8-4F4A-86C0-1CA9264653D6}">
      <dgm:prSet/>
      <dgm:spPr/>
      <dgm:t>
        <a:bodyPr/>
        <a:lstStyle/>
        <a:p>
          <a:endParaRPr lang="en-US"/>
        </a:p>
      </dgm:t>
    </dgm:pt>
    <dgm:pt modelId="{874A5E46-047F-4A57-8046-625395FDFDEC}">
      <dgm:prSet/>
      <dgm:spPr/>
      <dgm:t>
        <a:bodyPr/>
        <a:lstStyle/>
        <a:p>
          <a:r>
            <a:rPr lang="en-US"/>
            <a:t>Idea 5: Health care chatbot</a:t>
          </a:r>
        </a:p>
      </dgm:t>
    </dgm:pt>
    <dgm:pt modelId="{F7F565D0-6FCD-4427-8658-CEE7E21FC2A2}" type="parTrans" cxnId="{34CE01CF-A10F-4B4F-BF2C-4E038035D9CE}">
      <dgm:prSet/>
      <dgm:spPr/>
      <dgm:t>
        <a:bodyPr/>
        <a:lstStyle/>
        <a:p>
          <a:endParaRPr lang="en-US"/>
        </a:p>
      </dgm:t>
    </dgm:pt>
    <dgm:pt modelId="{F8568641-2A52-4232-BCE7-9E45A1626F98}" type="sibTrans" cxnId="{34CE01CF-A10F-4B4F-BF2C-4E038035D9CE}">
      <dgm:prSet/>
      <dgm:spPr/>
      <dgm:t>
        <a:bodyPr/>
        <a:lstStyle/>
        <a:p>
          <a:endParaRPr lang="en-US"/>
        </a:p>
      </dgm:t>
    </dgm:pt>
    <dgm:pt modelId="{42D5432B-DEC8-4E17-A885-A5B8E4B09BA9}">
      <dgm:prSet/>
      <dgm:spPr/>
      <dgm:t>
        <a:bodyPr/>
        <a:lstStyle/>
        <a:p>
          <a:r>
            <a:rPr lang="en-US"/>
            <a:t>-&gt; dataset: Patient queries and advices</a:t>
          </a:r>
        </a:p>
      </dgm:t>
    </dgm:pt>
    <dgm:pt modelId="{8A7D19F3-7C9A-4761-A23B-04E1385FFDBA}" type="parTrans" cxnId="{77E5B1B0-36CE-4A43-B71C-B5C49C0DE5EE}">
      <dgm:prSet/>
      <dgm:spPr/>
      <dgm:t>
        <a:bodyPr/>
        <a:lstStyle/>
        <a:p>
          <a:endParaRPr lang="en-US"/>
        </a:p>
      </dgm:t>
    </dgm:pt>
    <dgm:pt modelId="{DB7E3AEB-2832-4EC2-9D28-148DA491B7CF}" type="sibTrans" cxnId="{77E5B1B0-36CE-4A43-B71C-B5C49C0DE5EE}">
      <dgm:prSet/>
      <dgm:spPr/>
      <dgm:t>
        <a:bodyPr/>
        <a:lstStyle/>
        <a:p>
          <a:endParaRPr lang="en-US"/>
        </a:p>
      </dgm:t>
    </dgm:pt>
    <dgm:pt modelId="{164B85B3-63BF-4285-900A-3FE4C3F46F41}" type="pres">
      <dgm:prSet presAssocID="{2FC792F3-4E19-4101-84A6-6CD194281823}" presName="vert0" presStyleCnt="0">
        <dgm:presLayoutVars>
          <dgm:dir/>
          <dgm:animOne val="branch"/>
          <dgm:animLvl val="lvl"/>
        </dgm:presLayoutVars>
      </dgm:prSet>
      <dgm:spPr/>
    </dgm:pt>
    <dgm:pt modelId="{6A8A8650-AB57-4C93-A304-3747EB8EE0B0}" type="pres">
      <dgm:prSet presAssocID="{ACCB7B55-0700-410C-B04F-EB6A9C492126}" presName="thickLine" presStyleLbl="alignNode1" presStyleIdx="0" presStyleCnt="10"/>
      <dgm:spPr/>
    </dgm:pt>
    <dgm:pt modelId="{C9A38B5A-CE9C-4B74-900F-005C8D4B4C45}" type="pres">
      <dgm:prSet presAssocID="{ACCB7B55-0700-410C-B04F-EB6A9C492126}" presName="horz1" presStyleCnt="0"/>
      <dgm:spPr/>
    </dgm:pt>
    <dgm:pt modelId="{44100ABD-31B1-4137-9BF0-5631C4570BB4}" type="pres">
      <dgm:prSet presAssocID="{ACCB7B55-0700-410C-B04F-EB6A9C492126}" presName="tx1" presStyleLbl="revTx" presStyleIdx="0" presStyleCnt="10"/>
      <dgm:spPr/>
    </dgm:pt>
    <dgm:pt modelId="{C6ECCCED-1C12-4036-8835-07A3721E1497}" type="pres">
      <dgm:prSet presAssocID="{ACCB7B55-0700-410C-B04F-EB6A9C492126}" presName="vert1" presStyleCnt="0"/>
      <dgm:spPr/>
    </dgm:pt>
    <dgm:pt modelId="{7690EC95-205C-4FED-B1A1-9EE462039556}" type="pres">
      <dgm:prSet presAssocID="{48917CBF-FAA0-47C8-97E8-D443AC7C7149}" presName="thickLine" presStyleLbl="alignNode1" presStyleIdx="1" presStyleCnt="10"/>
      <dgm:spPr/>
    </dgm:pt>
    <dgm:pt modelId="{B1C1817C-81DC-425E-91C1-71514AC3D84A}" type="pres">
      <dgm:prSet presAssocID="{48917CBF-FAA0-47C8-97E8-D443AC7C7149}" presName="horz1" presStyleCnt="0"/>
      <dgm:spPr/>
    </dgm:pt>
    <dgm:pt modelId="{79AE4E17-2726-46AC-813D-981716BA104A}" type="pres">
      <dgm:prSet presAssocID="{48917CBF-FAA0-47C8-97E8-D443AC7C7149}" presName="tx1" presStyleLbl="revTx" presStyleIdx="1" presStyleCnt="10"/>
      <dgm:spPr/>
    </dgm:pt>
    <dgm:pt modelId="{8CAF9362-E626-489C-AD87-6AD2D9C2D681}" type="pres">
      <dgm:prSet presAssocID="{48917CBF-FAA0-47C8-97E8-D443AC7C7149}" presName="vert1" presStyleCnt="0"/>
      <dgm:spPr/>
    </dgm:pt>
    <dgm:pt modelId="{D2079DCB-5CA6-47CB-BA90-6563D14784C7}" type="pres">
      <dgm:prSet presAssocID="{7D400B97-50EF-4C00-BAFB-C27703F30853}" presName="thickLine" presStyleLbl="alignNode1" presStyleIdx="2" presStyleCnt="10"/>
      <dgm:spPr/>
    </dgm:pt>
    <dgm:pt modelId="{056D4C59-7E85-4CF3-B7CD-3AD2FA58B0F8}" type="pres">
      <dgm:prSet presAssocID="{7D400B97-50EF-4C00-BAFB-C27703F30853}" presName="horz1" presStyleCnt="0"/>
      <dgm:spPr/>
    </dgm:pt>
    <dgm:pt modelId="{AAAEE816-D561-4D71-92D6-A3A1FE95E146}" type="pres">
      <dgm:prSet presAssocID="{7D400B97-50EF-4C00-BAFB-C27703F30853}" presName="tx1" presStyleLbl="revTx" presStyleIdx="2" presStyleCnt="10"/>
      <dgm:spPr/>
    </dgm:pt>
    <dgm:pt modelId="{6B8451AC-6E2F-4496-A835-C37E30F64F7A}" type="pres">
      <dgm:prSet presAssocID="{7D400B97-50EF-4C00-BAFB-C27703F30853}" presName="vert1" presStyleCnt="0"/>
      <dgm:spPr/>
    </dgm:pt>
    <dgm:pt modelId="{9980E8B7-B00D-4B77-986D-85CD80E33C1D}" type="pres">
      <dgm:prSet presAssocID="{C57BF3C1-27F0-4BA6-A2BE-B9FBBF308A83}" presName="thickLine" presStyleLbl="alignNode1" presStyleIdx="3" presStyleCnt="10"/>
      <dgm:spPr/>
    </dgm:pt>
    <dgm:pt modelId="{024A9585-1A84-468C-B5B4-37F43DBBD67B}" type="pres">
      <dgm:prSet presAssocID="{C57BF3C1-27F0-4BA6-A2BE-B9FBBF308A83}" presName="horz1" presStyleCnt="0"/>
      <dgm:spPr/>
    </dgm:pt>
    <dgm:pt modelId="{0FFFB16B-BEDE-41D8-8170-4545ED970C7F}" type="pres">
      <dgm:prSet presAssocID="{C57BF3C1-27F0-4BA6-A2BE-B9FBBF308A83}" presName="tx1" presStyleLbl="revTx" presStyleIdx="3" presStyleCnt="10"/>
      <dgm:spPr/>
    </dgm:pt>
    <dgm:pt modelId="{5ECCEEBB-A095-4A10-B2F8-575B7FCFE64E}" type="pres">
      <dgm:prSet presAssocID="{C57BF3C1-27F0-4BA6-A2BE-B9FBBF308A83}" presName="vert1" presStyleCnt="0"/>
      <dgm:spPr/>
    </dgm:pt>
    <dgm:pt modelId="{A4DAB823-6863-4735-B6DD-44A3E0658673}" type="pres">
      <dgm:prSet presAssocID="{E132A8D3-D501-4CBD-AADB-E7C6A6F71857}" presName="thickLine" presStyleLbl="alignNode1" presStyleIdx="4" presStyleCnt="10"/>
      <dgm:spPr/>
    </dgm:pt>
    <dgm:pt modelId="{FFB90158-DA4F-4DDE-BA92-5F2FD7CB92B2}" type="pres">
      <dgm:prSet presAssocID="{E132A8D3-D501-4CBD-AADB-E7C6A6F71857}" presName="horz1" presStyleCnt="0"/>
      <dgm:spPr/>
    </dgm:pt>
    <dgm:pt modelId="{02CFF9CE-88A5-4479-9FAB-A31478B7662F}" type="pres">
      <dgm:prSet presAssocID="{E132A8D3-D501-4CBD-AADB-E7C6A6F71857}" presName="tx1" presStyleLbl="revTx" presStyleIdx="4" presStyleCnt="10"/>
      <dgm:spPr/>
    </dgm:pt>
    <dgm:pt modelId="{EEEC2911-241F-4E7E-89AF-5843EA31883D}" type="pres">
      <dgm:prSet presAssocID="{E132A8D3-D501-4CBD-AADB-E7C6A6F71857}" presName="vert1" presStyleCnt="0"/>
      <dgm:spPr/>
    </dgm:pt>
    <dgm:pt modelId="{8E165AE9-C35F-485A-8D57-22E2571AAE9D}" type="pres">
      <dgm:prSet presAssocID="{7A328DD3-D3F1-48C5-9488-3D1E9C795CF6}" presName="thickLine" presStyleLbl="alignNode1" presStyleIdx="5" presStyleCnt="10"/>
      <dgm:spPr/>
    </dgm:pt>
    <dgm:pt modelId="{A4139877-D54F-4EFD-8983-5EDD6A7A5732}" type="pres">
      <dgm:prSet presAssocID="{7A328DD3-D3F1-48C5-9488-3D1E9C795CF6}" presName="horz1" presStyleCnt="0"/>
      <dgm:spPr/>
    </dgm:pt>
    <dgm:pt modelId="{85D6C674-BD7C-45B2-8199-3E8353F77785}" type="pres">
      <dgm:prSet presAssocID="{7A328DD3-D3F1-48C5-9488-3D1E9C795CF6}" presName="tx1" presStyleLbl="revTx" presStyleIdx="5" presStyleCnt="10"/>
      <dgm:spPr/>
    </dgm:pt>
    <dgm:pt modelId="{5E2B6199-2AD4-47E7-94B5-4EF165C6A4D1}" type="pres">
      <dgm:prSet presAssocID="{7A328DD3-D3F1-48C5-9488-3D1E9C795CF6}" presName="vert1" presStyleCnt="0"/>
      <dgm:spPr/>
    </dgm:pt>
    <dgm:pt modelId="{945A80DA-2620-4FD4-97F5-E8BDDFD9126D}" type="pres">
      <dgm:prSet presAssocID="{BEF94B7E-6B05-4303-9581-006DA62CFDA7}" presName="thickLine" presStyleLbl="alignNode1" presStyleIdx="6" presStyleCnt="10"/>
      <dgm:spPr/>
    </dgm:pt>
    <dgm:pt modelId="{BF5D3657-AD0B-4651-9739-53E6E1B39F3D}" type="pres">
      <dgm:prSet presAssocID="{BEF94B7E-6B05-4303-9581-006DA62CFDA7}" presName="horz1" presStyleCnt="0"/>
      <dgm:spPr/>
    </dgm:pt>
    <dgm:pt modelId="{2DE09DAE-A40A-4A96-86FE-F0460182F0A9}" type="pres">
      <dgm:prSet presAssocID="{BEF94B7E-6B05-4303-9581-006DA62CFDA7}" presName="tx1" presStyleLbl="revTx" presStyleIdx="6" presStyleCnt="10"/>
      <dgm:spPr/>
    </dgm:pt>
    <dgm:pt modelId="{B5661738-039A-4A52-B725-205C60433A61}" type="pres">
      <dgm:prSet presAssocID="{BEF94B7E-6B05-4303-9581-006DA62CFDA7}" presName="vert1" presStyleCnt="0"/>
      <dgm:spPr/>
    </dgm:pt>
    <dgm:pt modelId="{08A3EE9D-D81D-49D4-BCFE-BAFC2DDC9244}" type="pres">
      <dgm:prSet presAssocID="{2215657E-1457-4C04-B496-51323787A4E6}" presName="thickLine" presStyleLbl="alignNode1" presStyleIdx="7" presStyleCnt="10"/>
      <dgm:spPr/>
    </dgm:pt>
    <dgm:pt modelId="{62B9A558-E71F-4808-92B0-8CC3FE7392D9}" type="pres">
      <dgm:prSet presAssocID="{2215657E-1457-4C04-B496-51323787A4E6}" presName="horz1" presStyleCnt="0"/>
      <dgm:spPr/>
    </dgm:pt>
    <dgm:pt modelId="{E807A56A-628C-4CAB-9B18-0F24C6180445}" type="pres">
      <dgm:prSet presAssocID="{2215657E-1457-4C04-B496-51323787A4E6}" presName="tx1" presStyleLbl="revTx" presStyleIdx="7" presStyleCnt="10"/>
      <dgm:spPr/>
    </dgm:pt>
    <dgm:pt modelId="{6D9BB5C1-9477-4683-8751-187598FD9B31}" type="pres">
      <dgm:prSet presAssocID="{2215657E-1457-4C04-B496-51323787A4E6}" presName="vert1" presStyleCnt="0"/>
      <dgm:spPr/>
    </dgm:pt>
    <dgm:pt modelId="{406E476D-6F0F-4A83-8CCD-3F0C52FC3DDA}" type="pres">
      <dgm:prSet presAssocID="{874A5E46-047F-4A57-8046-625395FDFDEC}" presName="thickLine" presStyleLbl="alignNode1" presStyleIdx="8" presStyleCnt="10"/>
      <dgm:spPr/>
    </dgm:pt>
    <dgm:pt modelId="{05535FBF-86FA-4E6A-9E54-12429AE85725}" type="pres">
      <dgm:prSet presAssocID="{874A5E46-047F-4A57-8046-625395FDFDEC}" presName="horz1" presStyleCnt="0"/>
      <dgm:spPr/>
    </dgm:pt>
    <dgm:pt modelId="{D151E5D7-E001-442E-8261-E241EE42E523}" type="pres">
      <dgm:prSet presAssocID="{874A5E46-047F-4A57-8046-625395FDFDEC}" presName="tx1" presStyleLbl="revTx" presStyleIdx="8" presStyleCnt="10"/>
      <dgm:spPr/>
    </dgm:pt>
    <dgm:pt modelId="{11E53E0A-DBC7-4E4E-B541-F02CB07302BE}" type="pres">
      <dgm:prSet presAssocID="{874A5E46-047F-4A57-8046-625395FDFDEC}" presName="vert1" presStyleCnt="0"/>
      <dgm:spPr/>
    </dgm:pt>
    <dgm:pt modelId="{64A0A2F3-B3F6-45CF-8701-D9C75224FCA8}" type="pres">
      <dgm:prSet presAssocID="{42D5432B-DEC8-4E17-A885-A5B8E4B09BA9}" presName="thickLine" presStyleLbl="alignNode1" presStyleIdx="9" presStyleCnt="10"/>
      <dgm:spPr/>
    </dgm:pt>
    <dgm:pt modelId="{07A1C59A-710D-4BB4-8AC0-1DB74138D2B0}" type="pres">
      <dgm:prSet presAssocID="{42D5432B-DEC8-4E17-A885-A5B8E4B09BA9}" presName="horz1" presStyleCnt="0"/>
      <dgm:spPr/>
    </dgm:pt>
    <dgm:pt modelId="{2E9E7ACE-C141-4625-AF07-7A9BF1BF85B6}" type="pres">
      <dgm:prSet presAssocID="{42D5432B-DEC8-4E17-A885-A5B8E4B09BA9}" presName="tx1" presStyleLbl="revTx" presStyleIdx="9" presStyleCnt="10"/>
      <dgm:spPr/>
    </dgm:pt>
    <dgm:pt modelId="{AA7718E2-640C-4D4D-B584-AE405BE45652}" type="pres">
      <dgm:prSet presAssocID="{42D5432B-DEC8-4E17-A885-A5B8E4B09BA9}" presName="vert1" presStyleCnt="0"/>
      <dgm:spPr/>
    </dgm:pt>
  </dgm:ptLst>
  <dgm:cxnLst>
    <dgm:cxn modelId="{90253F07-5C2B-4FB9-8864-F09333A3DD72}" type="presOf" srcId="{7A328DD3-D3F1-48C5-9488-3D1E9C795CF6}" destId="{85D6C674-BD7C-45B2-8199-3E8353F77785}" srcOrd="0" destOrd="0" presId="urn:microsoft.com/office/officeart/2008/layout/LinedList"/>
    <dgm:cxn modelId="{B0F2290C-9513-4289-9507-6E8D6E26264B}" srcId="{2FC792F3-4E19-4101-84A6-6CD194281823}" destId="{ACCB7B55-0700-410C-B04F-EB6A9C492126}" srcOrd="0" destOrd="0" parTransId="{DA1E0E9A-86A9-4982-82D6-723DB6B4183B}" sibTransId="{F3A3923E-142E-4A20-AD17-A32CE2BE57DE}"/>
    <dgm:cxn modelId="{EACE4A0D-8696-47D1-90C8-E76333635BD3}" type="presOf" srcId="{E132A8D3-D501-4CBD-AADB-E7C6A6F71857}" destId="{02CFF9CE-88A5-4479-9FAB-A31478B7662F}" srcOrd="0" destOrd="0" presId="urn:microsoft.com/office/officeart/2008/layout/LinedList"/>
    <dgm:cxn modelId="{35220710-2731-4281-BFCA-B483C9CE7040}" type="presOf" srcId="{2FC792F3-4E19-4101-84A6-6CD194281823}" destId="{164B85B3-63BF-4285-900A-3FE4C3F46F41}" srcOrd="0" destOrd="0" presId="urn:microsoft.com/office/officeart/2008/layout/LinedList"/>
    <dgm:cxn modelId="{A5538B12-A456-4DBB-B3FF-9FC98AE1D17C}" srcId="{2FC792F3-4E19-4101-84A6-6CD194281823}" destId="{7D400B97-50EF-4C00-BAFB-C27703F30853}" srcOrd="2" destOrd="0" parTransId="{BCEE72EB-CA74-49FF-B1BE-F24EFAB7BFB7}" sibTransId="{9D9F574C-EE3F-40B1-AC2F-8346D188112B}"/>
    <dgm:cxn modelId="{17555930-8161-4F2B-8B0C-D618A98ACE13}" type="presOf" srcId="{BEF94B7E-6B05-4303-9581-006DA62CFDA7}" destId="{2DE09DAE-A40A-4A96-86FE-F0460182F0A9}" srcOrd="0" destOrd="0" presId="urn:microsoft.com/office/officeart/2008/layout/LinedList"/>
    <dgm:cxn modelId="{6422DA3E-E9C8-4F4A-86C0-1CA9264653D6}" srcId="{2FC792F3-4E19-4101-84A6-6CD194281823}" destId="{2215657E-1457-4C04-B496-51323787A4E6}" srcOrd="7" destOrd="0" parTransId="{B4E563FC-ED3C-41D0-BD36-A94252627A19}" sibTransId="{36E7BCAE-3909-4317-8C23-BB1CFCD9D930}"/>
    <dgm:cxn modelId="{21343942-6CD8-47D5-804A-2C2ED785E9E9}" type="presOf" srcId="{2215657E-1457-4C04-B496-51323787A4E6}" destId="{E807A56A-628C-4CAB-9B18-0F24C6180445}" srcOrd="0" destOrd="0" presId="urn:microsoft.com/office/officeart/2008/layout/LinedList"/>
    <dgm:cxn modelId="{0EC0B749-C837-4C59-9B53-A531854950A9}" srcId="{2FC792F3-4E19-4101-84A6-6CD194281823}" destId="{48917CBF-FAA0-47C8-97E8-D443AC7C7149}" srcOrd="1" destOrd="0" parTransId="{AFD059C7-D298-4A99-8D1F-032225D8BF09}" sibTransId="{CE9E35C2-C94A-426C-99FE-80CAA4F65F95}"/>
    <dgm:cxn modelId="{6E2A8478-3DC0-4885-AB1B-40AA02B5227E}" type="presOf" srcId="{874A5E46-047F-4A57-8046-625395FDFDEC}" destId="{D151E5D7-E001-442E-8261-E241EE42E523}" srcOrd="0" destOrd="0" presId="urn:microsoft.com/office/officeart/2008/layout/LinedList"/>
    <dgm:cxn modelId="{BABE3C59-157B-4B24-91CE-F8FA74637197}" type="presOf" srcId="{42D5432B-DEC8-4E17-A885-A5B8E4B09BA9}" destId="{2E9E7ACE-C141-4625-AF07-7A9BF1BF85B6}" srcOrd="0" destOrd="0" presId="urn:microsoft.com/office/officeart/2008/layout/LinedList"/>
    <dgm:cxn modelId="{65709D7E-3F80-405A-BAF6-0FFA04EEBCC1}" srcId="{2FC792F3-4E19-4101-84A6-6CD194281823}" destId="{BEF94B7E-6B05-4303-9581-006DA62CFDA7}" srcOrd="6" destOrd="0" parTransId="{5E68870F-5F56-4D6A-A7D2-2217057B3EA2}" sibTransId="{55A01CC3-E89A-464B-AD9A-59C29FC18D32}"/>
    <dgm:cxn modelId="{FF8D229F-882C-46EE-862A-2B8F51A48E2B}" type="presOf" srcId="{7D400B97-50EF-4C00-BAFB-C27703F30853}" destId="{AAAEE816-D561-4D71-92D6-A3A1FE95E146}" srcOrd="0" destOrd="0" presId="urn:microsoft.com/office/officeart/2008/layout/LinedList"/>
    <dgm:cxn modelId="{4CB6ADA2-C1D1-4F3D-B389-23F3BE5D5121}" type="presOf" srcId="{ACCB7B55-0700-410C-B04F-EB6A9C492126}" destId="{44100ABD-31B1-4137-9BF0-5631C4570BB4}" srcOrd="0" destOrd="0" presId="urn:microsoft.com/office/officeart/2008/layout/LinedList"/>
    <dgm:cxn modelId="{1DBB98A5-A393-4B4F-889F-F3930C322C9B}" type="presOf" srcId="{C57BF3C1-27F0-4BA6-A2BE-B9FBBF308A83}" destId="{0FFFB16B-BEDE-41D8-8170-4545ED970C7F}" srcOrd="0" destOrd="0" presId="urn:microsoft.com/office/officeart/2008/layout/LinedList"/>
    <dgm:cxn modelId="{77E5B1B0-36CE-4A43-B71C-B5C49C0DE5EE}" srcId="{2FC792F3-4E19-4101-84A6-6CD194281823}" destId="{42D5432B-DEC8-4E17-A885-A5B8E4B09BA9}" srcOrd="9" destOrd="0" parTransId="{8A7D19F3-7C9A-4761-A23B-04E1385FFDBA}" sibTransId="{DB7E3AEB-2832-4EC2-9D28-148DA491B7CF}"/>
    <dgm:cxn modelId="{AB9E25C5-5F18-4FE4-90C5-27877077E3E0}" srcId="{2FC792F3-4E19-4101-84A6-6CD194281823}" destId="{7A328DD3-D3F1-48C5-9488-3D1E9C795CF6}" srcOrd="5" destOrd="0" parTransId="{F5E0C006-5504-41BB-A267-1C45BD046702}" sibTransId="{F03C1EBF-535B-4FB8-96F9-A1908B1C6F33}"/>
    <dgm:cxn modelId="{34CE01CF-A10F-4B4F-BF2C-4E038035D9CE}" srcId="{2FC792F3-4E19-4101-84A6-6CD194281823}" destId="{874A5E46-047F-4A57-8046-625395FDFDEC}" srcOrd="8" destOrd="0" parTransId="{F7F565D0-6FCD-4427-8658-CEE7E21FC2A2}" sibTransId="{F8568641-2A52-4232-BCE7-9E45A1626F98}"/>
    <dgm:cxn modelId="{FAD4B2E7-4559-419A-8936-7B1E29E30076}" type="presOf" srcId="{48917CBF-FAA0-47C8-97E8-D443AC7C7149}" destId="{79AE4E17-2726-46AC-813D-981716BA104A}" srcOrd="0" destOrd="0" presId="urn:microsoft.com/office/officeart/2008/layout/LinedList"/>
    <dgm:cxn modelId="{CBF51DF1-0403-49E9-9D50-34341E1FDCD3}" srcId="{2FC792F3-4E19-4101-84A6-6CD194281823}" destId="{E132A8D3-D501-4CBD-AADB-E7C6A6F71857}" srcOrd="4" destOrd="0" parTransId="{DEA3E3D7-76DF-49EF-97F0-2075074D44CA}" sibTransId="{1BC59BC6-85DF-4D35-AF54-4E5C8C66B463}"/>
    <dgm:cxn modelId="{7D6F79FE-9423-4203-AF2E-09976A84D86F}" srcId="{2FC792F3-4E19-4101-84A6-6CD194281823}" destId="{C57BF3C1-27F0-4BA6-A2BE-B9FBBF308A83}" srcOrd="3" destOrd="0" parTransId="{4B2B0666-7612-4FDE-874C-9418A627CD97}" sibTransId="{58FF391B-1556-47BF-89B4-9937FF47803C}"/>
    <dgm:cxn modelId="{AF229B3D-650E-4E07-8A30-74A3F02AC267}" type="presParOf" srcId="{164B85B3-63BF-4285-900A-3FE4C3F46F41}" destId="{6A8A8650-AB57-4C93-A304-3747EB8EE0B0}" srcOrd="0" destOrd="0" presId="urn:microsoft.com/office/officeart/2008/layout/LinedList"/>
    <dgm:cxn modelId="{72860146-1FEA-4EB1-AB0A-C94452A0B648}" type="presParOf" srcId="{164B85B3-63BF-4285-900A-3FE4C3F46F41}" destId="{C9A38B5A-CE9C-4B74-900F-005C8D4B4C45}" srcOrd="1" destOrd="0" presId="urn:microsoft.com/office/officeart/2008/layout/LinedList"/>
    <dgm:cxn modelId="{005AD898-7476-49F9-885D-B7304124B5A3}" type="presParOf" srcId="{C9A38B5A-CE9C-4B74-900F-005C8D4B4C45}" destId="{44100ABD-31B1-4137-9BF0-5631C4570BB4}" srcOrd="0" destOrd="0" presId="urn:microsoft.com/office/officeart/2008/layout/LinedList"/>
    <dgm:cxn modelId="{8E82A37F-62D0-4F00-8375-7223713B6755}" type="presParOf" srcId="{C9A38B5A-CE9C-4B74-900F-005C8D4B4C45}" destId="{C6ECCCED-1C12-4036-8835-07A3721E1497}" srcOrd="1" destOrd="0" presId="urn:microsoft.com/office/officeart/2008/layout/LinedList"/>
    <dgm:cxn modelId="{C0652D88-8E5D-4192-A88D-D53E9EF53232}" type="presParOf" srcId="{164B85B3-63BF-4285-900A-3FE4C3F46F41}" destId="{7690EC95-205C-4FED-B1A1-9EE462039556}" srcOrd="2" destOrd="0" presId="urn:microsoft.com/office/officeart/2008/layout/LinedList"/>
    <dgm:cxn modelId="{1F316257-C082-474B-A40F-D6AC81AC627C}" type="presParOf" srcId="{164B85B3-63BF-4285-900A-3FE4C3F46F41}" destId="{B1C1817C-81DC-425E-91C1-71514AC3D84A}" srcOrd="3" destOrd="0" presId="urn:microsoft.com/office/officeart/2008/layout/LinedList"/>
    <dgm:cxn modelId="{866BD865-E7B4-4165-9528-CC170CC5DD50}" type="presParOf" srcId="{B1C1817C-81DC-425E-91C1-71514AC3D84A}" destId="{79AE4E17-2726-46AC-813D-981716BA104A}" srcOrd="0" destOrd="0" presId="urn:microsoft.com/office/officeart/2008/layout/LinedList"/>
    <dgm:cxn modelId="{205923B0-51DC-43C4-B761-FAE044FFD6A2}" type="presParOf" srcId="{B1C1817C-81DC-425E-91C1-71514AC3D84A}" destId="{8CAF9362-E626-489C-AD87-6AD2D9C2D681}" srcOrd="1" destOrd="0" presId="urn:microsoft.com/office/officeart/2008/layout/LinedList"/>
    <dgm:cxn modelId="{08CDDFBF-A023-48F6-935B-0D4B8A48895C}" type="presParOf" srcId="{164B85B3-63BF-4285-900A-3FE4C3F46F41}" destId="{D2079DCB-5CA6-47CB-BA90-6563D14784C7}" srcOrd="4" destOrd="0" presId="urn:microsoft.com/office/officeart/2008/layout/LinedList"/>
    <dgm:cxn modelId="{BECF144E-9841-418D-A36F-DF36A9AD3610}" type="presParOf" srcId="{164B85B3-63BF-4285-900A-3FE4C3F46F41}" destId="{056D4C59-7E85-4CF3-B7CD-3AD2FA58B0F8}" srcOrd="5" destOrd="0" presId="urn:microsoft.com/office/officeart/2008/layout/LinedList"/>
    <dgm:cxn modelId="{A0AF7C4D-6752-46B6-B86E-AC2942DE2CE1}" type="presParOf" srcId="{056D4C59-7E85-4CF3-B7CD-3AD2FA58B0F8}" destId="{AAAEE816-D561-4D71-92D6-A3A1FE95E146}" srcOrd="0" destOrd="0" presId="urn:microsoft.com/office/officeart/2008/layout/LinedList"/>
    <dgm:cxn modelId="{6AF958A0-0E1B-4D12-B52C-B067BEAD87D8}" type="presParOf" srcId="{056D4C59-7E85-4CF3-B7CD-3AD2FA58B0F8}" destId="{6B8451AC-6E2F-4496-A835-C37E30F64F7A}" srcOrd="1" destOrd="0" presId="urn:microsoft.com/office/officeart/2008/layout/LinedList"/>
    <dgm:cxn modelId="{FEF791B4-1E12-4C68-B7B8-6E99FA2033A2}" type="presParOf" srcId="{164B85B3-63BF-4285-900A-3FE4C3F46F41}" destId="{9980E8B7-B00D-4B77-986D-85CD80E33C1D}" srcOrd="6" destOrd="0" presId="urn:microsoft.com/office/officeart/2008/layout/LinedList"/>
    <dgm:cxn modelId="{C4E23B08-6EA5-43F3-B409-6AD848CA8DD1}" type="presParOf" srcId="{164B85B3-63BF-4285-900A-3FE4C3F46F41}" destId="{024A9585-1A84-468C-B5B4-37F43DBBD67B}" srcOrd="7" destOrd="0" presId="urn:microsoft.com/office/officeart/2008/layout/LinedList"/>
    <dgm:cxn modelId="{F2F02A06-7B15-4257-80CD-1664DCEF12E4}" type="presParOf" srcId="{024A9585-1A84-468C-B5B4-37F43DBBD67B}" destId="{0FFFB16B-BEDE-41D8-8170-4545ED970C7F}" srcOrd="0" destOrd="0" presId="urn:microsoft.com/office/officeart/2008/layout/LinedList"/>
    <dgm:cxn modelId="{5C0A1732-0D54-4489-9CD1-0B6563B9CA79}" type="presParOf" srcId="{024A9585-1A84-468C-B5B4-37F43DBBD67B}" destId="{5ECCEEBB-A095-4A10-B2F8-575B7FCFE64E}" srcOrd="1" destOrd="0" presId="urn:microsoft.com/office/officeart/2008/layout/LinedList"/>
    <dgm:cxn modelId="{F93B2B03-6956-44FD-A2A5-B00326CB86A4}" type="presParOf" srcId="{164B85B3-63BF-4285-900A-3FE4C3F46F41}" destId="{A4DAB823-6863-4735-B6DD-44A3E0658673}" srcOrd="8" destOrd="0" presId="urn:microsoft.com/office/officeart/2008/layout/LinedList"/>
    <dgm:cxn modelId="{FBBF5978-DAAA-4E9C-9972-508AB53ECD1F}" type="presParOf" srcId="{164B85B3-63BF-4285-900A-3FE4C3F46F41}" destId="{FFB90158-DA4F-4DDE-BA92-5F2FD7CB92B2}" srcOrd="9" destOrd="0" presId="urn:microsoft.com/office/officeart/2008/layout/LinedList"/>
    <dgm:cxn modelId="{F78205FF-2C8F-4478-A7EF-EC831872FDD4}" type="presParOf" srcId="{FFB90158-DA4F-4DDE-BA92-5F2FD7CB92B2}" destId="{02CFF9CE-88A5-4479-9FAB-A31478B7662F}" srcOrd="0" destOrd="0" presId="urn:microsoft.com/office/officeart/2008/layout/LinedList"/>
    <dgm:cxn modelId="{D23B25AB-BAEE-4DEF-8329-47394D97CBBC}" type="presParOf" srcId="{FFB90158-DA4F-4DDE-BA92-5F2FD7CB92B2}" destId="{EEEC2911-241F-4E7E-89AF-5843EA31883D}" srcOrd="1" destOrd="0" presId="urn:microsoft.com/office/officeart/2008/layout/LinedList"/>
    <dgm:cxn modelId="{063DA9FF-B1A7-462F-A6FA-B24CD562DAD7}" type="presParOf" srcId="{164B85B3-63BF-4285-900A-3FE4C3F46F41}" destId="{8E165AE9-C35F-485A-8D57-22E2571AAE9D}" srcOrd="10" destOrd="0" presId="urn:microsoft.com/office/officeart/2008/layout/LinedList"/>
    <dgm:cxn modelId="{BB56D499-A259-4C76-AFCE-9D0243DBD054}" type="presParOf" srcId="{164B85B3-63BF-4285-900A-3FE4C3F46F41}" destId="{A4139877-D54F-4EFD-8983-5EDD6A7A5732}" srcOrd="11" destOrd="0" presId="urn:microsoft.com/office/officeart/2008/layout/LinedList"/>
    <dgm:cxn modelId="{2D588886-DBA6-499D-8FE8-1A57B812E773}" type="presParOf" srcId="{A4139877-D54F-4EFD-8983-5EDD6A7A5732}" destId="{85D6C674-BD7C-45B2-8199-3E8353F77785}" srcOrd="0" destOrd="0" presId="urn:microsoft.com/office/officeart/2008/layout/LinedList"/>
    <dgm:cxn modelId="{EEC82631-ED01-4E74-AB10-B80341C6E08B}" type="presParOf" srcId="{A4139877-D54F-4EFD-8983-5EDD6A7A5732}" destId="{5E2B6199-2AD4-47E7-94B5-4EF165C6A4D1}" srcOrd="1" destOrd="0" presId="urn:microsoft.com/office/officeart/2008/layout/LinedList"/>
    <dgm:cxn modelId="{4F182F60-5CD3-47B4-BDBC-E72F23A84C11}" type="presParOf" srcId="{164B85B3-63BF-4285-900A-3FE4C3F46F41}" destId="{945A80DA-2620-4FD4-97F5-E8BDDFD9126D}" srcOrd="12" destOrd="0" presId="urn:microsoft.com/office/officeart/2008/layout/LinedList"/>
    <dgm:cxn modelId="{61016414-8254-4DB7-886C-AFFCBFE5AD31}" type="presParOf" srcId="{164B85B3-63BF-4285-900A-3FE4C3F46F41}" destId="{BF5D3657-AD0B-4651-9739-53E6E1B39F3D}" srcOrd="13" destOrd="0" presId="urn:microsoft.com/office/officeart/2008/layout/LinedList"/>
    <dgm:cxn modelId="{37E5462D-7AEF-40C0-828A-C7F80A3D0911}" type="presParOf" srcId="{BF5D3657-AD0B-4651-9739-53E6E1B39F3D}" destId="{2DE09DAE-A40A-4A96-86FE-F0460182F0A9}" srcOrd="0" destOrd="0" presId="urn:microsoft.com/office/officeart/2008/layout/LinedList"/>
    <dgm:cxn modelId="{00FEAA7C-92E2-4050-81E7-502DE5682208}" type="presParOf" srcId="{BF5D3657-AD0B-4651-9739-53E6E1B39F3D}" destId="{B5661738-039A-4A52-B725-205C60433A61}" srcOrd="1" destOrd="0" presId="urn:microsoft.com/office/officeart/2008/layout/LinedList"/>
    <dgm:cxn modelId="{9687E3E6-DDE7-4EFE-B3B7-E5E0D9B52C97}" type="presParOf" srcId="{164B85B3-63BF-4285-900A-3FE4C3F46F41}" destId="{08A3EE9D-D81D-49D4-BCFE-BAFC2DDC9244}" srcOrd="14" destOrd="0" presId="urn:microsoft.com/office/officeart/2008/layout/LinedList"/>
    <dgm:cxn modelId="{0F1C4F8F-9332-4ACE-A7C5-9821140E795A}" type="presParOf" srcId="{164B85B3-63BF-4285-900A-3FE4C3F46F41}" destId="{62B9A558-E71F-4808-92B0-8CC3FE7392D9}" srcOrd="15" destOrd="0" presId="urn:microsoft.com/office/officeart/2008/layout/LinedList"/>
    <dgm:cxn modelId="{7605301F-A6C8-4587-8BEA-EB07FDC616E5}" type="presParOf" srcId="{62B9A558-E71F-4808-92B0-8CC3FE7392D9}" destId="{E807A56A-628C-4CAB-9B18-0F24C6180445}" srcOrd="0" destOrd="0" presId="urn:microsoft.com/office/officeart/2008/layout/LinedList"/>
    <dgm:cxn modelId="{2478DA01-959F-4CCF-9157-BCDF70282237}" type="presParOf" srcId="{62B9A558-E71F-4808-92B0-8CC3FE7392D9}" destId="{6D9BB5C1-9477-4683-8751-187598FD9B31}" srcOrd="1" destOrd="0" presId="urn:microsoft.com/office/officeart/2008/layout/LinedList"/>
    <dgm:cxn modelId="{85E12987-04C1-45C9-82FB-2ACFAB012734}" type="presParOf" srcId="{164B85B3-63BF-4285-900A-3FE4C3F46F41}" destId="{406E476D-6F0F-4A83-8CCD-3F0C52FC3DDA}" srcOrd="16" destOrd="0" presId="urn:microsoft.com/office/officeart/2008/layout/LinedList"/>
    <dgm:cxn modelId="{1239740D-10F3-4108-B463-62AD3B8DE2D7}" type="presParOf" srcId="{164B85B3-63BF-4285-900A-3FE4C3F46F41}" destId="{05535FBF-86FA-4E6A-9E54-12429AE85725}" srcOrd="17" destOrd="0" presId="urn:microsoft.com/office/officeart/2008/layout/LinedList"/>
    <dgm:cxn modelId="{7B5543F3-209A-44A5-88BA-3FA8C7F916B2}" type="presParOf" srcId="{05535FBF-86FA-4E6A-9E54-12429AE85725}" destId="{D151E5D7-E001-442E-8261-E241EE42E523}" srcOrd="0" destOrd="0" presId="urn:microsoft.com/office/officeart/2008/layout/LinedList"/>
    <dgm:cxn modelId="{9201963D-C0E2-4CF6-8FE3-D644D19F037A}" type="presParOf" srcId="{05535FBF-86FA-4E6A-9E54-12429AE85725}" destId="{11E53E0A-DBC7-4E4E-B541-F02CB07302BE}" srcOrd="1" destOrd="0" presId="urn:microsoft.com/office/officeart/2008/layout/LinedList"/>
    <dgm:cxn modelId="{B912E034-0E30-4745-B39A-F2B2BADFB840}" type="presParOf" srcId="{164B85B3-63BF-4285-900A-3FE4C3F46F41}" destId="{64A0A2F3-B3F6-45CF-8701-D9C75224FCA8}" srcOrd="18" destOrd="0" presId="urn:microsoft.com/office/officeart/2008/layout/LinedList"/>
    <dgm:cxn modelId="{BC1D2CC3-4D97-405A-9761-FA95FAC2689F}" type="presParOf" srcId="{164B85B3-63BF-4285-900A-3FE4C3F46F41}" destId="{07A1C59A-710D-4BB4-8AC0-1DB74138D2B0}" srcOrd="19" destOrd="0" presId="urn:microsoft.com/office/officeart/2008/layout/LinedList"/>
    <dgm:cxn modelId="{932F1307-B22B-4256-843B-CBDA4EB26EF2}" type="presParOf" srcId="{07A1C59A-710D-4BB4-8AC0-1DB74138D2B0}" destId="{2E9E7ACE-C141-4625-AF07-7A9BF1BF85B6}" srcOrd="0" destOrd="0" presId="urn:microsoft.com/office/officeart/2008/layout/LinedList"/>
    <dgm:cxn modelId="{02563127-B641-4807-AD77-C5469AB2D31A}" type="presParOf" srcId="{07A1C59A-710D-4BB4-8AC0-1DB74138D2B0}" destId="{AA7718E2-640C-4D4D-B584-AE405BE456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A3836-3AC6-4A19-9CC1-E2CA30131C59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78415-D79E-4A6A-ADF1-44816718D2C2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Introduce GitHub repository/project</a:t>
          </a:r>
        </a:p>
      </dsp:txBody>
      <dsp:txXfrm>
        <a:off x="0" y="675"/>
        <a:ext cx="6291714" cy="1105876"/>
      </dsp:txXfrm>
    </dsp:sp>
    <dsp:sp modelId="{29232476-53DC-4484-B532-24D1A8B6F6BE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E06D9-E4F8-4E78-A2A0-EE4224159CF3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Define application, software, and technical requirements</a:t>
          </a:r>
        </a:p>
      </dsp:txBody>
      <dsp:txXfrm>
        <a:off x="0" y="1106552"/>
        <a:ext cx="6291714" cy="1105876"/>
      </dsp:txXfrm>
    </dsp:sp>
    <dsp:sp modelId="{1603F8FF-172B-494B-85EF-3F8B62DC920C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D757D-774B-4FDE-A520-723E1EAF1AB0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Target group, application purpose</a:t>
          </a:r>
        </a:p>
      </dsp:txBody>
      <dsp:txXfrm>
        <a:off x="0" y="2212429"/>
        <a:ext cx="6291714" cy="1105876"/>
      </dsp:txXfrm>
    </dsp:sp>
    <dsp:sp modelId="{E7CBEC85-4484-405D-A4BD-9296B7266D01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51466-5914-4479-A8FD-4AFBAC2A36F9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Rule-based, machine learning-based, or hybrid</a:t>
          </a:r>
        </a:p>
      </dsp:txBody>
      <dsp:txXfrm>
        <a:off x="0" y="3318305"/>
        <a:ext cx="6291714" cy="1105876"/>
      </dsp:txXfrm>
    </dsp:sp>
    <dsp:sp modelId="{9A779358-A332-42C9-A016-D444E6E49733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3630A-E2B1-4FEA-8698-14C8035186FB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Must vs should requirements (basic functions, extras)</a:t>
          </a:r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A8650-AB57-4C93-A304-3747EB8EE0B0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00ABD-31B1-4137-9BF0-5631C4570BB4}">
      <dsp:nvSpPr>
        <dsp:cNvPr id="0" name=""/>
        <dsp:cNvSpPr/>
      </dsp:nvSpPr>
      <dsp:spPr>
        <a:xfrm>
          <a:off x="0" y="675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Idea 1: First-aid helper bot (hybrid chatbot)</a:t>
          </a:r>
        </a:p>
      </dsp:txBody>
      <dsp:txXfrm>
        <a:off x="0" y="675"/>
        <a:ext cx="6291714" cy="552938"/>
      </dsp:txXfrm>
    </dsp:sp>
    <dsp:sp modelId="{7690EC95-205C-4FED-B1A1-9EE462039556}">
      <dsp:nvSpPr>
        <dsp:cNvPr id="0" name=""/>
        <dsp:cNvSpPr/>
      </dsp:nvSpPr>
      <dsp:spPr>
        <a:xfrm>
          <a:off x="0" y="553613"/>
          <a:ext cx="6291714" cy="0"/>
        </a:xfrm>
        <a:prstGeom prst="line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4E17-2726-46AC-813D-981716BA104A}">
      <dsp:nvSpPr>
        <dsp:cNvPr id="0" name=""/>
        <dsp:cNvSpPr/>
      </dsp:nvSpPr>
      <dsp:spPr>
        <a:xfrm>
          <a:off x="0" y="553613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-&gt; dataset: from websites under first-aid books</a:t>
          </a:r>
        </a:p>
      </dsp:txBody>
      <dsp:txXfrm>
        <a:off x="0" y="553613"/>
        <a:ext cx="6291714" cy="552938"/>
      </dsp:txXfrm>
    </dsp:sp>
    <dsp:sp modelId="{D2079DCB-5CA6-47CB-BA90-6563D14784C7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EE816-D561-4D71-92D6-A3A1FE95E146}">
      <dsp:nvSpPr>
        <dsp:cNvPr id="0" name=""/>
        <dsp:cNvSpPr/>
      </dsp:nvSpPr>
      <dsp:spPr>
        <a:xfrm>
          <a:off x="0" y="1106552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Idea 2: Smart home bot</a:t>
          </a:r>
        </a:p>
      </dsp:txBody>
      <dsp:txXfrm>
        <a:off x="0" y="1106552"/>
        <a:ext cx="6291714" cy="552938"/>
      </dsp:txXfrm>
    </dsp:sp>
    <dsp:sp modelId="{9980E8B7-B00D-4B77-986D-85CD80E33C1D}">
      <dsp:nvSpPr>
        <dsp:cNvPr id="0" name=""/>
        <dsp:cNvSpPr/>
      </dsp:nvSpPr>
      <dsp:spPr>
        <a:xfrm>
          <a:off x="0" y="1659490"/>
          <a:ext cx="6291714" cy="0"/>
        </a:xfrm>
        <a:prstGeom prst="lin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FB16B-BEDE-41D8-8170-4545ED970C7F}">
      <dsp:nvSpPr>
        <dsp:cNvPr id="0" name=""/>
        <dsp:cNvSpPr/>
      </dsp:nvSpPr>
      <dsp:spPr>
        <a:xfrm>
          <a:off x="0" y="1659490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-&gt; dataset: energy prices, grocery prices</a:t>
          </a:r>
        </a:p>
      </dsp:txBody>
      <dsp:txXfrm>
        <a:off x="0" y="1659490"/>
        <a:ext cx="6291714" cy="552938"/>
      </dsp:txXfrm>
    </dsp:sp>
    <dsp:sp modelId="{A4DAB823-6863-4735-B6DD-44A3E0658673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FF9CE-88A5-4479-9FAB-A31478B7662F}">
      <dsp:nvSpPr>
        <dsp:cNvPr id="0" name=""/>
        <dsp:cNvSpPr/>
      </dsp:nvSpPr>
      <dsp:spPr>
        <a:xfrm>
          <a:off x="0" y="2212429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Idea 3: House hunting</a:t>
          </a:r>
        </a:p>
      </dsp:txBody>
      <dsp:txXfrm>
        <a:off x="0" y="2212429"/>
        <a:ext cx="6291714" cy="552938"/>
      </dsp:txXfrm>
    </dsp:sp>
    <dsp:sp modelId="{8E165AE9-C35F-485A-8D57-22E2571AAE9D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6C674-BD7C-45B2-8199-3E8353F77785}">
      <dsp:nvSpPr>
        <dsp:cNvPr id="0" name=""/>
        <dsp:cNvSpPr/>
      </dsp:nvSpPr>
      <dsp:spPr>
        <a:xfrm>
          <a:off x="0" y="2765367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-&gt; dataset: home or student accommodations</a:t>
          </a:r>
        </a:p>
      </dsp:txBody>
      <dsp:txXfrm>
        <a:off x="0" y="2765367"/>
        <a:ext cx="6291714" cy="552938"/>
      </dsp:txXfrm>
    </dsp:sp>
    <dsp:sp modelId="{945A80DA-2620-4FD4-97F5-E8BDDFD9126D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09DAE-A40A-4A96-86FE-F0460182F0A9}">
      <dsp:nvSpPr>
        <dsp:cNvPr id="0" name=""/>
        <dsp:cNvSpPr/>
      </dsp:nvSpPr>
      <dsp:spPr>
        <a:xfrm>
          <a:off x="0" y="3318305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Idea 4: For Solent Uni</a:t>
          </a:r>
        </a:p>
      </dsp:txBody>
      <dsp:txXfrm>
        <a:off x="0" y="3318305"/>
        <a:ext cx="6291714" cy="552938"/>
      </dsp:txXfrm>
    </dsp:sp>
    <dsp:sp modelId="{08A3EE9D-D81D-49D4-BCFE-BAFC2DDC9244}">
      <dsp:nvSpPr>
        <dsp:cNvPr id="0" name=""/>
        <dsp:cNvSpPr/>
      </dsp:nvSpPr>
      <dsp:spPr>
        <a:xfrm>
          <a:off x="0" y="3871244"/>
          <a:ext cx="6291714" cy="0"/>
        </a:xfrm>
        <a:prstGeom prst="line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7A56A-628C-4CAB-9B18-0F24C6180445}">
      <dsp:nvSpPr>
        <dsp:cNvPr id="0" name=""/>
        <dsp:cNvSpPr/>
      </dsp:nvSpPr>
      <dsp:spPr>
        <a:xfrm>
          <a:off x="0" y="3871244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-&gt; dataset: alter existing NLP dataset</a:t>
          </a:r>
        </a:p>
      </dsp:txBody>
      <dsp:txXfrm>
        <a:off x="0" y="3871244"/>
        <a:ext cx="6291714" cy="552938"/>
      </dsp:txXfrm>
    </dsp:sp>
    <dsp:sp modelId="{406E476D-6F0F-4A83-8CCD-3F0C52FC3DDA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1E5D7-E001-442E-8261-E241EE42E523}">
      <dsp:nvSpPr>
        <dsp:cNvPr id="0" name=""/>
        <dsp:cNvSpPr/>
      </dsp:nvSpPr>
      <dsp:spPr>
        <a:xfrm>
          <a:off x="0" y="4424182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Idea 5: Health care chatbot</a:t>
          </a:r>
        </a:p>
      </dsp:txBody>
      <dsp:txXfrm>
        <a:off x="0" y="4424182"/>
        <a:ext cx="6291714" cy="552938"/>
      </dsp:txXfrm>
    </dsp:sp>
    <dsp:sp modelId="{64A0A2F3-B3F6-45CF-8701-D9C75224FCA8}">
      <dsp:nvSpPr>
        <dsp:cNvPr id="0" name=""/>
        <dsp:cNvSpPr/>
      </dsp:nvSpPr>
      <dsp:spPr>
        <a:xfrm>
          <a:off x="0" y="4977121"/>
          <a:ext cx="629171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E7ACE-C141-4625-AF07-7A9BF1BF85B6}">
      <dsp:nvSpPr>
        <dsp:cNvPr id="0" name=""/>
        <dsp:cNvSpPr/>
      </dsp:nvSpPr>
      <dsp:spPr>
        <a:xfrm>
          <a:off x="0" y="4977121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-&gt; dataset: Patient queries and advices</a:t>
          </a:r>
        </a:p>
      </dsp:txBody>
      <dsp:txXfrm>
        <a:off x="0" y="4977121"/>
        <a:ext cx="6291714" cy="552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F456-69FF-0FF8-9E2A-1ABE92747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514EF-1E5C-CE34-1F86-F638AA86F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BF3B-DE25-283C-0C84-0A126453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C589-76FE-0CA0-A16A-CB912D2F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F864-BFFF-7AA3-421A-0A38D1E5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27DE-B926-A4F0-1EC4-F05AB316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AF79-E202-B549-FF8A-BD8582A4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65A3-E73D-397B-85FA-2006C20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19BD-A672-3DE9-2349-842EF151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F365-9302-366C-4DA4-13BFB97B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FCD55-D93F-8859-20B0-35633F5EF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57AE6-5BF2-1F2E-00B2-F839A4BC1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01E9-5312-8FBA-984E-ADFEAFF7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06D-9DF4-A21C-17B5-10317E6E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EA38-1869-EC23-65C2-8B60288A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58F-FCDD-EA08-33CB-2EEF5CDD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E59-6144-CF85-2579-3E3486BD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7715-301C-09B1-9EB4-99DD030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B710-9AE9-C2C4-DB02-EA017EE3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6716-BC02-FD2F-347A-146B3AC9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EC9C-1CAA-1ADA-408D-AD6B9F77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EF937-42B0-6A7B-79E2-C36B2C30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FA52E-E65A-F40E-D4B5-113B9FB7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CD74-82CC-5697-6922-47C93250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D981-F706-F313-5F65-C003E793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6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8E2-DC1D-4A55-C708-89ADE51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EBB5-BE10-144D-9AE2-BDB6BFA54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F0944-0119-4783-53D1-6C34B6F16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FCA1-87E2-FF58-33CE-DD26AA1F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D843B-AB60-1542-19DC-DB80198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C5C5-20BA-C2F8-D85A-1C2991CD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E248-5518-A590-6665-7EFE6CA4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E8AD6-FFCF-34B9-D99D-8C3477F7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06F21-142A-43E6-8C97-12BF8F5B7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D8E3E-61B3-A67F-6E1E-B8FE4602D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AD854-AA52-B1B1-12C8-EEEBA9CA6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AF098-FCD8-6B41-A451-8DE4C7C4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D9BD2-DAF4-2C58-D531-299A5C42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9A54C-F10D-B05E-4008-067FF1C7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9559-CAB9-0066-CD1C-D689836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8EAB3-4C19-07E9-D6E7-FF0BF054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53D4B-432C-062B-77F8-D1444777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5A104-58FF-E013-DB9E-906734FA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B66C3-A490-2643-14C9-AEB0319C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9EBAC-63E0-5E97-92EB-427DF8B7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9B0C-40E1-6518-F0AD-85E68C33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4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674F-30EA-E7FE-54D1-4443FA20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CEB0-A416-2F68-B2FF-393B0413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B4F7F-15F2-634E-0DFF-B87D0FFB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6D3DD-C80A-AC57-570C-55B98F89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600A9-94F3-30EE-4589-A607209E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DCC55-3CCB-600D-1D85-8DA0D5A2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EE95-FE7C-BBBE-8B61-E83667EE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DF4E5-C958-FAFE-AF5F-DB5A42212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0EEE8-EB63-61B7-80ED-CD2CC22B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1068-E10D-7B02-D489-3230CE0B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70FCE-5C06-01D7-ECFB-67667954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8CA1-253D-9945-4F25-513269ED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2ADB0-4BEC-BB13-FECD-D1B0B1A5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8B6A4-252D-C4B7-A783-D14512F3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4178-DC10-C317-DAC5-A3E7AB925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34959-0987-4FE0-BD08-CF92E35B99E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1C4B7-CF68-6F3E-FD64-882013B20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284A-47C5-CCED-ADDB-7DBEC6E96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17B2D-DA79-4B73-999C-6095BF29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B5764-7471-248F-BF21-D4B42485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Today’s objectives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24.10.2024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560F0A-3ACE-3BCE-2A47-FA32CA5EF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14131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74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C6F08-DC4D-F6CF-7C50-B52D806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Rule-based, ML-based, hybrid chatbots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2B6C-7268-9624-49E2-FA137EE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2200" b="1"/>
              <a:t>Rule-based chatbots </a:t>
            </a:r>
            <a:r>
              <a:rPr lang="en-US" sz="2200"/>
              <a:t>follow predefined scripts and rules. They respond to specific keywords or patterns but struggle with complex or varied inputs.</a:t>
            </a:r>
          </a:p>
          <a:p>
            <a:r>
              <a:rPr lang="en-US" sz="2200" b="1"/>
              <a:t>Machine learning-based chatbots </a:t>
            </a:r>
            <a:r>
              <a:rPr lang="en-US" sz="2200"/>
              <a:t>use algorithms to learn from data. They improve over time, handle a wider range of inputs, and adapt to new situations but require more training data.</a:t>
            </a:r>
          </a:p>
          <a:p>
            <a:r>
              <a:rPr lang="en-US" sz="2200" b="1"/>
              <a:t>Hybrid chatbots </a:t>
            </a:r>
            <a:r>
              <a:rPr lang="en-US" sz="2200"/>
              <a:t>combine rule-based systems with machine learning, leveraging the efficiency of rules for common tasks and the adaptability of AI for complex queries.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9B7D9-F89A-ACD6-A9D2-251FB5F7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 requirements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CDC3-7AC0-31B8-07A8-0A1351FC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Should be discussed more in detail after next week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Variation 1: NLTK, TensorFlow, Keras (and JSON)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Variation 2: Chatterbot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Kaggle (https://www.kaggle.com/) for ML codes and datasets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14424-0C0A-A298-9523-0728F70F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Chatbot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006A9-5C30-9DAE-5399-DB674D2C7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53586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24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Today’s objectives 24.10.2024</vt:lpstr>
      <vt:lpstr>Rule-based, ML-based, hybrid chatbots</vt:lpstr>
      <vt:lpstr>Tech requirements</vt:lpstr>
      <vt:lpstr>Chatbot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Senju Murase</dc:creator>
  <cp:lastModifiedBy>Senju Murase</cp:lastModifiedBy>
  <cp:revision>3</cp:revision>
  <dcterms:created xsi:type="dcterms:W3CDTF">2024-10-24T11:46:21Z</dcterms:created>
  <dcterms:modified xsi:type="dcterms:W3CDTF">2024-10-24T14:51:16Z</dcterms:modified>
</cp:coreProperties>
</file>