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8BB3C-A064-4946-ACFC-8F164A054F32}" v="401" dt="2024-11-26T15:14:49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651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ju Murase" userId="1c5b6984-fb3b-4098-8e51-ab48da53607a" providerId="ADAL" clId="{A608BB3C-A064-4946-ACFC-8F164A054F32}"/>
    <pc:docChg chg="undo redo custSel addSld delSld modSld">
      <pc:chgData name="Senju Murase" userId="1c5b6984-fb3b-4098-8e51-ab48da53607a" providerId="ADAL" clId="{A608BB3C-A064-4946-ACFC-8F164A054F32}" dt="2024-11-26T15:18:30.901" v="1053" actId="2696"/>
      <pc:docMkLst>
        <pc:docMk/>
      </pc:docMkLst>
      <pc:sldChg chg="modSp mod">
        <pc:chgData name="Senju Murase" userId="1c5b6984-fb3b-4098-8e51-ab48da53607a" providerId="ADAL" clId="{A608BB3C-A064-4946-ACFC-8F164A054F32}" dt="2024-11-26T15:02:12.371" v="740"/>
        <pc:sldMkLst>
          <pc:docMk/>
          <pc:sldMk cId="3382748765" sldId="257"/>
        </pc:sldMkLst>
        <pc:spChg chg="mod">
          <ac:chgData name="Senju Murase" userId="1c5b6984-fb3b-4098-8e51-ab48da53607a" providerId="ADAL" clId="{A608BB3C-A064-4946-ACFC-8F164A054F32}" dt="2024-11-26T14:50:10.227" v="35" actId="20577"/>
          <ac:spMkLst>
            <pc:docMk/>
            <pc:sldMk cId="3382748765" sldId="257"/>
            <ac:spMk id="2" creationId="{1BCB5764-7471-248F-BF21-D4B4248549D2}"/>
          </ac:spMkLst>
        </pc:spChg>
        <pc:graphicFrameChg chg="mod">
          <ac:chgData name="Senju Murase" userId="1c5b6984-fb3b-4098-8e51-ab48da53607a" providerId="ADAL" clId="{A608BB3C-A064-4946-ACFC-8F164A054F32}" dt="2024-11-26T15:02:12.371" v="740"/>
          <ac:graphicFrameMkLst>
            <pc:docMk/>
            <pc:sldMk cId="3382748765" sldId="257"/>
            <ac:graphicFrameMk id="5" creationId="{F4560F0A-3ACE-3BCE-2A47-FA32CA5EFBD2}"/>
          </ac:graphicFrameMkLst>
        </pc:graphicFrameChg>
      </pc:sldChg>
      <pc:sldChg chg="del">
        <pc:chgData name="Senju Murase" userId="1c5b6984-fb3b-4098-8e51-ab48da53607a" providerId="ADAL" clId="{A608BB3C-A064-4946-ACFC-8F164A054F32}" dt="2024-11-26T14:54:05.500" v="307" actId="2696"/>
        <pc:sldMkLst>
          <pc:docMk/>
          <pc:sldMk cId="891252112" sldId="259"/>
        </pc:sldMkLst>
      </pc:sldChg>
      <pc:sldChg chg="del">
        <pc:chgData name="Senju Murase" userId="1c5b6984-fb3b-4098-8e51-ab48da53607a" providerId="ADAL" clId="{A608BB3C-A064-4946-ACFC-8F164A054F32}" dt="2024-11-26T15:18:30.901" v="1053" actId="2696"/>
        <pc:sldMkLst>
          <pc:docMk/>
          <pc:sldMk cId="2552242091" sldId="261"/>
        </pc:sldMkLst>
      </pc:sldChg>
      <pc:sldChg chg="addSp delSp modSp new mod setBg">
        <pc:chgData name="Senju Murase" userId="1c5b6984-fb3b-4098-8e51-ab48da53607a" providerId="ADAL" clId="{A608BB3C-A064-4946-ACFC-8F164A054F32}" dt="2024-11-26T15:03:53.562" v="759" actId="26606"/>
        <pc:sldMkLst>
          <pc:docMk/>
          <pc:sldMk cId="1642585198" sldId="262"/>
        </pc:sldMkLst>
        <pc:spChg chg="mo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" creationId="{B6B5E3D3-774B-DEAC-9634-EDBE3BA49260}"/>
          </ac:spMkLst>
        </pc:spChg>
        <pc:spChg chg="add del mo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3" creationId="{5D554649-FB7E-009A-F210-14470BEE506C}"/>
          </ac:spMkLst>
        </pc:spChg>
        <pc:spChg chg="add del">
          <ac:chgData name="Senju Murase" userId="1c5b6984-fb3b-4098-8e51-ab48da53607a" providerId="ADAL" clId="{A608BB3C-A064-4946-ACFC-8F164A054F32}" dt="2024-11-26T15:03:52.985" v="758" actId="26606"/>
          <ac:spMkLst>
            <pc:docMk/>
            <pc:sldMk cId="1642585198" sldId="262"/>
            <ac:spMk id="6" creationId="{C2554CA6-288E-4202-BC52-2E5A8F0C0AED}"/>
          </ac:spMkLst>
        </pc:spChg>
        <pc:spChg chg="add del">
          <ac:chgData name="Senju Murase" userId="1c5b6984-fb3b-4098-8e51-ab48da53607a" providerId="ADAL" clId="{A608BB3C-A064-4946-ACFC-8F164A054F32}" dt="2024-11-26T15:03:52.985" v="758" actId="26606"/>
          <ac:spMkLst>
            <pc:docMk/>
            <pc:sldMk cId="1642585198" sldId="262"/>
            <ac:spMk id="7" creationId="{B10BB131-AC8E-4A8E-A5D1-36260F720C3B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8" creationId="{F837543A-6020-4505-A233-C9DB4BF74011}"/>
          </ac:spMkLst>
        </pc:spChg>
        <pc:spChg chg="add del">
          <ac:chgData name="Senju Murase" userId="1c5b6984-fb3b-4098-8e51-ab48da53607a" providerId="ADAL" clId="{A608BB3C-A064-4946-ACFC-8F164A054F32}" dt="2024-11-26T15:03:45.394" v="754" actId="26606"/>
          <ac:spMkLst>
            <pc:docMk/>
            <pc:sldMk cId="1642585198" sldId="262"/>
            <ac:spMk id="9" creationId="{53B021B3-DE93-4AB7-8A18-CF5F1CED88B8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10" creationId="{35B16301-FB18-48BA-A6DD-C37CAF6F9A18}"/>
          </ac:spMkLst>
        </pc:spChg>
        <pc:spChg chg="add del">
          <ac:chgData name="Senju Murase" userId="1c5b6984-fb3b-4098-8e51-ab48da53607a" providerId="ADAL" clId="{A608BB3C-A064-4946-ACFC-8F164A054F32}" dt="2024-11-26T15:03:45.394" v="754" actId="26606"/>
          <ac:spMkLst>
            <pc:docMk/>
            <pc:sldMk cId="1642585198" sldId="262"/>
            <ac:spMk id="11" creationId="{52D502E5-F6B4-4D58-B4AE-FC466FF15EE8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12" creationId="{C3C0D90E-074A-4F52-9B11-B52BEF4BCBE5}"/>
          </ac:spMkLst>
        </pc:spChg>
        <pc:spChg chg="add del">
          <ac:chgData name="Senju Murase" userId="1c5b6984-fb3b-4098-8e51-ab48da53607a" providerId="ADAL" clId="{A608BB3C-A064-4946-ACFC-8F164A054F32}" dt="2024-11-26T15:03:45.394" v="754" actId="26606"/>
          <ac:spMkLst>
            <pc:docMk/>
            <pc:sldMk cId="1642585198" sldId="262"/>
            <ac:spMk id="13" creationId="{9DECDBF4-02B6-4BB4-B65B-B8107AD6A9E8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14" creationId="{CABBD4C1-E6F8-46F6-8152-A8A97490BF4D}"/>
          </ac:spMkLst>
        </pc:spChg>
        <pc:spChg chg="add del">
          <ac:chgData name="Senju Murase" userId="1c5b6984-fb3b-4098-8e51-ab48da53607a" providerId="ADAL" clId="{A608BB3C-A064-4946-ACFC-8F164A054F32}" dt="2024-11-26T15:03:52.985" v="758" actId="26606"/>
          <ac:spMkLst>
            <pc:docMk/>
            <pc:sldMk cId="1642585198" sldId="262"/>
            <ac:spMk id="15" creationId="{5B7778FC-632E-4DCA-A7CB-0D7731CCF970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16" creationId="{83BA5EF5-1FE9-4BF9-83BB-269BCDDF6156}"/>
          </ac:spMkLst>
        </pc:spChg>
        <pc:spChg chg="add del">
          <ac:chgData name="Senju Murase" userId="1c5b6984-fb3b-4098-8e51-ab48da53607a" providerId="ADAL" clId="{A608BB3C-A064-4946-ACFC-8F164A054F32}" dt="2024-11-26T15:03:52.985" v="758" actId="26606"/>
          <ac:spMkLst>
            <pc:docMk/>
            <pc:sldMk cId="1642585198" sldId="262"/>
            <ac:spMk id="17" creationId="{FA23A907-97FB-4A8F-880A-DD77401C4296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19" creationId="{F837543A-6020-4505-A233-C9DB4BF74011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20" creationId="{88853921-7BC9-4BDE-ACAB-133C683C82D6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1" creationId="{35B16301-FB18-48BA-A6DD-C37CAF6F9A18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22" creationId="{09192968-3AE7-4470-A61C-97294BB92731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3" creationId="{C3C0D90E-074A-4F52-9B11-B52BEF4BCBE5}"/>
          </ac:spMkLst>
        </pc:spChg>
        <pc:spChg chg="add del">
          <ac:chgData name="Senju Murase" userId="1c5b6984-fb3b-4098-8e51-ab48da53607a" providerId="ADAL" clId="{A608BB3C-A064-4946-ACFC-8F164A054F32}" dt="2024-11-26T15:03:49.447" v="756" actId="26606"/>
          <ac:spMkLst>
            <pc:docMk/>
            <pc:sldMk cId="1642585198" sldId="262"/>
            <ac:spMk id="24" creationId="{3AB72E55-43E4-4356-BFE8-E2102CB0B505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5" creationId="{CABBD4C1-E6F8-46F6-8152-A8A97490BF4D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6" creationId="{83BA5EF5-1FE9-4BF9-83BB-269BCDDF6156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8" creationId="{88853921-7BC9-4BDE-ACAB-133C683C82D6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29" creationId="{09192968-3AE7-4470-A61C-97294BB92731}"/>
          </ac:spMkLst>
        </pc:spChg>
        <pc:spChg chg="add">
          <ac:chgData name="Senju Murase" userId="1c5b6984-fb3b-4098-8e51-ab48da53607a" providerId="ADAL" clId="{A608BB3C-A064-4946-ACFC-8F164A054F32}" dt="2024-11-26T15:03:53.562" v="759" actId="26606"/>
          <ac:spMkLst>
            <pc:docMk/>
            <pc:sldMk cId="1642585198" sldId="262"/>
            <ac:spMk id="30" creationId="{3AB72E55-43E4-4356-BFE8-E2102CB0B505}"/>
          </ac:spMkLst>
        </pc:spChg>
        <pc:graphicFrameChg chg="add del">
          <ac:chgData name="Senju Murase" userId="1c5b6984-fb3b-4098-8e51-ab48da53607a" providerId="ADAL" clId="{A608BB3C-A064-4946-ACFC-8F164A054F32}" dt="2024-11-26T15:03:45.394" v="754" actId="26606"/>
          <ac:graphicFrameMkLst>
            <pc:docMk/>
            <pc:sldMk cId="1642585198" sldId="262"/>
            <ac:graphicFrameMk id="5" creationId="{FC6D3B21-492F-FF0B-3A51-833F3E3D7090}"/>
          </ac:graphicFrameMkLst>
        </pc:graphicFrameChg>
        <pc:cxnChg chg="add del">
          <ac:chgData name="Senju Murase" userId="1c5b6984-fb3b-4098-8e51-ab48da53607a" providerId="ADAL" clId="{A608BB3C-A064-4946-ACFC-8F164A054F32}" dt="2024-11-26T15:03:49.447" v="756" actId="26606"/>
          <ac:cxnSpMkLst>
            <pc:docMk/>
            <pc:sldMk cId="1642585198" sldId="262"/>
            <ac:cxnSpMk id="18" creationId="{4B3BCACB-5880-460B-9606-8C433A9AF99D}"/>
          </ac:cxnSpMkLst>
        </pc:cxnChg>
        <pc:cxnChg chg="add">
          <ac:chgData name="Senju Murase" userId="1c5b6984-fb3b-4098-8e51-ab48da53607a" providerId="ADAL" clId="{A608BB3C-A064-4946-ACFC-8F164A054F32}" dt="2024-11-26T15:03:53.562" v="759" actId="26606"/>
          <ac:cxnSpMkLst>
            <pc:docMk/>
            <pc:sldMk cId="1642585198" sldId="262"/>
            <ac:cxnSpMk id="27" creationId="{4B3BCACB-5880-460B-9606-8C433A9AF99D}"/>
          </ac:cxnSpMkLst>
        </pc:cxnChg>
      </pc:sldChg>
      <pc:sldChg chg="addSp modSp new mod setBg">
        <pc:chgData name="Senju Murase" userId="1c5b6984-fb3b-4098-8e51-ab48da53607a" providerId="ADAL" clId="{A608BB3C-A064-4946-ACFC-8F164A054F32}" dt="2024-11-26T15:04:11.214" v="760" actId="26606"/>
        <pc:sldMkLst>
          <pc:docMk/>
          <pc:sldMk cId="4127422647" sldId="263"/>
        </pc:sldMkLst>
        <pc:spChg chg="mo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2" creationId="{83D1CD77-2AE8-967C-6432-2D9331C62555}"/>
          </ac:spMkLst>
        </pc:spChg>
        <pc:spChg chg="mo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3" creationId="{AF00B9FE-3AF9-90DF-9600-9EACFFE28D81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8" creationId="{E92FEB64-6EEA-4759-B4A4-BD2C1E660BA8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10" creationId="{B10BB131-AC8E-4A8E-A5D1-36260F720C3B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12" creationId="{14847E93-7DC1-4D4B-8829-B19AA7137C50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14" creationId="{5566D6E1-03A1-4D73-A4E0-35D74D568A04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16" creationId="{9F835A99-04AC-494A-A572-AFE8413CC938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18" creationId="{7B786209-1B0B-4CA9-9BDD-F7327066A84D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20" creationId="{2D2964BB-484D-45AE-AD66-D407D0629652}"/>
          </ac:spMkLst>
        </pc:spChg>
        <pc:spChg chg="add">
          <ac:chgData name="Senju Murase" userId="1c5b6984-fb3b-4098-8e51-ab48da53607a" providerId="ADAL" clId="{A608BB3C-A064-4946-ACFC-8F164A054F32}" dt="2024-11-26T15:04:11.214" v="760" actId="26606"/>
          <ac:spMkLst>
            <pc:docMk/>
            <pc:sldMk cId="4127422647" sldId="263"/>
            <ac:spMk id="22" creationId="{6691AC69-A76E-4DAB-B565-468B6B87ACF3}"/>
          </ac:spMkLst>
        </pc:spChg>
      </pc:sldChg>
      <pc:sldChg chg="addSp delSp modSp new mod setBg">
        <pc:chgData name="Senju Murase" userId="1c5b6984-fb3b-4098-8e51-ab48da53607a" providerId="ADAL" clId="{A608BB3C-A064-4946-ACFC-8F164A054F32}" dt="2024-11-26T15:18:20.179" v="1052" actId="26606"/>
        <pc:sldMkLst>
          <pc:docMk/>
          <pc:sldMk cId="940841630" sldId="264"/>
        </pc:sldMkLst>
        <pc:spChg chg="mod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2" creationId="{A775C699-ECCD-2741-D8C4-37BFC5E82140}"/>
          </ac:spMkLst>
        </pc:spChg>
        <pc:spChg chg="del mod">
          <ac:chgData name="Senju Murase" userId="1c5b6984-fb3b-4098-8e51-ab48da53607a" providerId="ADAL" clId="{A608BB3C-A064-4946-ACFC-8F164A054F32}" dt="2024-11-26T15:16:16.057" v="1032" actId="478"/>
          <ac:spMkLst>
            <pc:docMk/>
            <pc:sldMk cId="940841630" sldId="264"/>
            <ac:spMk id="3" creationId="{69635AE6-88F5-317B-2340-96E9481C53CD}"/>
          </ac:spMkLst>
        </pc:spChg>
        <pc:spChg chg="add del mod">
          <ac:chgData name="Senju Murase" userId="1c5b6984-fb3b-4098-8e51-ab48da53607a" providerId="ADAL" clId="{A608BB3C-A064-4946-ACFC-8F164A054F32}" dt="2024-11-26T15:16:18.062" v="1033" actId="478"/>
          <ac:spMkLst>
            <pc:docMk/>
            <pc:sldMk cId="940841630" sldId="264"/>
            <ac:spMk id="6" creationId="{A7F61EFD-3493-F88B-E47B-AC12960E4159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9" creationId="{80E5FECD-C9FF-49B3-B1FD-6B2D855C4AD5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11" creationId="{F5569EEC-E12F-4856-B407-02B2813A4AA5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13" creationId="{CF860788-3A6A-45A3-B3F1-06F159665603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15" creationId="{DF1E3393-B852-4883-B778-ED3525112942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17" creationId="{39853D09-4205-4CC7-83EB-288E886AC9E4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19" creationId="{0D040B79-3E73-4A31-840D-D6B9C9FDFC46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21" creationId="{156C6AE5-3F8B-42AC-9EA4-1B686A11E93F}"/>
          </ac:spMkLst>
        </pc:spChg>
        <pc:spChg chg="add del">
          <ac:chgData name="Senju Murase" userId="1c5b6984-fb3b-4098-8e51-ab48da53607a" providerId="ADAL" clId="{A608BB3C-A064-4946-ACFC-8F164A054F32}" dt="2024-11-26T15:17:36.340" v="1039" actId="26606"/>
          <ac:spMkLst>
            <pc:docMk/>
            <pc:sldMk cId="940841630" sldId="264"/>
            <ac:spMk id="23" creationId="{3F138222-D274-4866-96E7-C3B1D6DA8CEE}"/>
          </ac:spMkLst>
        </pc:spChg>
        <pc:spChg chg="add del">
          <ac:chgData name="Senju Murase" userId="1c5b6984-fb3b-4098-8e51-ab48da53607a" providerId="ADAL" clId="{A608BB3C-A064-4946-ACFC-8F164A054F32}" dt="2024-11-26T15:17:36.340" v="1039" actId="26606"/>
          <ac:spMkLst>
            <pc:docMk/>
            <pc:sldMk cId="940841630" sldId="264"/>
            <ac:spMk id="24" creationId="{5888E255-D20B-4F26-B9DA-3DF036797008}"/>
          </ac:spMkLst>
        </pc:spChg>
        <pc:spChg chg="add del">
          <ac:chgData name="Senju Murase" userId="1c5b6984-fb3b-4098-8e51-ab48da53607a" providerId="ADAL" clId="{A608BB3C-A064-4946-ACFC-8F164A054F32}" dt="2024-11-26T15:17:36.340" v="1039" actId="26606"/>
          <ac:spMkLst>
            <pc:docMk/>
            <pc:sldMk cId="940841630" sldId="264"/>
            <ac:spMk id="25" creationId="{02AD46D6-02D6-45B3-921C-F4033826EFA7}"/>
          </ac:spMkLst>
        </pc:spChg>
        <pc:spChg chg="add del">
          <ac:chgData name="Senju Murase" userId="1c5b6984-fb3b-4098-8e51-ab48da53607a" providerId="ADAL" clId="{A608BB3C-A064-4946-ACFC-8F164A054F32}" dt="2024-11-26T15:17:30.421" v="1037" actId="26606"/>
          <ac:spMkLst>
            <pc:docMk/>
            <pc:sldMk cId="940841630" sldId="264"/>
            <ac:spMk id="26" creationId="{3F138222-D274-4866-96E7-C3B1D6DA8CEE}"/>
          </ac:spMkLst>
        </pc:spChg>
        <pc:spChg chg="add del">
          <ac:chgData name="Senju Murase" userId="1c5b6984-fb3b-4098-8e51-ab48da53607a" providerId="ADAL" clId="{A608BB3C-A064-4946-ACFC-8F164A054F32}" dt="2024-11-26T15:17:38.583" v="1041" actId="26606"/>
          <ac:spMkLst>
            <pc:docMk/>
            <pc:sldMk cId="940841630" sldId="264"/>
            <ac:spMk id="27" creationId="{3F138222-D274-4866-96E7-C3B1D6DA8CEE}"/>
          </ac:spMkLst>
        </pc:spChg>
        <pc:spChg chg="add del">
          <ac:chgData name="Senju Murase" userId="1c5b6984-fb3b-4098-8e51-ab48da53607a" providerId="ADAL" clId="{A608BB3C-A064-4946-ACFC-8F164A054F32}" dt="2024-11-26T15:17:30.421" v="1037" actId="26606"/>
          <ac:spMkLst>
            <pc:docMk/>
            <pc:sldMk cId="940841630" sldId="264"/>
            <ac:spMk id="28" creationId="{5888E255-D20B-4F26-B9DA-3DF036797008}"/>
          </ac:spMkLst>
        </pc:spChg>
        <pc:spChg chg="add del">
          <ac:chgData name="Senju Murase" userId="1c5b6984-fb3b-4098-8e51-ab48da53607a" providerId="ADAL" clId="{A608BB3C-A064-4946-ACFC-8F164A054F32}" dt="2024-11-26T15:17:38.583" v="1041" actId="26606"/>
          <ac:spMkLst>
            <pc:docMk/>
            <pc:sldMk cId="940841630" sldId="264"/>
            <ac:spMk id="29" creationId="{5888E255-D20B-4F26-B9DA-3DF036797008}"/>
          </ac:spMkLst>
        </pc:spChg>
        <pc:spChg chg="add del">
          <ac:chgData name="Senju Murase" userId="1c5b6984-fb3b-4098-8e51-ab48da53607a" providerId="ADAL" clId="{A608BB3C-A064-4946-ACFC-8F164A054F32}" dt="2024-11-26T15:17:30.421" v="1037" actId="26606"/>
          <ac:spMkLst>
            <pc:docMk/>
            <pc:sldMk cId="940841630" sldId="264"/>
            <ac:spMk id="30" creationId="{02AD46D6-02D6-45B3-921C-F4033826EFA7}"/>
          </ac:spMkLst>
        </pc:spChg>
        <pc:spChg chg="add del">
          <ac:chgData name="Senju Murase" userId="1c5b6984-fb3b-4098-8e51-ab48da53607a" providerId="ADAL" clId="{A608BB3C-A064-4946-ACFC-8F164A054F32}" dt="2024-11-26T15:17:38.583" v="1041" actId="26606"/>
          <ac:spMkLst>
            <pc:docMk/>
            <pc:sldMk cId="940841630" sldId="264"/>
            <ac:spMk id="31" creationId="{02AD46D6-02D6-45B3-921C-F4033826EFA7}"/>
          </ac:spMkLst>
        </pc:spChg>
        <pc:spChg chg="add del">
          <ac:chgData name="Senju Murase" userId="1c5b6984-fb3b-4098-8e51-ab48da53607a" providerId="ADAL" clId="{A608BB3C-A064-4946-ACFC-8F164A054F32}" dt="2024-11-26T15:17:46.840" v="1043" actId="26606"/>
          <ac:spMkLst>
            <pc:docMk/>
            <pc:sldMk cId="940841630" sldId="264"/>
            <ac:spMk id="32" creationId="{3F138222-D274-4866-96E7-C3B1D6DA8CEE}"/>
          </ac:spMkLst>
        </pc:spChg>
        <pc:spChg chg="add del">
          <ac:chgData name="Senju Murase" userId="1c5b6984-fb3b-4098-8e51-ab48da53607a" providerId="ADAL" clId="{A608BB3C-A064-4946-ACFC-8F164A054F32}" dt="2024-11-26T15:17:46.840" v="1043" actId="26606"/>
          <ac:spMkLst>
            <pc:docMk/>
            <pc:sldMk cId="940841630" sldId="264"/>
            <ac:spMk id="33" creationId="{5888E255-D20B-4F26-B9DA-3DF036797008}"/>
          </ac:spMkLst>
        </pc:spChg>
        <pc:spChg chg="add del">
          <ac:chgData name="Senju Murase" userId="1c5b6984-fb3b-4098-8e51-ab48da53607a" providerId="ADAL" clId="{A608BB3C-A064-4946-ACFC-8F164A054F32}" dt="2024-11-26T15:17:46.840" v="1043" actId="26606"/>
          <ac:spMkLst>
            <pc:docMk/>
            <pc:sldMk cId="940841630" sldId="264"/>
            <ac:spMk id="34" creationId="{02AD46D6-02D6-45B3-921C-F4033826EFA7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35" creationId="{3F138222-D274-4866-96E7-C3B1D6DA8CEE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36" creationId="{5888E255-D20B-4F26-B9DA-3DF036797008}"/>
          </ac:spMkLst>
        </pc:spChg>
        <pc:spChg chg="add del">
          <ac:chgData name="Senju Murase" userId="1c5b6984-fb3b-4098-8e51-ab48da53607a" providerId="ADAL" clId="{A608BB3C-A064-4946-ACFC-8F164A054F32}" dt="2024-11-26T15:18:20.179" v="1052" actId="26606"/>
          <ac:spMkLst>
            <pc:docMk/>
            <pc:sldMk cId="940841630" sldId="264"/>
            <ac:spMk id="37" creationId="{02AD46D6-02D6-45B3-921C-F4033826EFA7}"/>
          </ac:spMkLst>
        </pc:spChg>
        <pc:spChg chg="add del">
          <ac:chgData name="Senju Murase" userId="1c5b6984-fb3b-4098-8e51-ab48da53607a" providerId="ADAL" clId="{A608BB3C-A064-4946-ACFC-8F164A054F32}" dt="2024-11-26T15:18:05.341" v="1046" actId="26606"/>
          <ac:spMkLst>
            <pc:docMk/>
            <pc:sldMk cId="940841630" sldId="264"/>
            <ac:spMk id="42" creationId="{3F138222-D274-4866-96E7-C3B1D6DA8CEE}"/>
          </ac:spMkLst>
        </pc:spChg>
        <pc:spChg chg="add del">
          <ac:chgData name="Senju Murase" userId="1c5b6984-fb3b-4098-8e51-ab48da53607a" providerId="ADAL" clId="{A608BB3C-A064-4946-ACFC-8F164A054F32}" dt="2024-11-26T15:18:05.341" v="1046" actId="26606"/>
          <ac:spMkLst>
            <pc:docMk/>
            <pc:sldMk cId="940841630" sldId="264"/>
            <ac:spMk id="44" creationId="{5888E255-D20B-4F26-B9DA-3DF036797008}"/>
          </ac:spMkLst>
        </pc:spChg>
        <pc:spChg chg="add del">
          <ac:chgData name="Senju Murase" userId="1c5b6984-fb3b-4098-8e51-ab48da53607a" providerId="ADAL" clId="{A608BB3C-A064-4946-ACFC-8F164A054F32}" dt="2024-11-26T15:18:05.341" v="1046" actId="26606"/>
          <ac:spMkLst>
            <pc:docMk/>
            <pc:sldMk cId="940841630" sldId="264"/>
            <ac:spMk id="46" creationId="{02AD46D6-02D6-45B3-921C-F4033826EFA7}"/>
          </ac:spMkLst>
        </pc:spChg>
        <pc:graphicFrameChg chg="add mod modGraphic">
          <ac:chgData name="Senju Murase" userId="1c5b6984-fb3b-4098-8e51-ab48da53607a" providerId="ADAL" clId="{A608BB3C-A064-4946-ACFC-8F164A054F32}" dt="2024-11-26T15:18:20.179" v="1052" actId="26606"/>
          <ac:graphicFrameMkLst>
            <pc:docMk/>
            <pc:sldMk cId="940841630" sldId="264"/>
            <ac:graphicFrameMk id="4" creationId="{C582C6F6-75CA-EF95-2846-F2AD9A3DA6E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4CA5-064D-42DC-9381-8F9CDFE0A87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BF0DAE-50FF-4BDD-BDCA-F8542C7F0C10}">
      <dgm:prSet/>
      <dgm:spPr/>
      <dgm:t>
        <a:bodyPr/>
        <a:lstStyle/>
        <a:p>
          <a:r>
            <a:rPr lang="en-US" dirty="0"/>
            <a:t>We decided on: First-aid helper bot (hybrid chatbot)</a:t>
          </a:r>
        </a:p>
      </dgm:t>
    </dgm:pt>
    <dgm:pt modelId="{F8E0CD2B-194D-493D-A778-FA8C99CE6CE1}" type="parTrans" cxnId="{5E300FE0-CCDF-4A4C-9BDB-4641615016C9}">
      <dgm:prSet/>
      <dgm:spPr/>
      <dgm:t>
        <a:bodyPr/>
        <a:lstStyle/>
        <a:p>
          <a:endParaRPr lang="en-US"/>
        </a:p>
      </dgm:t>
    </dgm:pt>
    <dgm:pt modelId="{453FFCD1-4578-444B-99D5-B09211B8A344}" type="sibTrans" cxnId="{5E300FE0-CCDF-4A4C-9BDB-4641615016C9}">
      <dgm:prSet/>
      <dgm:spPr/>
      <dgm:t>
        <a:bodyPr/>
        <a:lstStyle/>
        <a:p>
          <a:endParaRPr lang="en-US"/>
        </a:p>
      </dgm:t>
    </dgm:pt>
    <dgm:pt modelId="{F5197984-8FF5-4CF0-BACB-D885BD743064}">
      <dgm:prSet/>
      <dgm:spPr/>
      <dgm:t>
        <a:bodyPr/>
        <a:lstStyle/>
        <a:p>
          <a:r>
            <a:rPr lang="en-US" dirty="0"/>
            <a:t>We defined software requirements: Must vs should requirements (basic functions, extras)</a:t>
          </a:r>
        </a:p>
      </dgm:t>
    </dgm:pt>
    <dgm:pt modelId="{F89D4504-023D-4AAA-8764-510812E75AAF}" type="parTrans" cxnId="{85786886-B080-4EEB-B904-1611E933DD32}">
      <dgm:prSet/>
      <dgm:spPr/>
      <dgm:t>
        <a:bodyPr/>
        <a:lstStyle/>
        <a:p>
          <a:endParaRPr lang="en-US"/>
        </a:p>
      </dgm:t>
    </dgm:pt>
    <dgm:pt modelId="{68B64FC4-0DDE-4235-BEA3-435DB9EB69E1}" type="sibTrans" cxnId="{85786886-B080-4EEB-B904-1611E933DD32}">
      <dgm:prSet/>
      <dgm:spPr/>
      <dgm:t>
        <a:bodyPr/>
        <a:lstStyle/>
        <a:p>
          <a:endParaRPr lang="en-US"/>
        </a:p>
      </dgm:t>
    </dgm:pt>
    <dgm:pt modelId="{A67849B3-2013-44C7-8626-B89CA8DCB8B8}">
      <dgm:prSet/>
      <dgm:spPr/>
      <dgm:t>
        <a:bodyPr/>
        <a:lstStyle/>
        <a:p>
          <a:r>
            <a:rPr lang="en-US" dirty="0"/>
            <a:t>We have yet to define application requirements: Target group, application purpose</a:t>
          </a:r>
        </a:p>
      </dgm:t>
    </dgm:pt>
    <dgm:pt modelId="{EF54A3F6-2C65-4385-A79E-9B3C9F6D64D3}" type="parTrans" cxnId="{193CB417-7C84-44B9-BB3F-043B44697CC9}">
      <dgm:prSet/>
      <dgm:spPr/>
      <dgm:t>
        <a:bodyPr/>
        <a:lstStyle/>
        <a:p>
          <a:endParaRPr lang="en-US"/>
        </a:p>
      </dgm:t>
    </dgm:pt>
    <dgm:pt modelId="{4D3D0131-9748-412E-AB91-5BDEB60E4DFE}" type="sibTrans" cxnId="{193CB417-7C84-44B9-BB3F-043B44697CC9}">
      <dgm:prSet/>
      <dgm:spPr/>
      <dgm:t>
        <a:bodyPr/>
        <a:lstStyle/>
        <a:p>
          <a:endParaRPr lang="en-US"/>
        </a:p>
      </dgm:t>
    </dgm:pt>
    <dgm:pt modelId="{71890DB3-3B9D-4817-9F52-48C5FBF0A9BA}">
      <dgm:prSet/>
      <dgm:spPr/>
      <dgm:t>
        <a:bodyPr/>
        <a:lstStyle/>
        <a:p>
          <a:r>
            <a:rPr lang="en-US" dirty="0"/>
            <a:t>We have yet to define technical requirements: Model type, hyperparameters, NN layers, etc.</a:t>
          </a:r>
        </a:p>
      </dgm:t>
    </dgm:pt>
    <dgm:pt modelId="{3E2EB931-711D-401E-9EEE-F3C4FBB2EBE2}" type="parTrans" cxnId="{16E3E6E7-6880-4990-9B44-9DE2B4590511}">
      <dgm:prSet/>
      <dgm:spPr/>
      <dgm:t>
        <a:bodyPr/>
        <a:lstStyle/>
        <a:p>
          <a:endParaRPr lang="en-US"/>
        </a:p>
      </dgm:t>
    </dgm:pt>
    <dgm:pt modelId="{5505EAE2-CCA0-4BF6-9E6C-3821CD491975}" type="sibTrans" cxnId="{16E3E6E7-6880-4990-9B44-9DE2B4590511}">
      <dgm:prSet/>
      <dgm:spPr/>
      <dgm:t>
        <a:bodyPr/>
        <a:lstStyle/>
        <a:p>
          <a:endParaRPr lang="en-US"/>
        </a:p>
      </dgm:t>
    </dgm:pt>
    <dgm:pt modelId="{578207F2-6610-4837-B00E-7467365398B3}">
      <dgm:prSet/>
      <dgm:spPr/>
      <dgm:t>
        <a:bodyPr/>
        <a:lstStyle/>
        <a:p>
          <a:r>
            <a:rPr lang="en-US" dirty="0"/>
            <a:t>Sunny is working on the dataset, Elizabeth on the UI, and Tony, Gigi, and Senju on the functions. </a:t>
          </a:r>
        </a:p>
      </dgm:t>
    </dgm:pt>
    <dgm:pt modelId="{C3110D84-471C-4059-9910-526AA76B270A}" type="parTrans" cxnId="{FB2258C5-1137-4A1F-959F-AB23EE022004}">
      <dgm:prSet/>
      <dgm:spPr/>
      <dgm:t>
        <a:bodyPr/>
        <a:lstStyle/>
        <a:p>
          <a:endParaRPr lang="en-US"/>
        </a:p>
      </dgm:t>
    </dgm:pt>
    <dgm:pt modelId="{D0A95D4E-E3B9-4F97-B64E-5A5609D4D7C2}" type="sibTrans" cxnId="{FB2258C5-1137-4A1F-959F-AB23EE022004}">
      <dgm:prSet/>
      <dgm:spPr/>
      <dgm:t>
        <a:bodyPr/>
        <a:lstStyle/>
        <a:p>
          <a:endParaRPr lang="en-US"/>
        </a:p>
      </dgm:t>
    </dgm:pt>
    <dgm:pt modelId="{48CA2681-638F-4B2E-8FDF-3CFB99D7C611}" type="pres">
      <dgm:prSet presAssocID="{E49C4CA5-064D-42DC-9381-8F9CDFE0A87A}" presName="vert0" presStyleCnt="0">
        <dgm:presLayoutVars>
          <dgm:dir/>
          <dgm:animOne val="branch"/>
          <dgm:animLvl val="lvl"/>
        </dgm:presLayoutVars>
      </dgm:prSet>
      <dgm:spPr/>
    </dgm:pt>
    <dgm:pt modelId="{055A3836-3AC6-4A19-9CC1-E2CA30131C59}" type="pres">
      <dgm:prSet presAssocID="{AEBF0DAE-50FF-4BDD-BDCA-F8542C7F0C10}" presName="thickLine" presStyleLbl="alignNode1" presStyleIdx="0" presStyleCnt="5"/>
      <dgm:spPr/>
    </dgm:pt>
    <dgm:pt modelId="{AB45A867-4769-4A54-AB94-4BF64DBC5C94}" type="pres">
      <dgm:prSet presAssocID="{AEBF0DAE-50FF-4BDD-BDCA-F8542C7F0C10}" presName="horz1" presStyleCnt="0"/>
      <dgm:spPr/>
    </dgm:pt>
    <dgm:pt modelId="{F8278415-D79E-4A6A-ADF1-44816718D2C2}" type="pres">
      <dgm:prSet presAssocID="{AEBF0DAE-50FF-4BDD-BDCA-F8542C7F0C10}" presName="tx1" presStyleLbl="revTx" presStyleIdx="0" presStyleCnt="5"/>
      <dgm:spPr/>
    </dgm:pt>
    <dgm:pt modelId="{A5BD03CB-B926-43B7-90DC-0FF5DF23FD71}" type="pres">
      <dgm:prSet presAssocID="{AEBF0DAE-50FF-4BDD-BDCA-F8542C7F0C10}" presName="vert1" presStyleCnt="0"/>
      <dgm:spPr/>
    </dgm:pt>
    <dgm:pt modelId="{29232476-53DC-4484-B532-24D1A8B6F6BE}" type="pres">
      <dgm:prSet presAssocID="{F5197984-8FF5-4CF0-BACB-D885BD743064}" presName="thickLine" presStyleLbl="alignNode1" presStyleIdx="1" presStyleCnt="5"/>
      <dgm:spPr/>
    </dgm:pt>
    <dgm:pt modelId="{4287BEAC-38D8-4F32-AE78-A19BD850E7E3}" type="pres">
      <dgm:prSet presAssocID="{F5197984-8FF5-4CF0-BACB-D885BD743064}" presName="horz1" presStyleCnt="0"/>
      <dgm:spPr/>
    </dgm:pt>
    <dgm:pt modelId="{343E06D9-E4F8-4E78-A2A0-EE4224159CF3}" type="pres">
      <dgm:prSet presAssocID="{F5197984-8FF5-4CF0-BACB-D885BD743064}" presName="tx1" presStyleLbl="revTx" presStyleIdx="1" presStyleCnt="5"/>
      <dgm:spPr/>
    </dgm:pt>
    <dgm:pt modelId="{85B10913-DBCF-4BF9-9011-9D5AAE4D544E}" type="pres">
      <dgm:prSet presAssocID="{F5197984-8FF5-4CF0-BACB-D885BD743064}" presName="vert1" presStyleCnt="0"/>
      <dgm:spPr/>
    </dgm:pt>
    <dgm:pt modelId="{1603F8FF-172B-494B-85EF-3F8B62DC920C}" type="pres">
      <dgm:prSet presAssocID="{A67849B3-2013-44C7-8626-B89CA8DCB8B8}" presName="thickLine" presStyleLbl="alignNode1" presStyleIdx="2" presStyleCnt="5"/>
      <dgm:spPr/>
    </dgm:pt>
    <dgm:pt modelId="{79137DD4-A19B-4B69-9559-765B0384180F}" type="pres">
      <dgm:prSet presAssocID="{A67849B3-2013-44C7-8626-B89CA8DCB8B8}" presName="horz1" presStyleCnt="0"/>
      <dgm:spPr/>
    </dgm:pt>
    <dgm:pt modelId="{23AD757D-774B-4FDE-A520-723E1EAF1AB0}" type="pres">
      <dgm:prSet presAssocID="{A67849B3-2013-44C7-8626-B89CA8DCB8B8}" presName="tx1" presStyleLbl="revTx" presStyleIdx="2" presStyleCnt="5"/>
      <dgm:spPr/>
    </dgm:pt>
    <dgm:pt modelId="{3B49809F-2B85-447D-9205-47C2A1C95E40}" type="pres">
      <dgm:prSet presAssocID="{A67849B3-2013-44C7-8626-B89CA8DCB8B8}" presName="vert1" presStyleCnt="0"/>
      <dgm:spPr/>
    </dgm:pt>
    <dgm:pt modelId="{E7CBEC85-4484-405D-A4BD-9296B7266D01}" type="pres">
      <dgm:prSet presAssocID="{71890DB3-3B9D-4817-9F52-48C5FBF0A9BA}" presName="thickLine" presStyleLbl="alignNode1" presStyleIdx="3" presStyleCnt="5"/>
      <dgm:spPr/>
    </dgm:pt>
    <dgm:pt modelId="{6BAE9F3D-6ED0-48F6-9901-B7ADEF897182}" type="pres">
      <dgm:prSet presAssocID="{71890DB3-3B9D-4817-9F52-48C5FBF0A9BA}" presName="horz1" presStyleCnt="0"/>
      <dgm:spPr/>
    </dgm:pt>
    <dgm:pt modelId="{D1451466-5914-4479-A8FD-4AFBAC2A36F9}" type="pres">
      <dgm:prSet presAssocID="{71890DB3-3B9D-4817-9F52-48C5FBF0A9BA}" presName="tx1" presStyleLbl="revTx" presStyleIdx="3" presStyleCnt="5"/>
      <dgm:spPr/>
    </dgm:pt>
    <dgm:pt modelId="{6D2E5DDD-4F01-425D-B3AB-120A55A8A5D5}" type="pres">
      <dgm:prSet presAssocID="{71890DB3-3B9D-4817-9F52-48C5FBF0A9BA}" presName="vert1" presStyleCnt="0"/>
      <dgm:spPr/>
    </dgm:pt>
    <dgm:pt modelId="{9A779358-A332-42C9-A016-D444E6E49733}" type="pres">
      <dgm:prSet presAssocID="{578207F2-6610-4837-B00E-7467365398B3}" presName="thickLine" presStyleLbl="alignNode1" presStyleIdx="4" presStyleCnt="5"/>
      <dgm:spPr/>
    </dgm:pt>
    <dgm:pt modelId="{07F268AC-C300-41AD-BAB2-8111108E2976}" type="pres">
      <dgm:prSet presAssocID="{578207F2-6610-4837-B00E-7467365398B3}" presName="horz1" presStyleCnt="0"/>
      <dgm:spPr/>
    </dgm:pt>
    <dgm:pt modelId="{A023630A-E2B1-4FEA-8698-14C8035186FB}" type="pres">
      <dgm:prSet presAssocID="{578207F2-6610-4837-B00E-7467365398B3}" presName="tx1" presStyleLbl="revTx" presStyleIdx="4" presStyleCnt="5"/>
      <dgm:spPr/>
    </dgm:pt>
    <dgm:pt modelId="{C6DFEB26-7EAF-40BB-94A3-88BB9FA53398}" type="pres">
      <dgm:prSet presAssocID="{578207F2-6610-4837-B00E-7467365398B3}" presName="vert1" presStyleCnt="0"/>
      <dgm:spPr/>
    </dgm:pt>
  </dgm:ptLst>
  <dgm:cxnLst>
    <dgm:cxn modelId="{193CB417-7C84-44B9-BB3F-043B44697CC9}" srcId="{E49C4CA5-064D-42DC-9381-8F9CDFE0A87A}" destId="{A67849B3-2013-44C7-8626-B89CA8DCB8B8}" srcOrd="2" destOrd="0" parTransId="{EF54A3F6-2C65-4385-A79E-9B3C9F6D64D3}" sibTransId="{4D3D0131-9748-412E-AB91-5BDEB60E4DFE}"/>
    <dgm:cxn modelId="{CE2C765B-9DB0-4C0A-A2D1-405D08A32B9A}" type="presOf" srcId="{578207F2-6610-4837-B00E-7467365398B3}" destId="{A023630A-E2B1-4FEA-8698-14C8035186FB}" srcOrd="0" destOrd="0" presId="urn:microsoft.com/office/officeart/2008/layout/LinedList"/>
    <dgm:cxn modelId="{66675268-2A34-4CF9-8376-8EF2C6C548D2}" type="presOf" srcId="{AEBF0DAE-50FF-4BDD-BDCA-F8542C7F0C10}" destId="{F8278415-D79E-4A6A-ADF1-44816718D2C2}" srcOrd="0" destOrd="0" presId="urn:microsoft.com/office/officeart/2008/layout/LinedList"/>
    <dgm:cxn modelId="{D866B174-39DB-401A-B1EF-42C20762E488}" type="presOf" srcId="{E49C4CA5-064D-42DC-9381-8F9CDFE0A87A}" destId="{48CA2681-638F-4B2E-8FDF-3CFB99D7C611}" srcOrd="0" destOrd="0" presId="urn:microsoft.com/office/officeart/2008/layout/LinedList"/>
    <dgm:cxn modelId="{85786886-B080-4EEB-B904-1611E933DD32}" srcId="{E49C4CA5-064D-42DC-9381-8F9CDFE0A87A}" destId="{F5197984-8FF5-4CF0-BACB-D885BD743064}" srcOrd="1" destOrd="0" parTransId="{F89D4504-023D-4AAA-8764-510812E75AAF}" sibTransId="{68B64FC4-0DDE-4235-BEA3-435DB9EB69E1}"/>
    <dgm:cxn modelId="{718D4393-320A-41EB-A58A-78AA3198670C}" type="presOf" srcId="{A67849B3-2013-44C7-8626-B89CA8DCB8B8}" destId="{23AD757D-774B-4FDE-A520-723E1EAF1AB0}" srcOrd="0" destOrd="0" presId="urn:microsoft.com/office/officeart/2008/layout/LinedList"/>
    <dgm:cxn modelId="{FB2258C5-1137-4A1F-959F-AB23EE022004}" srcId="{E49C4CA5-064D-42DC-9381-8F9CDFE0A87A}" destId="{578207F2-6610-4837-B00E-7467365398B3}" srcOrd="4" destOrd="0" parTransId="{C3110D84-471C-4059-9910-526AA76B270A}" sibTransId="{D0A95D4E-E3B9-4F97-B64E-5A5609D4D7C2}"/>
    <dgm:cxn modelId="{122C2EC9-F0F2-4CBC-8D5B-83BC828884F0}" type="presOf" srcId="{71890DB3-3B9D-4817-9F52-48C5FBF0A9BA}" destId="{D1451466-5914-4479-A8FD-4AFBAC2A36F9}" srcOrd="0" destOrd="0" presId="urn:microsoft.com/office/officeart/2008/layout/LinedList"/>
    <dgm:cxn modelId="{5E300FE0-CCDF-4A4C-9BDB-4641615016C9}" srcId="{E49C4CA5-064D-42DC-9381-8F9CDFE0A87A}" destId="{AEBF0DAE-50FF-4BDD-BDCA-F8542C7F0C10}" srcOrd="0" destOrd="0" parTransId="{F8E0CD2B-194D-493D-A778-FA8C99CE6CE1}" sibTransId="{453FFCD1-4578-444B-99D5-B09211B8A344}"/>
    <dgm:cxn modelId="{8FFFE2E2-4637-44F3-AFAB-255AA6C2AEE4}" type="presOf" srcId="{F5197984-8FF5-4CF0-BACB-D885BD743064}" destId="{343E06D9-E4F8-4E78-A2A0-EE4224159CF3}" srcOrd="0" destOrd="0" presId="urn:microsoft.com/office/officeart/2008/layout/LinedList"/>
    <dgm:cxn modelId="{16E3E6E7-6880-4990-9B44-9DE2B4590511}" srcId="{E49C4CA5-064D-42DC-9381-8F9CDFE0A87A}" destId="{71890DB3-3B9D-4817-9F52-48C5FBF0A9BA}" srcOrd="3" destOrd="0" parTransId="{3E2EB931-711D-401E-9EEE-F3C4FBB2EBE2}" sibTransId="{5505EAE2-CCA0-4BF6-9E6C-3821CD491975}"/>
    <dgm:cxn modelId="{4AC686A9-48F2-49EA-9235-B4BF4E9AEA6D}" type="presParOf" srcId="{48CA2681-638F-4B2E-8FDF-3CFB99D7C611}" destId="{055A3836-3AC6-4A19-9CC1-E2CA30131C59}" srcOrd="0" destOrd="0" presId="urn:microsoft.com/office/officeart/2008/layout/LinedList"/>
    <dgm:cxn modelId="{60A4DF40-10E2-4FA9-86D5-66B3B754B8CC}" type="presParOf" srcId="{48CA2681-638F-4B2E-8FDF-3CFB99D7C611}" destId="{AB45A867-4769-4A54-AB94-4BF64DBC5C94}" srcOrd="1" destOrd="0" presId="urn:microsoft.com/office/officeart/2008/layout/LinedList"/>
    <dgm:cxn modelId="{98EB30FA-498E-4AFE-8EAE-E1210D954FAF}" type="presParOf" srcId="{AB45A867-4769-4A54-AB94-4BF64DBC5C94}" destId="{F8278415-D79E-4A6A-ADF1-44816718D2C2}" srcOrd="0" destOrd="0" presId="urn:microsoft.com/office/officeart/2008/layout/LinedList"/>
    <dgm:cxn modelId="{A6FBDCBE-7637-47B8-AC98-659EB096D92B}" type="presParOf" srcId="{AB45A867-4769-4A54-AB94-4BF64DBC5C94}" destId="{A5BD03CB-B926-43B7-90DC-0FF5DF23FD71}" srcOrd="1" destOrd="0" presId="urn:microsoft.com/office/officeart/2008/layout/LinedList"/>
    <dgm:cxn modelId="{089BE39B-4C0F-4E5A-99D9-4C849DC872FD}" type="presParOf" srcId="{48CA2681-638F-4B2E-8FDF-3CFB99D7C611}" destId="{29232476-53DC-4484-B532-24D1A8B6F6BE}" srcOrd="2" destOrd="0" presId="urn:microsoft.com/office/officeart/2008/layout/LinedList"/>
    <dgm:cxn modelId="{9F166776-5BE9-45EF-9BF8-4D77F53E10B8}" type="presParOf" srcId="{48CA2681-638F-4B2E-8FDF-3CFB99D7C611}" destId="{4287BEAC-38D8-4F32-AE78-A19BD850E7E3}" srcOrd="3" destOrd="0" presId="urn:microsoft.com/office/officeart/2008/layout/LinedList"/>
    <dgm:cxn modelId="{6E7505B4-7A61-4AFB-9EDB-656FB79D2A24}" type="presParOf" srcId="{4287BEAC-38D8-4F32-AE78-A19BD850E7E3}" destId="{343E06D9-E4F8-4E78-A2A0-EE4224159CF3}" srcOrd="0" destOrd="0" presId="urn:microsoft.com/office/officeart/2008/layout/LinedList"/>
    <dgm:cxn modelId="{E1EF9A6A-A9E7-4DC3-9150-D03F26A076AE}" type="presParOf" srcId="{4287BEAC-38D8-4F32-AE78-A19BD850E7E3}" destId="{85B10913-DBCF-4BF9-9011-9D5AAE4D544E}" srcOrd="1" destOrd="0" presId="urn:microsoft.com/office/officeart/2008/layout/LinedList"/>
    <dgm:cxn modelId="{71DB8A7E-BFAE-4A2C-A880-2417759AD338}" type="presParOf" srcId="{48CA2681-638F-4B2E-8FDF-3CFB99D7C611}" destId="{1603F8FF-172B-494B-85EF-3F8B62DC920C}" srcOrd="4" destOrd="0" presId="urn:microsoft.com/office/officeart/2008/layout/LinedList"/>
    <dgm:cxn modelId="{151A65D5-C64C-4164-B93C-8FF4008C229C}" type="presParOf" srcId="{48CA2681-638F-4B2E-8FDF-3CFB99D7C611}" destId="{79137DD4-A19B-4B69-9559-765B0384180F}" srcOrd="5" destOrd="0" presId="urn:microsoft.com/office/officeart/2008/layout/LinedList"/>
    <dgm:cxn modelId="{0D656B62-4C8D-4C65-9C73-8A86B959AF41}" type="presParOf" srcId="{79137DD4-A19B-4B69-9559-765B0384180F}" destId="{23AD757D-774B-4FDE-A520-723E1EAF1AB0}" srcOrd="0" destOrd="0" presId="urn:microsoft.com/office/officeart/2008/layout/LinedList"/>
    <dgm:cxn modelId="{728E791B-3346-41BC-9C72-B0F8A72CC1B1}" type="presParOf" srcId="{79137DD4-A19B-4B69-9559-765B0384180F}" destId="{3B49809F-2B85-447D-9205-47C2A1C95E40}" srcOrd="1" destOrd="0" presId="urn:microsoft.com/office/officeart/2008/layout/LinedList"/>
    <dgm:cxn modelId="{970C80F4-D4DC-4B82-9EA5-D453AF90F0C2}" type="presParOf" srcId="{48CA2681-638F-4B2E-8FDF-3CFB99D7C611}" destId="{E7CBEC85-4484-405D-A4BD-9296B7266D01}" srcOrd="6" destOrd="0" presId="urn:microsoft.com/office/officeart/2008/layout/LinedList"/>
    <dgm:cxn modelId="{60A27450-DF25-41FA-9B40-FA7C54592C17}" type="presParOf" srcId="{48CA2681-638F-4B2E-8FDF-3CFB99D7C611}" destId="{6BAE9F3D-6ED0-48F6-9901-B7ADEF897182}" srcOrd="7" destOrd="0" presId="urn:microsoft.com/office/officeart/2008/layout/LinedList"/>
    <dgm:cxn modelId="{81B853C2-C4F6-41EC-8F8B-9697DAB3A9E9}" type="presParOf" srcId="{6BAE9F3D-6ED0-48F6-9901-B7ADEF897182}" destId="{D1451466-5914-4479-A8FD-4AFBAC2A36F9}" srcOrd="0" destOrd="0" presId="urn:microsoft.com/office/officeart/2008/layout/LinedList"/>
    <dgm:cxn modelId="{0877135F-EAF0-4B07-9D78-582FF1A59564}" type="presParOf" srcId="{6BAE9F3D-6ED0-48F6-9901-B7ADEF897182}" destId="{6D2E5DDD-4F01-425D-B3AB-120A55A8A5D5}" srcOrd="1" destOrd="0" presId="urn:microsoft.com/office/officeart/2008/layout/LinedList"/>
    <dgm:cxn modelId="{DB08BB91-E16D-4161-ABB8-79A433FE5F4C}" type="presParOf" srcId="{48CA2681-638F-4B2E-8FDF-3CFB99D7C611}" destId="{9A779358-A332-42C9-A016-D444E6E49733}" srcOrd="8" destOrd="0" presId="urn:microsoft.com/office/officeart/2008/layout/LinedList"/>
    <dgm:cxn modelId="{B33C7531-DD25-40DA-BE4B-0901872F4412}" type="presParOf" srcId="{48CA2681-638F-4B2E-8FDF-3CFB99D7C611}" destId="{07F268AC-C300-41AD-BAB2-8111108E2976}" srcOrd="9" destOrd="0" presId="urn:microsoft.com/office/officeart/2008/layout/LinedList"/>
    <dgm:cxn modelId="{27D828F6-CE34-401C-ACB1-DC8345DF32C4}" type="presParOf" srcId="{07F268AC-C300-41AD-BAB2-8111108E2976}" destId="{A023630A-E2B1-4FEA-8698-14C8035186FB}" srcOrd="0" destOrd="0" presId="urn:microsoft.com/office/officeart/2008/layout/LinedList"/>
    <dgm:cxn modelId="{5F2F44A0-2991-44F1-883F-EDB8BD136E5C}" type="presParOf" srcId="{07F268AC-C300-41AD-BAB2-8111108E2976}" destId="{C6DFEB26-7EAF-40BB-94A3-88BB9FA533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A3836-3AC6-4A19-9CC1-E2CA30131C59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8415-D79E-4A6A-ADF1-44816718D2C2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decided on: First-aid helper bot (hybrid chatbot)</a:t>
          </a:r>
        </a:p>
      </dsp:txBody>
      <dsp:txXfrm>
        <a:off x="0" y="675"/>
        <a:ext cx="6291714" cy="1105876"/>
      </dsp:txXfrm>
    </dsp:sp>
    <dsp:sp modelId="{29232476-53DC-4484-B532-24D1A8B6F6BE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06D9-E4F8-4E78-A2A0-EE4224159CF3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defined software requirements: Must vs should requirements (basic functions, extras)</a:t>
          </a:r>
        </a:p>
      </dsp:txBody>
      <dsp:txXfrm>
        <a:off x="0" y="1106552"/>
        <a:ext cx="6291714" cy="1105876"/>
      </dsp:txXfrm>
    </dsp:sp>
    <dsp:sp modelId="{1603F8FF-172B-494B-85EF-3F8B62DC920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757D-774B-4FDE-A520-723E1EAF1AB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have yet to define application requirements: Target group, application purpose</a:t>
          </a:r>
        </a:p>
      </dsp:txBody>
      <dsp:txXfrm>
        <a:off x="0" y="2212429"/>
        <a:ext cx="6291714" cy="1105876"/>
      </dsp:txXfrm>
    </dsp:sp>
    <dsp:sp modelId="{E7CBEC85-4484-405D-A4BD-9296B7266D0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1466-5914-4479-A8FD-4AFBAC2A36F9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have yet to define technical requirements: Model type, hyperparameters, NN layers, etc.</a:t>
          </a:r>
        </a:p>
      </dsp:txBody>
      <dsp:txXfrm>
        <a:off x="0" y="3318305"/>
        <a:ext cx="6291714" cy="1105876"/>
      </dsp:txXfrm>
    </dsp:sp>
    <dsp:sp modelId="{9A779358-A332-42C9-A016-D444E6E49733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3630A-E2B1-4FEA-8698-14C8035186FB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Sunny is working on the dataset, Elizabeth on the UI, and Tony, Gigi, and Senju on the functions. 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F456-69FF-0FF8-9E2A-1ABE9274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514EF-1E5C-CE34-1F86-F638AA86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BF3B-DE25-283C-0C84-0A126453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C589-76FE-0CA0-A16A-CB912D2F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864-BFFF-7AA3-421A-0A38D1E5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27DE-B926-A4F0-1EC4-F05AB316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AF79-E202-B549-FF8A-BD8582A4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65A3-E73D-397B-85FA-2006C20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19BD-A672-3DE9-2349-842EF151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F365-9302-366C-4DA4-13BFB97B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FCD55-D93F-8859-20B0-35633F5EF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57AE6-5BF2-1F2E-00B2-F839A4BC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01E9-5312-8FBA-984E-ADFEAFF7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06D-9DF4-A21C-17B5-10317E6E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EA38-1869-EC23-65C2-8B60288A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58F-FCDD-EA08-33CB-2EEF5CDD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E59-6144-CF85-2579-3E3486BD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7715-301C-09B1-9EB4-99DD030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B710-9AE9-C2C4-DB02-EA017EE3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6716-BC02-FD2F-347A-146B3AC9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EC9C-1CAA-1ADA-408D-AD6B9F7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F937-42B0-6A7B-79E2-C36B2C30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A52E-E65A-F40E-D4B5-113B9FB7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CD74-82CC-5697-6922-47C93250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D981-F706-F313-5F65-C003E793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8E2-DC1D-4A55-C708-89ADE51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EBB5-BE10-144D-9AE2-BDB6BFA54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0944-0119-4783-53D1-6C34B6F1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FCA1-87E2-FF58-33CE-DD26AA1F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D843B-AB60-1542-19DC-DB80198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C5C5-20BA-C2F8-D85A-1C2991CD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E248-5518-A590-6665-7EFE6CA4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8AD6-FFCF-34B9-D99D-8C3477F7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06F21-142A-43E6-8C97-12BF8F5B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D8E3E-61B3-A67F-6E1E-B8FE4602D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AD854-AA52-B1B1-12C8-EEEBA9CA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F098-FCD8-6B41-A451-8DE4C7C4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D9BD2-DAF4-2C58-D531-299A5C42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9A54C-F10D-B05E-4008-067FF1C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559-CAB9-0066-CD1C-D689836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8EAB3-4C19-07E9-D6E7-FF0BF054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53D4B-432C-062B-77F8-D1444777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5A104-58FF-E013-DB9E-906734FA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B66C3-A490-2643-14C9-AEB0319C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EBAC-63E0-5E97-92EB-427DF8B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9B0C-40E1-6518-F0AD-85E68C3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674F-30EA-E7FE-54D1-4443FA2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CEB0-A416-2F68-B2FF-393B0413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4F7F-15F2-634E-0DFF-B87D0FFB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D3DD-C80A-AC57-570C-55B98F89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00A9-94F3-30EE-4589-A607209E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CC55-3CCB-600D-1D85-8DA0D5A2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E95-FE7C-BBBE-8B61-E83667E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DF4E5-C958-FAFE-AF5F-DB5A42212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0EEE8-EB63-61B7-80ED-CD2CC22B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1068-E10D-7B02-D489-3230CE0B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0FCE-5C06-01D7-ECFB-67667954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8CA1-253D-9945-4F25-513269ED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2ADB0-4BEC-BB13-FECD-D1B0B1A5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B6A4-252D-C4B7-A783-D14512F3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4178-DC10-C317-DAC5-A3E7AB925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34959-0987-4FE0-BD08-CF92E35B99E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1C4B7-CF68-6F3E-FD64-882013B2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284A-47C5-CCED-ADDB-7DBEC6E9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muras86/COM727-AE2/blob/main/package_versions.txt" TargetMode="External"/><Relationship Id="rId2" Type="http://schemas.openxmlformats.org/officeDocument/2006/relationships/hyperlink" Target="https://www.kaggle.com/datasets/therealsampat/intents-for-first-aid-recommend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2muras86/COM727-AE2/blob/main/README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2muras86/projects/2/views/3" TargetMode="External"/><Relationship Id="rId2" Type="http://schemas.openxmlformats.org/officeDocument/2006/relationships/hyperlink" Target="https://github.com/users/2muras86/project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2muras86/COM727-AE2/blob/main/Functions.idea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5764-7471-248F-BF21-D4B42485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Recap until today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26.11.2024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60F0A-3ACE-3BCE-2A47-FA32CA5E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48303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7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E3D3-774B-DEAC-9634-EDBE3BA4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Dashboard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4649-FB7E-009A-F210-14470BEE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000"/>
              <a:t>We are using the libraries: NLTK, TensorFlow, </a:t>
            </a:r>
            <a:r>
              <a:rPr lang="en-US" sz="2000" err="1"/>
              <a:t>Keras</a:t>
            </a:r>
            <a:r>
              <a:rPr lang="en-US" sz="2000"/>
              <a:t> (and JSON)</a:t>
            </a:r>
          </a:p>
          <a:p>
            <a:r>
              <a:rPr lang="en-US" sz="2000"/>
              <a:t>We are using the dataset “First Aid Recommendations Intents” (</a:t>
            </a:r>
            <a:r>
              <a:rPr lang="en-US" sz="2000">
                <a:hlinkClick r:id="rId2"/>
              </a:rPr>
              <a:t>https://www.kaggle.com/datasets/therealsampat/intents-for-first-aid-recommendations</a:t>
            </a:r>
            <a:r>
              <a:rPr lang="en-US" sz="2000"/>
              <a:t>)</a:t>
            </a:r>
          </a:p>
          <a:p>
            <a:r>
              <a:rPr lang="en-US" sz="2000"/>
              <a:t>Information on PyCharm version control (</a:t>
            </a:r>
            <a:r>
              <a:rPr lang="en-US" sz="2000">
                <a:hlinkClick r:id="rId3"/>
              </a:rPr>
              <a:t>https://github.com/2muras86/COM727-AE2/blob/main/package_versions.txt</a:t>
            </a:r>
            <a:r>
              <a:rPr lang="en-US" sz="2000"/>
              <a:t>)</a:t>
            </a:r>
          </a:p>
          <a:p>
            <a:r>
              <a:rPr lang="en-US" sz="2000"/>
              <a:t>How to access the chatbot application on PyCharm or Google </a:t>
            </a:r>
            <a:r>
              <a:rPr lang="en-US" sz="2000" err="1"/>
              <a:t>Colab</a:t>
            </a:r>
            <a:r>
              <a:rPr lang="en-US" sz="2000"/>
              <a:t> (</a:t>
            </a:r>
            <a:r>
              <a:rPr lang="en-US" sz="2000">
                <a:hlinkClick r:id="rId4"/>
              </a:rPr>
              <a:t>https://github.com/2muras86/COM727-AE2/blob/main/README.md</a:t>
            </a:r>
            <a:r>
              <a:rPr lang="en-US" sz="200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1CD77-2AE8-967C-6432-2D9331C6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B9FE-3AF9-90DF-9600-9EACFFE2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400"/>
              <a:t>Project management – Gantt chart (</a:t>
            </a:r>
            <a:r>
              <a:rPr lang="en-US" sz="2400">
                <a:hlinkClick r:id="rId2"/>
              </a:rPr>
              <a:t>https://github.com/users/2muras86/projects/2</a:t>
            </a:r>
            <a:r>
              <a:rPr lang="en-US" sz="2400"/>
              <a:t>)</a:t>
            </a:r>
          </a:p>
          <a:p>
            <a:r>
              <a:rPr lang="en-US" sz="2400"/>
              <a:t>Project management – Kanban board (</a:t>
            </a:r>
            <a:r>
              <a:rPr lang="en-US" sz="2400">
                <a:hlinkClick r:id="rId3"/>
              </a:rPr>
              <a:t>https://github.com/users/2muras86/projects/2/views/3</a:t>
            </a:r>
            <a:r>
              <a:rPr lang="en-US" sz="2400"/>
              <a:t>)</a:t>
            </a:r>
          </a:p>
          <a:p>
            <a:r>
              <a:rPr lang="en-US" sz="2400"/>
              <a:t>Software requirements (</a:t>
            </a:r>
            <a:r>
              <a:rPr lang="en-US" sz="2400">
                <a:hlinkClick r:id="rId4"/>
              </a:rPr>
              <a:t>https://github.com/2muras86/COM727-AE2/blob/main/Functions.ideas.pdf</a:t>
            </a:r>
            <a:r>
              <a:rPr lang="en-US" sz="2400"/>
              <a:t>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5C699-ECCD-2741-D8C4-37BFC5E8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requirements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82C6F6-75CA-EF95-2846-F2AD9A3DA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86631"/>
              </p:ext>
            </p:extLst>
          </p:nvPr>
        </p:nvGraphicFramePr>
        <p:xfrm>
          <a:off x="6663213" y="669394"/>
          <a:ext cx="4710409" cy="55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42">
                  <a:extLst>
                    <a:ext uri="{9D8B030D-6E8A-4147-A177-3AD203B41FA5}">
                      <a16:colId xmlns:a16="http://schemas.microsoft.com/office/drawing/2014/main" val="2936917773"/>
                    </a:ext>
                  </a:extLst>
                </a:gridCol>
                <a:gridCol w="2075667">
                  <a:extLst>
                    <a:ext uri="{9D8B030D-6E8A-4147-A177-3AD203B41FA5}">
                      <a16:colId xmlns:a16="http://schemas.microsoft.com/office/drawing/2014/main" val="3478682752"/>
                    </a:ext>
                  </a:extLst>
                </a:gridCol>
              </a:tblGrid>
              <a:tr h="354346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Should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59597"/>
                  </a:ext>
                </a:extLst>
              </a:tr>
              <a:tr h="819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1. Symptom checker (ML-based)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1. Language support (using translator library)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988803"/>
                  </a:ext>
                </a:extLst>
              </a:tr>
              <a:tr h="819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2. First aid instructions - without images or videos (ML-based)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2. OpenStreetMap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44709"/>
                  </a:ext>
                </a:extLst>
              </a:tr>
              <a:tr h="819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3. Emergency contacts - display hotline numbers (Rule-based)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201990"/>
                  </a:ext>
                </a:extLst>
              </a:tr>
              <a:tr h="1052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4. Health tips - randomly generate a health tip substantiated by scientific papers (Rule-based)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19211"/>
                  </a:ext>
                </a:extLst>
              </a:tr>
              <a:tr h="128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5. Resource links - trusted sources e.g., NHS, Mayo Clinic or local services like pharmacies or clinics (Rule-based)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50038"/>
                  </a:ext>
                </a:extLst>
              </a:tr>
              <a:tr h="354346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6. User Interface</a:t>
                      </a: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8832" marR="78832" marT="39416" marB="3941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32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84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C6F08-DC4D-F6CF-7C50-B52D806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Rule-based, ML-based, hybrid chatbots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2B6C-7268-9624-49E2-FA137EE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200" b="1"/>
              <a:t>Rule-based chatbots </a:t>
            </a:r>
            <a:r>
              <a:rPr lang="en-US" sz="2200"/>
              <a:t>follow predefined scripts and rules. They respond to specific keywords or patterns but struggle with complex or varied inputs.</a:t>
            </a:r>
          </a:p>
          <a:p>
            <a:r>
              <a:rPr lang="en-US" sz="2200" b="1"/>
              <a:t>Machine learning-based chatbots </a:t>
            </a:r>
            <a:r>
              <a:rPr lang="en-US" sz="2200"/>
              <a:t>use algorithms to learn from data. They improve over time, handle a wider range of inputs, and adapt to new situations but require more training data.</a:t>
            </a:r>
          </a:p>
          <a:p>
            <a:r>
              <a:rPr lang="en-US" sz="2200" b="1"/>
              <a:t>Hybrid chatbots </a:t>
            </a:r>
            <a:r>
              <a:rPr lang="en-US" sz="2200"/>
              <a:t>combine rule-based systems with machine learning, leveraging the efficiency of rules for common tasks and the adaptability of AI for complex queries.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Recap until today 26.11.2024</vt:lpstr>
      <vt:lpstr>Dashboard</vt:lpstr>
      <vt:lpstr>Dashboard</vt:lpstr>
      <vt:lpstr>Software requirements</vt:lpstr>
      <vt:lpstr>Rule-based, ML-based, hybrid chatbots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Senju Murase</dc:creator>
  <cp:lastModifiedBy>Senju Murase</cp:lastModifiedBy>
  <cp:revision>3</cp:revision>
  <dcterms:created xsi:type="dcterms:W3CDTF">2024-10-24T11:46:21Z</dcterms:created>
  <dcterms:modified xsi:type="dcterms:W3CDTF">2024-11-26T15:18:39Z</dcterms:modified>
</cp:coreProperties>
</file>