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6"/>
  </p:notesMasterIdLst>
  <p:handoutMasterIdLst>
    <p:handoutMasterId r:id="rId77"/>
  </p:handoutMasterIdLst>
  <p:sldIdLst>
    <p:sldId id="271" r:id="rId5"/>
    <p:sldId id="284" r:id="rId6"/>
    <p:sldId id="274" r:id="rId7"/>
    <p:sldId id="286" r:id="rId8"/>
    <p:sldId id="285" r:id="rId9"/>
    <p:sldId id="287" r:id="rId10"/>
    <p:sldId id="290" r:id="rId11"/>
    <p:sldId id="288" r:id="rId12"/>
    <p:sldId id="289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3" r:id="rId25"/>
    <p:sldId id="304" r:id="rId26"/>
    <p:sldId id="305" r:id="rId27"/>
    <p:sldId id="351" r:id="rId28"/>
    <p:sldId id="352" r:id="rId29"/>
    <p:sldId id="306" r:id="rId30"/>
    <p:sldId id="307" r:id="rId31"/>
    <p:sldId id="308" r:id="rId32"/>
    <p:sldId id="309" r:id="rId33"/>
    <p:sldId id="310" r:id="rId34"/>
    <p:sldId id="343" r:id="rId35"/>
    <p:sldId id="338" r:id="rId36"/>
    <p:sldId id="342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9" r:id="rId45"/>
    <p:sldId id="318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53" r:id="rId54"/>
    <p:sldId id="327" r:id="rId55"/>
    <p:sldId id="328" r:id="rId56"/>
    <p:sldId id="329" r:id="rId57"/>
    <p:sldId id="337" r:id="rId58"/>
    <p:sldId id="330" r:id="rId59"/>
    <p:sldId id="339" r:id="rId60"/>
    <p:sldId id="341" r:id="rId61"/>
    <p:sldId id="340" r:id="rId62"/>
    <p:sldId id="336" r:id="rId63"/>
    <p:sldId id="349" r:id="rId64"/>
    <p:sldId id="344" r:id="rId65"/>
    <p:sldId id="345" r:id="rId66"/>
    <p:sldId id="346" r:id="rId67"/>
    <p:sldId id="347" r:id="rId68"/>
    <p:sldId id="348" r:id="rId69"/>
    <p:sldId id="331" r:id="rId70"/>
    <p:sldId id="332" r:id="rId71"/>
    <p:sldId id="333" r:id="rId72"/>
    <p:sldId id="334" r:id="rId73"/>
    <p:sldId id="335" r:id="rId74"/>
    <p:sldId id="350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ny Recio" initials="SR" lastIdx="1" clrIdx="0">
    <p:extLst>
      <p:ext uri="{19B8F6BF-5375-455C-9EA6-DF929625EA0E}">
        <p15:presenceInfo xmlns:p15="http://schemas.microsoft.com/office/powerpoint/2012/main" userId="42fe1a60185e61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A00"/>
    <a:srgbClr val="86C400"/>
    <a:srgbClr val="82BF36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1" autoAdjust="0"/>
    <p:restoredTop sz="81162" autoAdjust="0"/>
  </p:normalViewPr>
  <p:slideViewPr>
    <p:cSldViewPr snapToGrid="0">
      <p:cViewPr varScale="1">
        <p:scale>
          <a:sx n="69" d="100"/>
          <a:sy n="69" d="100"/>
        </p:scale>
        <p:origin x="10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ny Recio" userId="42fe1a60185e6135" providerId="LiveId" clId="{7429CDCF-8016-47A7-9555-8B42D332DD61}"/>
    <pc:docChg chg="undo addSld delSld modSld">
      <pc:chgData name="Sonny Recio" userId="42fe1a60185e6135" providerId="LiveId" clId="{7429CDCF-8016-47A7-9555-8B42D332DD61}" dt="2018-06-13T02:49:49.059" v="194"/>
      <pc:docMkLst>
        <pc:docMk/>
      </pc:docMkLst>
      <pc:sldChg chg="add del">
        <pc:chgData name="Sonny Recio" userId="42fe1a60185e6135" providerId="LiveId" clId="{7429CDCF-8016-47A7-9555-8B42D332DD61}" dt="2018-06-13T02:49:40.923" v="130" actId="2696"/>
        <pc:sldMkLst>
          <pc:docMk/>
          <pc:sldMk cId="4178564752" sldId="274"/>
        </pc:sldMkLst>
      </pc:sldChg>
      <pc:sldChg chg="add">
        <pc:chgData name="Sonny Recio" userId="42fe1a60185e6135" providerId="LiveId" clId="{7429CDCF-8016-47A7-9555-8B42D332DD61}" dt="2018-06-13T02:49:49.059" v="194"/>
        <pc:sldMkLst>
          <pc:docMk/>
          <pc:sldMk cId="1354554048" sldId="285"/>
        </pc:sldMkLst>
      </pc:sldChg>
      <pc:sldMasterChg chg="addSldLayout delSldLayout">
        <pc:chgData name="Sonny Recio" userId="42fe1a60185e6135" providerId="LiveId" clId="{7429CDCF-8016-47A7-9555-8B42D332DD61}" dt="2018-06-13T02:49:45.293" v="191" actId="2696"/>
        <pc:sldMasterMkLst>
          <pc:docMk/>
          <pc:sldMasterMk cId="3118783959" sldId="2147483660"/>
        </pc:sldMasterMkLst>
      </pc:sldMasterChg>
    </pc:docChg>
  </pc:docChgLst>
  <pc:docChgLst>
    <pc:chgData name="Sonny Recio" userId="42fe1a60185e6135" providerId="LiveId" clId="{A4FD2D33-4FC3-4A78-B5CC-9BBC6CD3BA1E}"/>
  </pc:docChgLst>
  <pc:docChgLst>
    <pc:chgData name="Sonny Recio" userId="42fe1a60185e6135" providerId="LiveId" clId="{7E4DC7CC-24CB-44B5-B689-21D009F9A216}"/>
    <pc:docChg chg="undo custSel addSld delSld modSld sldOrd modMainMaster">
      <pc:chgData name="Sonny Recio" userId="42fe1a60185e6135" providerId="LiveId" clId="{7E4DC7CC-24CB-44B5-B689-21D009F9A216}" dt="2018-06-16T02:49:52.227" v="9240" actId="20577"/>
      <pc:docMkLst>
        <pc:docMk/>
      </pc:docMkLst>
      <pc:sldChg chg="addSp delSp modSp">
        <pc:chgData name="Sonny Recio" userId="42fe1a60185e6135" providerId="LiveId" clId="{7E4DC7CC-24CB-44B5-B689-21D009F9A216}" dt="2018-06-14T14:54:31.225" v="5494" actId="20577"/>
        <pc:sldMkLst>
          <pc:docMk/>
          <pc:sldMk cId="1665733023" sldId="271"/>
        </pc:sldMkLst>
        <pc:spChg chg="mod">
          <ac:chgData name="Sonny Recio" userId="42fe1a60185e6135" providerId="LiveId" clId="{7E4DC7CC-24CB-44B5-B689-21D009F9A216}" dt="2018-06-13T03:32:37.991" v="45" actId="20577"/>
          <ac:spMkLst>
            <pc:docMk/>
            <pc:sldMk cId="1665733023" sldId="271"/>
            <ac:spMk id="2" creationId="{00000000-0000-0000-0000-000000000000}"/>
          </ac:spMkLst>
        </pc:spChg>
        <pc:picChg chg="add del mod ord">
          <ac:chgData name="Sonny Recio" userId="42fe1a60185e6135" providerId="LiveId" clId="{7E4DC7CC-24CB-44B5-B689-21D009F9A216}" dt="2018-06-14T14:54:31.225" v="5494" actId="20577"/>
          <ac:picMkLst>
            <pc:docMk/>
            <pc:sldMk cId="1665733023" sldId="271"/>
            <ac:picMk id="5" creationId="{9CF06CAE-3DBC-45B1-873C-A13EC55ED04B}"/>
          </ac:picMkLst>
        </pc:picChg>
        <pc:picChg chg="add del mod">
          <ac:chgData name="Sonny Recio" userId="42fe1a60185e6135" providerId="LiveId" clId="{7E4DC7CC-24CB-44B5-B689-21D009F9A216}" dt="2018-06-14T14:54:31.225" v="5494" actId="20577"/>
          <ac:picMkLst>
            <pc:docMk/>
            <pc:sldMk cId="1665733023" sldId="271"/>
            <ac:picMk id="7" creationId="{CDFE995E-76D1-4733-94EF-41987259B68A}"/>
          </ac:picMkLst>
        </pc:picChg>
      </pc:sldChg>
      <pc:sldChg chg="addSp modSp">
        <pc:chgData name="Sonny Recio" userId="42fe1a60185e6135" providerId="LiveId" clId="{7E4DC7CC-24CB-44B5-B689-21D009F9A216}" dt="2018-06-15T16:56:26.608" v="8880" actId="20577"/>
        <pc:sldMkLst>
          <pc:docMk/>
          <pc:sldMk cId="4178564752" sldId="274"/>
        </pc:sldMkLst>
        <pc:spChg chg="mod">
          <ac:chgData name="Sonny Recio" userId="42fe1a60185e6135" providerId="LiveId" clId="{7E4DC7CC-24CB-44B5-B689-21D009F9A216}" dt="2018-06-13T03:45:17.794" v="316" actId="20577"/>
          <ac:spMkLst>
            <pc:docMk/>
            <pc:sldMk cId="4178564752" sldId="274"/>
            <ac:spMk id="2" creationId="{00000000-0000-0000-0000-000000000000}"/>
          </ac:spMkLst>
        </pc:spChg>
        <pc:graphicFrameChg chg="mod modGraphic">
          <ac:chgData name="Sonny Recio" userId="42fe1a60185e6135" providerId="LiveId" clId="{7E4DC7CC-24CB-44B5-B689-21D009F9A216}" dt="2018-06-15T16:56:26.608" v="8880" actId="20577"/>
          <ac:graphicFrameMkLst>
            <pc:docMk/>
            <pc:sldMk cId="4178564752" sldId="274"/>
            <ac:graphicFrameMk id="4" creationId="{00000000-0000-0000-0000-000000000000}"/>
          </ac:graphicFrameMkLst>
        </pc:graphicFrameChg>
        <pc:graphicFrameChg chg="add mod">
          <ac:chgData name="Sonny Recio" userId="42fe1a60185e6135" providerId="LiveId" clId="{7E4DC7CC-24CB-44B5-B689-21D009F9A216}" dt="2018-06-13T03:47:32.188" v="348" actId="113"/>
          <ac:graphicFrameMkLst>
            <pc:docMk/>
            <pc:sldMk cId="4178564752" sldId="274"/>
            <ac:graphicFrameMk id="5" creationId="{12988576-F59F-4209-8303-DE10310790E8}"/>
          </ac:graphicFrameMkLst>
        </pc:graphicFrameChg>
      </pc:sldChg>
      <pc:sldChg chg="modSp">
        <pc:chgData name="Sonny Recio" userId="42fe1a60185e6135" providerId="LiveId" clId="{7E4DC7CC-24CB-44B5-B689-21D009F9A216}" dt="2018-06-13T13:35:08.424" v="2471" actId="20577"/>
        <pc:sldMkLst>
          <pc:docMk/>
          <pc:sldMk cId="3666255109" sldId="284"/>
        </pc:sldMkLst>
        <pc:spChg chg="mod">
          <ac:chgData name="Sonny Recio" userId="42fe1a60185e6135" providerId="LiveId" clId="{7E4DC7CC-24CB-44B5-B689-21D009F9A216}" dt="2018-06-13T13:35:08.424" v="2471" actId="20577"/>
          <ac:spMkLst>
            <pc:docMk/>
            <pc:sldMk cId="3666255109" sldId="284"/>
            <ac:spMk id="7" creationId="{00000000-0000-0000-0000-000000000000}"/>
          </ac:spMkLst>
        </pc:spChg>
      </pc:sldChg>
      <pc:sldChg chg="addSp delSp modSp">
        <pc:chgData name="Sonny Recio" userId="42fe1a60185e6135" providerId="LiveId" clId="{7E4DC7CC-24CB-44B5-B689-21D009F9A216}" dt="2018-06-14T16:46:43.710" v="6830" actId="20577"/>
        <pc:sldMkLst>
          <pc:docMk/>
          <pc:sldMk cId="1354554048" sldId="285"/>
        </pc:sldMkLst>
        <pc:spChg chg="mod">
          <ac:chgData name="Sonny Recio" userId="42fe1a60185e6135" providerId="LiveId" clId="{7E4DC7CC-24CB-44B5-B689-21D009F9A216}" dt="2018-06-13T05:01:01.637" v="876" actId="113"/>
          <ac:spMkLst>
            <pc:docMk/>
            <pc:sldMk cId="1354554048" sldId="285"/>
            <ac:spMk id="2" creationId="{E07B65C4-9BD3-44BB-AAE8-6ED4B734E5F7}"/>
          </ac:spMkLst>
        </pc:spChg>
        <pc:spChg chg="del">
          <ac:chgData name="Sonny Recio" userId="42fe1a60185e6135" providerId="LiveId" clId="{7E4DC7CC-24CB-44B5-B689-21D009F9A216}" dt="2018-06-13T05:00:08.034" v="710" actId="478"/>
          <ac:spMkLst>
            <pc:docMk/>
            <pc:sldMk cId="1354554048" sldId="285"/>
            <ac:spMk id="3" creationId="{617917B5-37B7-4E1B-BC91-F30B863CF9D9}"/>
          </ac:spMkLst>
        </pc:spChg>
        <pc:graphicFrameChg chg="add mod modGraphic">
          <ac:chgData name="Sonny Recio" userId="42fe1a60185e6135" providerId="LiveId" clId="{7E4DC7CC-24CB-44B5-B689-21D009F9A216}" dt="2018-06-14T16:46:43.710" v="6830" actId="20577"/>
          <ac:graphicFrameMkLst>
            <pc:docMk/>
            <pc:sldMk cId="1354554048" sldId="285"/>
            <ac:graphicFrameMk id="4" creationId="{24215236-AB59-4C11-B298-53AA9FAEF508}"/>
          </ac:graphicFrameMkLst>
        </pc:graphicFrameChg>
      </pc:sldChg>
      <pc:sldChg chg="modSp add">
        <pc:chgData name="Sonny Recio" userId="42fe1a60185e6135" providerId="LiveId" clId="{7E4DC7CC-24CB-44B5-B689-21D009F9A216}" dt="2018-06-15T16:57:53.700" v="8881" actId="20577"/>
        <pc:sldMkLst>
          <pc:docMk/>
          <pc:sldMk cId="1088564287" sldId="286"/>
        </pc:sldMkLst>
        <pc:spChg chg="mod">
          <ac:chgData name="Sonny Recio" userId="42fe1a60185e6135" providerId="LiveId" clId="{7E4DC7CC-24CB-44B5-B689-21D009F9A216}" dt="2018-06-13T03:47:37.943" v="357" actId="20577"/>
          <ac:spMkLst>
            <pc:docMk/>
            <pc:sldMk cId="1088564287" sldId="286"/>
            <ac:spMk id="2" creationId="{00000000-0000-0000-0000-000000000000}"/>
          </ac:spMkLst>
        </pc:spChg>
        <pc:graphicFrameChg chg="mod modGraphic">
          <ac:chgData name="Sonny Recio" userId="42fe1a60185e6135" providerId="LiveId" clId="{7E4DC7CC-24CB-44B5-B689-21D009F9A216}" dt="2018-06-15T16:57:53.700" v="8881" actId="20577"/>
          <ac:graphicFrameMkLst>
            <pc:docMk/>
            <pc:sldMk cId="1088564287" sldId="286"/>
            <ac:graphicFrameMk id="4" creationId="{00000000-0000-0000-0000-000000000000}"/>
          </ac:graphicFrameMkLst>
        </pc:graphicFrameChg>
      </pc:sldChg>
      <pc:sldChg chg="addSp delSp modSp add">
        <pc:chgData name="Sonny Recio" userId="42fe1a60185e6135" providerId="LiveId" clId="{7E4DC7CC-24CB-44B5-B689-21D009F9A216}" dt="2018-06-13T05:27:52.152" v="986" actId="1076"/>
        <pc:sldMkLst>
          <pc:docMk/>
          <pc:sldMk cId="1830470731" sldId="287"/>
        </pc:sldMkLst>
        <pc:spChg chg="del">
          <ac:chgData name="Sonny Recio" userId="42fe1a60185e6135" providerId="LiveId" clId="{7E4DC7CC-24CB-44B5-B689-21D009F9A216}" dt="2018-06-13T05:01:40.741" v="878" actId="1076"/>
          <ac:spMkLst>
            <pc:docMk/>
            <pc:sldMk cId="1830470731" sldId="287"/>
            <ac:spMk id="2" creationId="{9416D284-827E-4377-8BF3-18C77A5BC8CB}"/>
          </ac:spMkLst>
        </pc:spChg>
        <pc:spChg chg="del">
          <ac:chgData name="Sonny Recio" userId="42fe1a60185e6135" providerId="LiveId" clId="{7E4DC7CC-24CB-44B5-B689-21D009F9A216}" dt="2018-06-13T05:01:40.741" v="878" actId="1076"/>
          <ac:spMkLst>
            <pc:docMk/>
            <pc:sldMk cId="1830470731" sldId="287"/>
            <ac:spMk id="3" creationId="{BECA8193-6F05-46D6-96CE-F704E9A82089}"/>
          </ac:spMkLst>
        </pc:spChg>
        <pc:spChg chg="add del mod">
          <ac:chgData name="Sonny Recio" userId="42fe1a60185e6135" providerId="LiveId" clId="{7E4DC7CC-24CB-44B5-B689-21D009F9A216}" dt="2018-06-13T05:01:54.134" v="879" actId="1076"/>
          <ac:spMkLst>
            <pc:docMk/>
            <pc:sldMk cId="1830470731" sldId="287"/>
            <ac:spMk id="4" creationId="{62F62CCF-9C16-4141-8B07-EB45B4858FE3}"/>
          </ac:spMkLst>
        </pc:spChg>
        <pc:spChg chg="add del mod">
          <ac:chgData name="Sonny Recio" userId="42fe1a60185e6135" providerId="LiveId" clId="{7E4DC7CC-24CB-44B5-B689-21D009F9A216}" dt="2018-06-13T05:01:54.134" v="879" actId="1076"/>
          <ac:spMkLst>
            <pc:docMk/>
            <pc:sldMk cId="1830470731" sldId="287"/>
            <ac:spMk id="5" creationId="{4F17B825-0BA0-45CF-AC7E-3E4A1E855963}"/>
          </ac:spMkLst>
        </pc:spChg>
        <pc:spChg chg="add mod">
          <ac:chgData name="Sonny Recio" userId="42fe1a60185e6135" providerId="LiveId" clId="{7E4DC7CC-24CB-44B5-B689-21D009F9A216}" dt="2018-06-13T05:27:52.152" v="986" actId="1076"/>
          <ac:spMkLst>
            <pc:docMk/>
            <pc:sldMk cId="1830470731" sldId="287"/>
            <ac:spMk id="6" creationId="{1ACC3D4E-1F89-4290-9DD7-227301F37762}"/>
          </ac:spMkLst>
        </pc:spChg>
      </pc:sldChg>
      <pc:sldChg chg="addSp delSp modSp add modNotesTx">
        <pc:chgData name="Sonny Recio" userId="42fe1a60185e6135" providerId="LiveId" clId="{7E4DC7CC-24CB-44B5-B689-21D009F9A216}" dt="2018-06-13T05:26:31.372" v="954" actId="255"/>
        <pc:sldMkLst>
          <pc:docMk/>
          <pc:sldMk cId="834072014" sldId="288"/>
        </pc:sldMkLst>
        <pc:spChg chg="del">
          <ac:chgData name="Sonny Recio" userId="42fe1a60185e6135" providerId="LiveId" clId="{7E4DC7CC-24CB-44B5-B689-21D009F9A216}" dt="2018-06-13T05:23:26.731" v="909" actId="255"/>
          <ac:spMkLst>
            <pc:docMk/>
            <pc:sldMk cId="834072014" sldId="288"/>
            <ac:spMk id="2" creationId="{EAB86E2E-17A1-4E86-B3B0-9B6905BFDAF1}"/>
          </ac:spMkLst>
        </pc:spChg>
        <pc:spChg chg="add mod">
          <ac:chgData name="Sonny Recio" userId="42fe1a60185e6135" providerId="LiveId" clId="{7E4DC7CC-24CB-44B5-B689-21D009F9A216}" dt="2018-06-13T05:23:30.746" v="927" actId="20577"/>
          <ac:spMkLst>
            <pc:docMk/>
            <pc:sldMk cId="834072014" sldId="288"/>
            <ac:spMk id="3" creationId="{B4ABA755-6094-466D-A140-6BE61A488CA9}"/>
          </ac:spMkLst>
        </pc:spChg>
        <pc:spChg chg="add mod">
          <ac:chgData name="Sonny Recio" userId="42fe1a60185e6135" providerId="LiveId" clId="{7E4DC7CC-24CB-44B5-B689-21D009F9A216}" dt="2018-06-13T05:26:31.372" v="954" actId="255"/>
          <ac:spMkLst>
            <pc:docMk/>
            <pc:sldMk cId="834072014" sldId="288"/>
            <ac:spMk id="4" creationId="{5E0F7D86-C652-4531-85CD-010EC2B388A7}"/>
          </ac:spMkLst>
        </pc:spChg>
      </pc:sldChg>
      <pc:sldChg chg="addSp delSp modSp add modNotesTx">
        <pc:chgData name="Sonny Recio" userId="42fe1a60185e6135" providerId="LiveId" clId="{7E4DC7CC-24CB-44B5-B689-21D009F9A216}" dt="2018-06-14T15:06:06.385" v="5624" actId="20577"/>
        <pc:sldMkLst>
          <pc:docMk/>
          <pc:sldMk cId="274042398" sldId="289"/>
        </pc:sldMkLst>
        <pc:spChg chg="mod">
          <ac:chgData name="Sonny Recio" userId="42fe1a60185e6135" providerId="LiveId" clId="{7E4DC7CC-24CB-44B5-B689-21D009F9A216}" dt="2018-06-13T05:28:02.344" v="998" actId="20577"/>
          <ac:spMkLst>
            <pc:docMk/>
            <pc:sldMk cId="274042398" sldId="289"/>
            <ac:spMk id="2" creationId="{9F048886-8ABB-411C-9B47-617CB860A90F}"/>
          </ac:spMkLst>
        </pc:spChg>
        <pc:spChg chg="del">
          <ac:chgData name="Sonny Recio" userId="42fe1a60185e6135" providerId="LiveId" clId="{7E4DC7CC-24CB-44B5-B689-21D009F9A216}" dt="2018-06-13T06:12:51.308" v="999" actId="478"/>
          <ac:spMkLst>
            <pc:docMk/>
            <pc:sldMk cId="274042398" sldId="289"/>
            <ac:spMk id="3" creationId="{68EA4EBD-1C23-47AD-97DA-09F39F6219EA}"/>
          </ac:spMkLst>
        </pc:spChg>
        <pc:picChg chg="add mod">
          <ac:chgData name="Sonny Recio" userId="42fe1a60185e6135" providerId="LiveId" clId="{7E4DC7CC-24CB-44B5-B689-21D009F9A216}" dt="2018-06-13T06:19:30.682" v="1040" actId="1076"/>
          <ac:picMkLst>
            <pc:docMk/>
            <pc:sldMk cId="274042398" sldId="289"/>
            <ac:picMk id="4" creationId="{A0EED7E0-B15E-4D04-8011-257F55694860}"/>
          </ac:picMkLst>
        </pc:picChg>
      </pc:sldChg>
      <pc:sldChg chg="addSp delSp modSp add">
        <pc:chgData name="Sonny Recio" userId="42fe1a60185e6135" providerId="LiveId" clId="{7E4DC7CC-24CB-44B5-B689-21D009F9A216}" dt="2018-06-13T05:27:36.743" v="985" actId="20577"/>
        <pc:sldMkLst>
          <pc:docMk/>
          <pc:sldMk cId="3824533971" sldId="290"/>
        </pc:sldMkLst>
        <pc:spChg chg="del">
          <ac:chgData name="Sonny Recio" userId="42fe1a60185e6135" providerId="LiveId" clId="{7E4DC7CC-24CB-44B5-B689-21D009F9A216}" dt="2018-06-13T05:27:22.886" v="957" actId="20577"/>
          <ac:spMkLst>
            <pc:docMk/>
            <pc:sldMk cId="3824533971" sldId="290"/>
            <ac:spMk id="2" creationId="{2925E2C9-5725-46AE-9730-EE1D755519D4}"/>
          </ac:spMkLst>
        </pc:spChg>
        <pc:spChg chg="add del mod">
          <ac:chgData name="Sonny Recio" userId="42fe1a60185e6135" providerId="LiveId" clId="{7E4DC7CC-24CB-44B5-B689-21D009F9A216}" dt="2018-06-13T05:27:30.045" v="958" actId="20577"/>
          <ac:spMkLst>
            <pc:docMk/>
            <pc:sldMk cId="3824533971" sldId="290"/>
            <ac:spMk id="3" creationId="{AEA0EBDB-99FE-439B-A161-395D5EA1173C}"/>
          </ac:spMkLst>
        </pc:spChg>
        <pc:spChg chg="add mod">
          <ac:chgData name="Sonny Recio" userId="42fe1a60185e6135" providerId="LiveId" clId="{7E4DC7CC-24CB-44B5-B689-21D009F9A216}" dt="2018-06-13T05:27:36.743" v="985" actId="20577"/>
          <ac:spMkLst>
            <pc:docMk/>
            <pc:sldMk cId="3824533971" sldId="290"/>
            <ac:spMk id="4" creationId="{279D166A-5FB8-42E0-9473-62804BB9469A}"/>
          </ac:spMkLst>
        </pc:spChg>
        <pc:spChg chg="add mod">
          <ac:chgData name="Sonny Recio" userId="42fe1a60185e6135" providerId="LiveId" clId="{7E4DC7CC-24CB-44B5-B689-21D009F9A216}" dt="2018-06-13T05:27:30.045" v="958" actId="20577"/>
          <ac:spMkLst>
            <pc:docMk/>
            <pc:sldMk cId="3824533971" sldId="290"/>
            <ac:spMk id="5" creationId="{444A6674-5192-4355-A8AD-CFEDB1A2B133}"/>
          </ac:spMkLst>
        </pc:spChg>
      </pc:sldChg>
      <pc:sldChg chg="modSp add">
        <pc:chgData name="Sonny Recio" userId="42fe1a60185e6135" providerId="LiveId" clId="{7E4DC7CC-24CB-44B5-B689-21D009F9A216}" dt="2018-06-13T08:06:03.504" v="1388" actId="20577"/>
        <pc:sldMkLst>
          <pc:docMk/>
          <pc:sldMk cId="131698023" sldId="291"/>
        </pc:sldMkLst>
        <pc:spChg chg="mod">
          <ac:chgData name="Sonny Recio" userId="42fe1a60185e6135" providerId="LiveId" clId="{7E4DC7CC-24CB-44B5-B689-21D009F9A216}" dt="2018-06-13T06:19:20.437" v="1039" actId="20577"/>
          <ac:spMkLst>
            <pc:docMk/>
            <pc:sldMk cId="131698023" sldId="291"/>
            <ac:spMk id="2" creationId="{6581D4EC-0E86-48AB-AC16-14601CAAD6A7}"/>
          </ac:spMkLst>
        </pc:spChg>
        <pc:spChg chg="mod">
          <ac:chgData name="Sonny Recio" userId="42fe1a60185e6135" providerId="LiveId" clId="{7E4DC7CC-24CB-44B5-B689-21D009F9A216}" dt="2018-06-13T08:06:03.504" v="1388" actId="20577"/>
          <ac:spMkLst>
            <pc:docMk/>
            <pc:sldMk cId="131698023" sldId="291"/>
            <ac:spMk id="3" creationId="{81CC5F2E-2AB0-4CF1-99A8-D23E88C9AFDA}"/>
          </ac:spMkLst>
        </pc:spChg>
      </pc:sldChg>
      <pc:sldChg chg="modSp add">
        <pc:chgData name="Sonny Recio" userId="42fe1a60185e6135" providerId="LiveId" clId="{7E4DC7CC-24CB-44B5-B689-21D009F9A216}" dt="2018-06-13T08:06:12.689" v="1389" actId="113"/>
        <pc:sldMkLst>
          <pc:docMk/>
          <pc:sldMk cId="3449825532" sldId="292"/>
        </pc:sldMkLst>
        <pc:spChg chg="mod">
          <ac:chgData name="Sonny Recio" userId="42fe1a60185e6135" providerId="LiveId" clId="{7E4DC7CC-24CB-44B5-B689-21D009F9A216}" dt="2018-06-13T08:06:12.689" v="1389" actId="113"/>
          <ac:spMkLst>
            <pc:docMk/>
            <pc:sldMk cId="3449825532" sldId="292"/>
            <ac:spMk id="2" creationId="{61030F21-1E84-437B-9EE1-167966CDD75C}"/>
          </ac:spMkLst>
        </pc:spChg>
        <pc:spChg chg="mod">
          <ac:chgData name="Sonny Recio" userId="42fe1a60185e6135" providerId="LiveId" clId="{7E4DC7CC-24CB-44B5-B689-21D009F9A216}" dt="2018-06-13T06:26:30.537" v="1244" actId="20577"/>
          <ac:spMkLst>
            <pc:docMk/>
            <pc:sldMk cId="3449825532" sldId="292"/>
            <ac:spMk id="3" creationId="{F88143FC-78C8-467B-B85A-0180A89B5642}"/>
          </ac:spMkLst>
        </pc:spChg>
      </pc:sldChg>
      <pc:sldChg chg="addSp modSp add">
        <pc:chgData name="Sonny Recio" userId="42fe1a60185e6135" providerId="LiveId" clId="{7E4DC7CC-24CB-44B5-B689-21D009F9A216}" dt="2018-06-13T08:06:16.738" v="1390" actId="113"/>
        <pc:sldMkLst>
          <pc:docMk/>
          <pc:sldMk cId="2072481754" sldId="293"/>
        </pc:sldMkLst>
        <pc:spChg chg="mod">
          <ac:chgData name="Sonny Recio" userId="42fe1a60185e6135" providerId="LiveId" clId="{7E4DC7CC-24CB-44B5-B689-21D009F9A216}" dt="2018-06-13T08:06:16.738" v="1390" actId="113"/>
          <ac:spMkLst>
            <pc:docMk/>
            <pc:sldMk cId="2072481754" sldId="293"/>
            <ac:spMk id="2" creationId="{A50BF333-9512-43D2-8FDC-6F3215F51BD9}"/>
          </ac:spMkLst>
        </pc:spChg>
        <pc:picChg chg="add mod">
          <ac:chgData name="Sonny Recio" userId="42fe1a60185e6135" providerId="LiveId" clId="{7E4DC7CC-24CB-44B5-B689-21D009F9A216}" dt="2018-06-13T06:35:53.873" v="1281" actId="14100"/>
          <ac:picMkLst>
            <pc:docMk/>
            <pc:sldMk cId="2072481754" sldId="293"/>
            <ac:picMk id="1026" creationId="{73457F3D-18AD-4B08-8AC5-BA46C18BAA56}"/>
          </ac:picMkLst>
        </pc:picChg>
      </pc:sldChg>
      <pc:sldChg chg="addSp delSp modSp add">
        <pc:chgData name="Sonny Recio" userId="42fe1a60185e6135" providerId="LiveId" clId="{7E4DC7CC-24CB-44B5-B689-21D009F9A216}" dt="2018-06-13T08:07:06.913" v="1439" actId="1076"/>
        <pc:sldMkLst>
          <pc:docMk/>
          <pc:sldMk cId="2167659377" sldId="294"/>
        </pc:sldMkLst>
        <pc:spChg chg="del">
          <ac:chgData name="Sonny Recio" userId="42fe1a60185e6135" providerId="LiveId" clId="{7E4DC7CC-24CB-44B5-B689-21D009F9A216}" dt="2018-06-13T08:06:53.590" v="1392" actId="1076"/>
          <ac:spMkLst>
            <pc:docMk/>
            <pc:sldMk cId="2167659377" sldId="294"/>
            <ac:spMk id="2" creationId="{2B4490E0-591B-4103-9CD6-6F8D1C30F2D2}"/>
          </ac:spMkLst>
        </pc:spChg>
        <pc:spChg chg="del">
          <ac:chgData name="Sonny Recio" userId="42fe1a60185e6135" providerId="LiveId" clId="{7E4DC7CC-24CB-44B5-B689-21D009F9A216}" dt="2018-06-13T08:06:53.590" v="1392" actId="1076"/>
          <ac:spMkLst>
            <pc:docMk/>
            <pc:sldMk cId="2167659377" sldId="294"/>
            <ac:spMk id="3" creationId="{1E8DB1C4-2CD1-426F-9108-9E628710E0DB}"/>
          </ac:spMkLst>
        </pc:spChg>
        <pc:spChg chg="add mod">
          <ac:chgData name="Sonny Recio" userId="42fe1a60185e6135" providerId="LiveId" clId="{7E4DC7CC-24CB-44B5-B689-21D009F9A216}" dt="2018-06-13T08:07:06.913" v="1439" actId="1076"/>
          <ac:spMkLst>
            <pc:docMk/>
            <pc:sldMk cId="2167659377" sldId="294"/>
            <ac:spMk id="4" creationId="{3A702A91-A621-4C75-8A47-4C4B4B26A300}"/>
          </ac:spMkLst>
        </pc:spChg>
        <pc:spChg chg="add mod">
          <ac:chgData name="Sonny Recio" userId="42fe1a60185e6135" providerId="LiveId" clId="{7E4DC7CC-24CB-44B5-B689-21D009F9A216}" dt="2018-06-13T08:06:53.590" v="1392" actId="1076"/>
          <ac:spMkLst>
            <pc:docMk/>
            <pc:sldMk cId="2167659377" sldId="294"/>
            <ac:spMk id="5" creationId="{3586243F-C764-44DE-8F10-D061E92C7BFB}"/>
          </ac:spMkLst>
        </pc:spChg>
      </pc:sldChg>
      <pc:sldChg chg="addSp delSp modSp add">
        <pc:chgData name="Sonny Recio" userId="42fe1a60185e6135" providerId="LiveId" clId="{7E4DC7CC-24CB-44B5-B689-21D009F9A216}" dt="2018-06-15T16:47:57.332" v="8788" actId="1076"/>
        <pc:sldMkLst>
          <pc:docMk/>
          <pc:sldMk cId="4006407485" sldId="295"/>
        </pc:sldMkLst>
        <pc:spChg chg="del">
          <ac:chgData name="Sonny Recio" userId="42fe1a60185e6135" providerId="LiveId" clId="{7E4DC7CC-24CB-44B5-B689-21D009F9A216}" dt="2018-06-13T08:07:33.504" v="1441" actId="20577"/>
          <ac:spMkLst>
            <pc:docMk/>
            <pc:sldMk cId="4006407485" sldId="295"/>
            <ac:spMk id="2" creationId="{6329C95F-8E8F-42D8-8512-C01254BD676F}"/>
          </ac:spMkLst>
        </pc:spChg>
        <pc:spChg chg="add mod">
          <ac:chgData name="Sonny Recio" userId="42fe1a60185e6135" providerId="LiveId" clId="{7E4DC7CC-24CB-44B5-B689-21D009F9A216}" dt="2018-06-13T08:08:10.588" v="1549" actId="20577"/>
          <ac:spMkLst>
            <pc:docMk/>
            <pc:sldMk cId="4006407485" sldId="295"/>
            <ac:spMk id="3" creationId="{E9238561-3831-4204-A6F7-7D848E366B12}"/>
          </ac:spMkLst>
        </pc:spChg>
        <pc:spChg chg="add del mod">
          <ac:chgData name="Sonny Recio" userId="42fe1a60185e6135" providerId="LiveId" clId="{7E4DC7CC-24CB-44B5-B689-21D009F9A216}" dt="2018-06-15T16:47:11.282" v="8786" actId="478"/>
          <ac:spMkLst>
            <pc:docMk/>
            <pc:sldMk cId="4006407485" sldId="295"/>
            <ac:spMk id="4" creationId="{A03442A8-0AC5-4017-AC99-2E2904DB7ACA}"/>
          </ac:spMkLst>
        </pc:spChg>
        <pc:picChg chg="add mod">
          <ac:chgData name="Sonny Recio" userId="42fe1a60185e6135" providerId="LiveId" clId="{7E4DC7CC-24CB-44B5-B689-21D009F9A216}" dt="2018-06-15T16:47:57.332" v="8788" actId="1076"/>
          <ac:picMkLst>
            <pc:docMk/>
            <pc:sldMk cId="4006407485" sldId="295"/>
            <ac:picMk id="5" creationId="{7CD4112F-D970-4ACE-B5F0-B0E1EFF886E3}"/>
          </ac:picMkLst>
        </pc:picChg>
      </pc:sldChg>
      <pc:sldChg chg="addSp modSp add">
        <pc:chgData name="Sonny Recio" userId="42fe1a60185e6135" providerId="LiveId" clId="{7E4DC7CC-24CB-44B5-B689-21D009F9A216}" dt="2018-06-15T06:02:00.480" v="8731" actId="1076"/>
        <pc:sldMkLst>
          <pc:docMk/>
          <pc:sldMk cId="944394804" sldId="296"/>
        </pc:sldMkLst>
        <pc:spChg chg="mod">
          <ac:chgData name="Sonny Recio" userId="42fe1a60185e6135" providerId="LiveId" clId="{7E4DC7CC-24CB-44B5-B689-21D009F9A216}" dt="2018-06-13T08:10:31.930" v="1582" actId="20577"/>
          <ac:spMkLst>
            <pc:docMk/>
            <pc:sldMk cId="944394804" sldId="296"/>
            <ac:spMk id="2" creationId="{B6E952E6-985A-45B2-9FF1-F2E5160ADF33}"/>
          </ac:spMkLst>
        </pc:spChg>
        <pc:spChg chg="mod">
          <ac:chgData name="Sonny Recio" userId="42fe1a60185e6135" providerId="LiveId" clId="{7E4DC7CC-24CB-44B5-B689-21D009F9A216}" dt="2018-06-15T05:55:46.342" v="8665" actId="5793"/>
          <ac:spMkLst>
            <pc:docMk/>
            <pc:sldMk cId="944394804" sldId="296"/>
            <ac:spMk id="3" creationId="{36F6265B-E893-465C-A3FF-E62FF7E4F561}"/>
          </ac:spMkLst>
        </pc:spChg>
        <pc:picChg chg="add mod modCrop">
          <ac:chgData name="Sonny Recio" userId="42fe1a60185e6135" providerId="LiveId" clId="{7E4DC7CC-24CB-44B5-B689-21D009F9A216}" dt="2018-06-15T06:01:54.839" v="8727" actId="1076"/>
          <ac:picMkLst>
            <pc:docMk/>
            <pc:sldMk cId="944394804" sldId="296"/>
            <ac:picMk id="5" creationId="{EF006A93-ADF5-41FF-A0DB-531F9AC59872}"/>
          </ac:picMkLst>
        </pc:picChg>
        <pc:picChg chg="add mod">
          <ac:chgData name="Sonny Recio" userId="42fe1a60185e6135" providerId="LiveId" clId="{7E4DC7CC-24CB-44B5-B689-21D009F9A216}" dt="2018-06-15T05:57:11.795" v="8691" actId="1076"/>
          <ac:picMkLst>
            <pc:docMk/>
            <pc:sldMk cId="944394804" sldId="296"/>
            <ac:picMk id="7" creationId="{FD8750E9-BDE1-4A5D-9F2E-EEEA7DAB1247}"/>
          </ac:picMkLst>
        </pc:picChg>
        <pc:picChg chg="add mod">
          <ac:chgData name="Sonny Recio" userId="42fe1a60185e6135" providerId="LiveId" clId="{7E4DC7CC-24CB-44B5-B689-21D009F9A216}" dt="2018-06-15T05:57:07.012" v="8689" actId="571"/>
          <ac:picMkLst>
            <pc:docMk/>
            <pc:sldMk cId="944394804" sldId="296"/>
            <ac:picMk id="8" creationId="{D3E79083-7E65-4083-93BD-5ECFB0B3FAAD}"/>
          </ac:picMkLst>
        </pc:picChg>
        <pc:picChg chg="add mod">
          <ac:chgData name="Sonny Recio" userId="42fe1a60185e6135" providerId="LiveId" clId="{7E4DC7CC-24CB-44B5-B689-21D009F9A216}" dt="2018-06-15T05:57:07.012" v="8689" actId="571"/>
          <ac:picMkLst>
            <pc:docMk/>
            <pc:sldMk cId="944394804" sldId="296"/>
            <ac:picMk id="9" creationId="{6FB73DDF-DF89-4C71-A0F3-4BEDFEF5AAFE}"/>
          </ac:picMkLst>
        </pc:picChg>
        <pc:picChg chg="add mod">
          <ac:chgData name="Sonny Recio" userId="42fe1a60185e6135" providerId="LiveId" clId="{7E4DC7CC-24CB-44B5-B689-21D009F9A216}" dt="2018-06-15T06:00:50.099" v="8718" actId="1076"/>
          <ac:picMkLst>
            <pc:docMk/>
            <pc:sldMk cId="944394804" sldId="296"/>
            <ac:picMk id="11" creationId="{0CB833A9-8B62-4440-9893-FE95E20C3E32}"/>
          </ac:picMkLst>
        </pc:picChg>
        <pc:picChg chg="add mod">
          <ac:chgData name="Sonny Recio" userId="42fe1a60185e6135" providerId="LiveId" clId="{7E4DC7CC-24CB-44B5-B689-21D009F9A216}" dt="2018-06-15T06:01:59.377" v="8730" actId="1076"/>
          <ac:picMkLst>
            <pc:docMk/>
            <pc:sldMk cId="944394804" sldId="296"/>
            <ac:picMk id="13" creationId="{AB747607-67F1-4854-B2D6-B0123EFB4808}"/>
          </ac:picMkLst>
        </pc:picChg>
        <pc:picChg chg="add mod">
          <ac:chgData name="Sonny Recio" userId="42fe1a60185e6135" providerId="LiveId" clId="{7E4DC7CC-24CB-44B5-B689-21D009F9A216}" dt="2018-06-15T06:01:57.741" v="8729" actId="1076"/>
          <ac:picMkLst>
            <pc:docMk/>
            <pc:sldMk cId="944394804" sldId="296"/>
            <ac:picMk id="15" creationId="{912A0187-1DB7-4CD0-8F24-2BC21CB59252}"/>
          </ac:picMkLst>
        </pc:picChg>
        <pc:picChg chg="add mod">
          <ac:chgData name="Sonny Recio" userId="42fe1a60185e6135" providerId="LiveId" clId="{7E4DC7CC-24CB-44B5-B689-21D009F9A216}" dt="2018-06-15T06:01:56.677" v="8728" actId="1076"/>
          <ac:picMkLst>
            <pc:docMk/>
            <pc:sldMk cId="944394804" sldId="296"/>
            <ac:picMk id="17" creationId="{4E6D98AE-A57A-4EBD-B622-C73F36C22AEB}"/>
          </ac:picMkLst>
        </pc:picChg>
        <pc:picChg chg="add mod">
          <ac:chgData name="Sonny Recio" userId="42fe1a60185e6135" providerId="LiveId" clId="{7E4DC7CC-24CB-44B5-B689-21D009F9A216}" dt="2018-06-15T06:02:00.480" v="8731" actId="1076"/>
          <ac:picMkLst>
            <pc:docMk/>
            <pc:sldMk cId="944394804" sldId="296"/>
            <ac:picMk id="19" creationId="{867A76A7-D36F-4F03-BDD4-936E6209BD31}"/>
          </ac:picMkLst>
        </pc:picChg>
      </pc:sldChg>
      <pc:sldChg chg="modSp add">
        <pc:chgData name="Sonny Recio" userId="42fe1a60185e6135" providerId="LiveId" clId="{7E4DC7CC-24CB-44B5-B689-21D009F9A216}" dt="2018-06-13T08:18:00.035" v="1768" actId="20577"/>
        <pc:sldMkLst>
          <pc:docMk/>
          <pc:sldMk cId="3219571517" sldId="297"/>
        </pc:sldMkLst>
        <pc:spChg chg="mod">
          <ac:chgData name="Sonny Recio" userId="42fe1a60185e6135" providerId="LiveId" clId="{7E4DC7CC-24CB-44B5-B689-21D009F9A216}" dt="2018-06-13T08:11:00.246" v="1607" actId="20577"/>
          <ac:spMkLst>
            <pc:docMk/>
            <pc:sldMk cId="3219571517" sldId="297"/>
            <ac:spMk id="2" creationId="{5266494C-823F-411C-A52A-CBC43E8EDC8B}"/>
          </ac:spMkLst>
        </pc:spChg>
        <pc:spChg chg="mod">
          <ac:chgData name="Sonny Recio" userId="42fe1a60185e6135" providerId="LiveId" clId="{7E4DC7CC-24CB-44B5-B689-21D009F9A216}" dt="2018-06-13T08:18:00.035" v="1768" actId="20577"/>
          <ac:spMkLst>
            <pc:docMk/>
            <pc:sldMk cId="3219571517" sldId="297"/>
            <ac:spMk id="3" creationId="{C5DF9901-9ED4-47F6-A345-7002DEAD86EA}"/>
          </ac:spMkLst>
        </pc:spChg>
      </pc:sldChg>
      <pc:sldChg chg="addSp delSp modSp add">
        <pc:chgData name="Sonny Recio" userId="42fe1a60185e6135" providerId="LiveId" clId="{7E4DC7CC-24CB-44B5-B689-21D009F9A216}" dt="2018-06-14T15:09:11.606" v="5666" actId="20577"/>
        <pc:sldMkLst>
          <pc:docMk/>
          <pc:sldMk cId="1978828645" sldId="298"/>
        </pc:sldMkLst>
        <pc:spChg chg="mod">
          <ac:chgData name="Sonny Recio" userId="42fe1a60185e6135" providerId="LiveId" clId="{7E4DC7CC-24CB-44B5-B689-21D009F9A216}" dt="2018-06-13T13:14:49.778" v="2067" actId="1076"/>
          <ac:spMkLst>
            <pc:docMk/>
            <pc:sldMk cId="1978828645" sldId="298"/>
            <ac:spMk id="2" creationId="{2F549A1A-B36C-4D9E-B203-B5954DC0D1A4}"/>
          </ac:spMkLst>
        </pc:spChg>
        <pc:spChg chg="add mod">
          <ac:chgData name="Sonny Recio" userId="42fe1a60185e6135" providerId="LiveId" clId="{7E4DC7CC-24CB-44B5-B689-21D009F9A216}" dt="2018-06-13T13:19:28.658" v="2142" actId="1076"/>
          <ac:spMkLst>
            <pc:docMk/>
            <pc:sldMk cId="1978828645" sldId="298"/>
            <ac:spMk id="3" creationId="{D05C7E0A-B768-48A9-B6FE-DB786B3167AF}"/>
          </ac:spMkLst>
        </pc:spChg>
        <pc:spChg chg="del">
          <ac:chgData name="Sonny Recio" userId="42fe1a60185e6135" providerId="LiveId" clId="{7E4DC7CC-24CB-44B5-B689-21D009F9A216}" dt="2018-06-13T08:20:06.976" v="1808" actId="478"/>
          <ac:spMkLst>
            <pc:docMk/>
            <pc:sldMk cId="1978828645" sldId="298"/>
            <ac:spMk id="3" creationId="{765DF08A-982B-4AD9-90E8-610B9722182F}"/>
          </ac:spMkLst>
        </pc:spChg>
        <pc:spChg chg="add mod">
          <ac:chgData name="Sonny Recio" userId="42fe1a60185e6135" providerId="LiveId" clId="{7E4DC7CC-24CB-44B5-B689-21D009F9A216}" dt="2018-06-13T13:19:28.658" v="2142" actId="1076"/>
          <ac:spMkLst>
            <pc:docMk/>
            <pc:sldMk cId="1978828645" sldId="298"/>
            <ac:spMk id="4" creationId="{271E418F-78F9-41F3-92C2-09DB979550A0}"/>
          </ac:spMkLst>
        </pc:spChg>
        <pc:spChg chg="add mod">
          <ac:chgData name="Sonny Recio" userId="42fe1a60185e6135" providerId="LiveId" clId="{7E4DC7CC-24CB-44B5-B689-21D009F9A216}" dt="2018-06-13T13:19:28.658" v="2142" actId="1076"/>
          <ac:spMkLst>
            <pc:docMk/>
            <pc:sldMk cId="1978828645" sldId="298"/>
            <ac:spMk id="5" creationId="{30F1AB5E-6223-4704-930B-4F463340916F}"/>
          </ac:spMkLst>
        </pc:spChg>
        <pc:spChg chg="add mod">
          <ac:chgData name="Sonny Recio" userId="42fe1a60185e6135" providerId="LiveId" clId="{7E4DC7CC-24CB-44B5-B689-21D009F9A216}" dt="2018-06-13T13:19:28.658" v="2142" actId="1076"/>
          <ac:spMkLst>
            <pc:docMk/>
            <pc:sldMk cId="1978828645" sldId="298"/>
            <ac:spMk id="6" creationId="{A4969497-DFA7-4330-9781-EB853C9E7F3B}"/>
          </ac:spMkLst>
        </pc:spChg>
        <pc:spChg chg="add mod">
          <ac:chgData name="Sonny Recio" userId="42fe1a60185e6135" providerId="LiveId" clId="{7E4DC7CC-24CB-44B5-B689-21D009F9A216}" dt="2018-06-14T15:08:28.248" v="5645" actId="1076"/>
          <ac:spMkLst>
            <pc:docMk/>
            <pc:sldMk cId="1978828645" sldId="298"/>
            <ac:spMk id="9" creationId="{A2104215-8908-4642-9941-9E37EB9A395D}"/>
          </ac:spMkLst>
        </pc:spChg>
        <pc:spChg chg="add mod">
          <ac:chgData name="Sonny Recio" userId="42fe1a60185e6135" providerId="LiveId" clId="{7E4DC7CC-24CB-44B5-B689-21D009F9A216}" dt="2018-06-13T13:19:28.658" v="2142" actId="1076"/>
          <ac:spMkLst>
            <pc:docMk/>
            <pc:sldMk cId="1978828645" sldId="298"/>
            <ac:spMk id="10" creationId="{5C754AED-7985-4397-9F49-B12A60768E93}"/>
          </ac:spMkLst>
        </pc:spChg>
        <pc:spChg chg="add mod">
          <ac:chgData name="Sonny Recio" userId="42fe1a60185e6135" providerId="LiveId" clId="{7E4DC7CC-24CB-44B5-B689-21D009F9A216}" dt="2018-06-13T13:19:28.658" v="2142" actId="1076"/>
          <ac:spMkLst>
            <pc:docMk/>
            <pc:sldMk cId="1978828645" sldId="298"/>
            <ac:spMk id="11" creationId="{81A609C6-E517-4689-9564-D40BC4B8B84E}"/>
          </ac:spMkLst>
        </pc:spChg>
        <pc:spChg chg="add mod">
          <ac:chgData name="Sonny Recio" userId="42fe1a60185e6135" providerId="LiveId" clId="{7E4DC7CC-24CB-44B5-B689-21D009F9A216}" dt="2018-06-13T13:19:28.658" v="2142" actId="1076"/>
          <ac:spMkLst>
            <pc:docMk/>
            <pc:sldMk cId="1978828645" sldId="298"/>
            <ac:spMk id="12" creationId="{4B7D8320-E855-4A17-A4CA-AC140C2F4D2D}"/>
          </ac:spMkLst>
        </pc:spChg>
        <pc:spChg chg="add mod">
          <ac:chgData name="Sonny Recio" userId="42fe1a60185e6135" providerId="LiveId" clId="{7E4DC7CC-24CB-44B5-B689-21D009F9A216}" dt="2018-06-13T13:19:28.658" v="2142" actId="1076"/>
          <ac:spMkLst>
            <pc:docMk/>
            <pc:sldMk cId="1978828645" sldId="298"/>
            <ac:spMk id="13" creationId="{C35E5BF8-8FE7-449D-987F-7C29637D8E42}"/>
          </ac:spMkLst>
        </pc:spChg>
        <pc:spChg chg="add mod">
          <ac:chgData name="Sonny Recio" userId="42fe1a60185e6135" providerId="LiveId" clId="{7E4DC7CC-24CB-44B5-B689-21D009F9A216}" dt="2018-06-13T13:19:28.658" v="2142" actId="1076"/>
          <ac:spMkLst>
            <pc:docMk/>
            <pc:sldMk cId="1978828645" sldId="298"/>
            <ac:spMk id="14" creationId="{7E06F0B7-7D38-48D1-854F-34A9EED97E1E}"/>
          </ac:spMkLst>
        </pc:spChg>
        <pc:spChg chg="add mod">
          <ac:chgData name="Sonny Recio" userId="42fe1a60185e6135" providerId="LiveId" clId="{7E4DC7CC-24CB-44B5-B689-21D009F9A216}" dt="2018-06-13T13:19:28.658" v="2142" actId="1076"/>
          <ac:spMkLst>
            <pc:docMk/>
            <pc:sldMk cId="1978828645" sldId="298"/>
            <ac:spMk id="15" creationId="{DB9C30D6-3E54-4204-AFC9-8F4D5049F5C2}"/>
          </ac:spMkLst>
        </pc:spChg>
        <pc:spChg chg="add mod">
          <ac:chgData name="Sonny Recio" userId="42fe1a60185e6135" providerId="LiveId" clId="{7E4DC7CC-24CB-44B5-B689-21D009F9A216}" dt="2018-06-13T13:19:28.658" v="2142" actId="1076"/>
          <ac:spMkLst>
            <pc:docMk/>
            <pc:sldMk cId="1978828645" sldId="298"/>
            <ac:spMk id="16" creationId="{FE9E2106-1B6C-4E13-ABD6-2D267411993D}"/>
          </ac:spMkLst>
        </pc:spChg>
        <pc:spChg chg="add mod">
          <ac:chgData name="Sonny Recio" userId="42fe1a60185e6135" providerId="LiveId" clId="{7E4DC7CC-24CB-44B5-B689-21D009F9A216}" dt="2018-06-13T13:19:28.658" v="2142" actId="1076"/>
          <ac:spMkLst>
            <pc:docMk/>
            <pc:sldMk cId="1978828645" sldId="298"/>
            <ac:spMk id="17" creationId="{E3072548-C441-46D2-8412-FC70B4071CBE}"/>
          </ac:spMkLst>
        </pc:spChg>
        <pc:spChg chg="add mod">
          <ac:chgData name="Sonny Recio" userId="42fe1a60185e6135" providerId="LiveId" clId="{7E4DC7CC-24CB-44B5-B689-21D009F9A216}" dt="2018-06-13T13:19:28.658" v="2142" actId="1076"/>
          <ac:spMkLst>
            <pc:docMk/>
            <pc:sldMk cId="1978828645" sldId="298"/>
            <ac:spMk id="18" creationId="{6AA4C7A7-AB5B-4397-8A10-09841C7D2015}"/>
          </ac:spMkLst>
        </pc:spChg>
        <pc:spChg chg="add mod">
          <ac:chgData name="Sonny Recio" userId="42fe1a60185e6135" providerId="LiveId" clId="{7E4DC7CC-24CB-44B5-B689-21D009F9A216}" dt="2018-06-14T15:08:28.248" v="5645" actId="1076"/>
          <ac:spMkLst>
            <pc:docMk/>
            <pc:sldMk cId="1978828645" sldId="298"/>
            <ac:spMk id="19" creationId="{77A76DB5-9670-44B0-B1F5-457B6EF57A5B}"/>
          </ac:spMkLst>
        </pc:spChg>
        <pc:spChg chg="add mod">
          <ac:chgData name="Sonny Recio" userId="42fe1a60185e6135" providerId="LiveId" clId="{7E4DC7CC-24CB-44B5-B689-21D009F9A216}" dt="2018-06-14T15:09:11.606" v="5666" actId="20577"/>
          <ac:spMkLst>
            <pc:docMk/>
            <pc:sldMk cId="1978828645" sldId="298"/>
            <ac:spMk id="21" creationId="{9C7CC3FB-C3F3-40E1-B3B0-F71C8C7264C4}"/>
          </ac:spMkLst>
        </pc:spChg>
        <pc:cxnChg chg="add mod">
          <ac:chgData name="Sonny Recio" userId="42fe1a60185e6135" providerId="LiveId" clId="{7E4DC7CC-24CB-44B5-B689-21D009F9A216}" dt="2018-06-13T13:19:28.658" v="2142" actId="1076"/>
          <ac:cxnSpMkLst>
            <pc:docMk/>
            <pc:sldMk cId="1978828645" sldId="298"/>
            <ac:cxnSpMk id="8" creationId="{BD09597A-972D-45B7-ABBC-57A855651647}"/>
          </ac:cxnSpMkLst>
        </pc:cxnChg>
        <pc:cxnChg chg="add del mod">
          <ac:chgData name="Sonny Recio" userId="42fe1a60185e6135" providerId="LiveId" clId="{7E4DC7CC-24CB-44B5-B689-21D009F9A216}" dt="2018-06-13T09:03:12.073" v="1900" actId="478"/>
          <ac:cxnSpMkLst>
            <pc:docMk/>
            <pc:sldMk cId="1978828645" sldId="298"/>
            <ac:cxnSpMk id="8" creationId="{3D4F118A-D01A-4DF6-96B2-8B19B1B17BFA}"/>
          </ac:cxnSpMkLst>
        </pc:cxnChg>
      </pc:sldChg>
      <pc:sldChg chg="addSp delSp modSp add">
        <pc:chgData name="Sonny Recio" userId="42fe1a60185e6135" providerId="LiveId" clId="{7E4DC7CC-24CB-44B5-B689-21D009F9A216}" dt="2018-06-13T13:50:47.880" v="2515" actId="1076"/>
        <pc:sldMkLst>
          <pc:docMk/>
          <pc:sldMk cId="521887301" sldId="299"/>
        </pc:sldMkLst>
        <pc:spChg chg="mod">
          <ac:chgData name="Sonny Recio" userId="42fe1a60185e6135" providerId="LiveId" clId="{7E4DC7CC-24CB-44B5-B689-21D009F9A216}" dt="2018-06-13T13:22:04.769" v="2281" actId="20577"/>
          <ac:spMkLst>
            <pc:docMk/>
            <pc:sldMk cId="521887301" sldId="299"/>
            <ac:spMk id="2" creationId="{CD37758C-6721-4EBD-9258-CB7EE3F6F63B}"/>
          </ac:spMkLst>
        </pc:spChg>
        <pc:spChg chg="del">
          <ac:chgData name="Sonny Recio" userId="42fe1a60185e6135" providerId="LiveId" clId="{7E4DC7CC-24CB-44B5-B689-21D009F9A216}" dt="2018-06-13T13:30:48.659" v="2393" actId="478"/>
          <ac:spMkLst>
            <pc:docMk/>
            <pc:sldMk cId="521887301" sldId="299"/>
            <ac:spMk id="3" creationId="{FD665F1E-AA4B-422F-A0F1-A4710E85328A}"/>
          </ac:spMkLst>
        </pc:spChg>
        <pc:picChg chg="add del mod">
          <ac:chgData name="Sonny Recio" userId="42fe1a60185e6135" providerId="LiveId" clId="{7E4DC7CC-24CB-44B5-B689-21D009F9A216}" dt="2018-06-13T13:36:00.674" v="2509" actId="1076"/>
          <ac:picMkLst>
            <pc:docMk/>
            <pc:sldMk cId="521887301" sldId="299"/>
            <ac:picMk id="5" creationId="{696FD477-8E76-4A23-8272-7E60A4B8193F}"/>
          </ac:picMkLst>
        </pc:picChg>
        <pc:picChg chg="add del mod">
          <ac:chgData name="Sonny Recio" userId="42fe1a60185e6135" providerId="LiveId" clId="{7E4DC7CC-24CB-44B5-B689-21D009F9A216}" dt="2018-06-13T13:36:00.674" v="2509" actId="1076"/>
          <ac:picMkLst>
            <pc:docMk/>
            <pc:sldMk cId="521887301" sldId="299"/>
            <ac:picMk id="7" creationId="{FE6BE4E0-E89B-4AF7-91D4-568B2C4A7AA9}"/>
          </ac:picMkLst>
        </pc:picChg>
        <pc:picChg chg="add del mod">
          <ac:chgData name="Sonny Recio" userId="42fe1a60185e6135" providerId="LiveId" clId="{7E4DC7CC-24CB-44B5-B689-21D009F9A216}" dt="2018-06-13T13:36:00.674" v="2509" actId="1076"/>
          <ac:picMkLst>
            <pc:docMk/>
            <pc:sldMk cId="521887301" sldId="299"/>
            <ac:picMk id="9" creationId="{7143B647-3AF3-4577-BF3A-8A30C4599379}"/>
          </ac:picMkLst>
        </pc:picChg>
        <pc:picChg chg="add mod">
          <ac:chgData name="Sonny Recio" userId="42fe1a60185e6135" providerId="LiveId" clId="{7E4DC7CC-24CB-44B5-B689-21D009F9A216}" dt="2018-06-13T13:50:47.880" v="2515" actId="1076"/>
          <ac:picMkLst>
            <pc:docMk/>
            <pc:sldMk cId="521887301" sldId="299"/>
            <ac:picMk id="10" creationId="{D674A039-237D-4A1C-8064-6D91E587B7A5}"/>
          </ac:picMkLst>
        </pc:picChg>
      </pc:sldChg>
      <pc:sldChg chg="addSp delSp modSp add modNotesTx">
        <pc:chgData name="Sonny Recio" userId="42fe1a60185e6135" providerId="LiveId" clId="{7E4DC7CC-24CB-44B5-B689-21D009F9A216}" dt="2018-06-14T02:05:14.479" v="4718" actId="20577"/>
        <pc:sldMkLst>
          <pc:docMk/>
          <pc:sldMk cId="2448756887" sldId="300"/>
        </pc:sldMkLst>
        <pc:spChg chg="mod">
          <ac:chgData name="Sonny Recio" userId="42fe1a60185e6135" providerId="LiveId" clId="{7E4DC7CC-24CB-44B5-B689-21D009F9A216}" dt="2018-06-13T13:22:26.650" v="2318" actId="20577"/>
          <ac:spMkLst>
            <pc:docMk/>
            <pc:sldMk cId="2448756887" sldId="300"/>
            <ac:spMk id="2" creationId="{8BF82073-1370-458F-817B-4A394FBECE80}"/>
          </ac:spMkLst>
        </pc:spChg>
        <pc:spChg chg="del">
          <ac:chgData name="Sonny Recio" userId="42fe1a60185e6135" providerId="LiveId" clId="{7E4DC7CC-24CB-44B5-B689-21D009F9A216}" dt="2018-06-14T02:03:27.870" v="4526" actId="478"/>
          <ac:spMkLst>
            <pc:docMk/>
            <pc:sldMk cId="2448756887" sldId="300"/>
            <ac:spMk id="3" creationId="{7B557AE8-6EFE-45A8-B706-272E5F3C4C6F}"/>
          </ac:spMkLst>
        </pc:spChg>
        <pc:picChg chg="add mod">
          <ac:chgData name="Sonny Recio" userId="42fe1a60185e6135" providerId="LiveId" clId="{7E4DC7CC-24CB-44B5-B689-21D009F9A216}" dt="2018-06-14T02:03:43.554" v="4532" actId="1076"/>
          <ac:picMkLst>
            <pc:docMk/>
            <pc:sldMk cId="2448756887" sldId="300"/>
            <ac:picMk id="4" creationId="{02CD02E7-36A0-486B-8DB9-92594BB39D7B}"/>
          </ac:picMkLst>
        </pc:picChg>
      </pc:sldChg>
      <pc:sldChg chg="addSp delSp modSp add modNotesTx">
        <pc:chgData name="Sonny Recio" userId="42fe1a60185e6135" providerId="LiveId" clId="{7E4DC7CC-24CB-44B5-B689-21D009F9A216}" dt="2018-06-14T02:01:57.767" v="4525" actId="20577"/>
        <pc:sldMkLst>
          <pc:docMk/>
          <pc:sldMk cId="747298890" sldId="301"/>
        </pc:sldMkLst>
        <pc:spChg chg="mod">
          <ac:chgData name="Sonny Recio" userId="42fe1a60185e6135" providerId="LiveId" clId="{7E4DC7CC-24CB-44B5-B689-21D009F9A216}" dt="2018-06-13T13:22:37.186" v="2341" actId="20577"/>
          <ac:spMkLst>
            <pc:docMk/>
            <pc:sldMk cId="747298890" sldId="301"/>
            <ac:spMk id="2" creationId="{BABF0193-42F1-4E5E-A982-9437F085F243}"/>
          </ac:spMkLst>
        </pc:spChg>
        <pc:spChg chg="del">
          <ac:chgData name="Sonny Recio" userId="42fe1a60185e6135" providerId="LiveId" clId="{7E4DC7CC-24CB-44B5-B689-21D009F9A216}" dt="2018-06-14T01:56:27.072" v="4410" actId="478"/>
          <ac:spMkLst>
            <pc:docMk/>
            <pc:sldMk cId="747298890" sldId="301"/>
            <ac:spMk id="3" creationId="{C1EF6632-88F1-4103-9998-4908B9340919}"/>
          </ac:spMkLst>
        </pc:spChg>
        <pc:picChg chg="add mod">
          <ac:chgData name="Sonny Recio" userId="42fe1a60185e6135" providerId="LiveId" clId="{7E4DC7CC-24CB-44B5-B689-21D009F9A216}" dt="2018-06-14T02:00:27.488" v="4414" actId="1076"/>
          <ac:picMkLst>
            <pc:docMk/>
            <pc:sldMk cId="747298890" sldId="301"/>
            <ac:picMk id="5" creationId="{57DB863B-83F6-4621-8327-D5D2D3D0FAB8}"/>
          </ac:picMkLst>
        </pc:picChg>
      </pc:sldChg>
      <pc:sldChg chg="modSp add del addCm delCm modCm">
        <pc:chgData name="Sonny Recio" userId="42fe1a60185e6135" providerId="LiveId" clId="{7E4DC7CC-24CB-44B5-B689-21D009F9A216}" dt="2018-06-15T01:12:43.220" v="7538" actId="2696"/>
        <pc:sldMkLst>
          <pc:docMk/>
          <pc:sldMk cId="26417805" sldId="302"/>
        </pc:sldMkLst>
        <pc:spChg chg="mod">
          <ac:chgData name="Sonny Recio" userId="42fe1a60185e6135" providerId="LiveId" clId="{7E4DC7CC-24CB-44B5-B689-21D009F9A216}" dt="2018-06-13T13:28:03.806" v="2389" actId="20577"/>
          <ac:spMkLst>
            <pc:docMk/>
            <pc:sldMk cId="26417805" sldId="302"/>
            <ac:spMk id="2" creationId="{6282C884-06A4-460A-A16B-7CE9740E0E8B}"/>
          </ac:spMkLst>
        </pc:spChg>
      </pc:sldChg>
      <pc:sldChg chg="addSp delSp modSp add">
        <pc:chgData name="Sonny Recio" userId="42fe1a60185e6135" providerId="LiveId" clId="{7E4DC7CC-24CB-44B5-B689-21D009F9A216}" dt="2018-06-13T13:34:22.716" v="2455" actId="20577"/>
        <pc:sldMkLst>
          <pc:docMk/>
          <pc:sldMk cId="3207952994" sldId="303"/>
        </pc:sldMkLst>
        <pc:spChg chg="del">
          <ac:chgData name="Sonny Recio" userId="42fe1a60185e6135" providerId="LiveId" clId="{7E4DC7CC-24CB-44B5-B689-21D009F9A216}" dt="2018-06-13T13:34:04" v="2417" actId="20577"/>
          <ac:spMkLst>
            <pc:docMk/>
            <pc:sldMk cId="3207952994" sldId="303"/>
            <ac:spMk id="2" creationId="{D2BEA5FF-E400-49A6-9315-F9A3046068E9}"/>
          </ac:spMkLst>
        </pc:spChg>
        <pc:spChg chg="del">
          <ac:chgData name="Sonny Recio" userId="42fe1a60185e6135" providerId="LiveId" clId="{7E4DC7CC-24CB-44B5-B689-21D009F9A216}" dt="2018-06-13T13:34:04" v="2417" actId="20577"/>
          <ac:spMkLst>
            <pc:docMk/>
            <pc:sldMk cId="3207952994" sldId="303"/>
            <ac:spMk id="3" creationId="{228B1048-EE3E-4B8A-9D30-39851C94810A}"/>
          </ac:spMkLst>
        </pc:spChg>
        <pc:spChg chg="add mod">
          <ac:chgData name="Sonny Recio" userId="42fe1a60185e6135" providerId="LiveId" clId="{7E4DC7CC-24CB-44B5-B689-21D009F9A216}" dt="2018-06-13T13:34:22.716" v="2455" actId="20577"/>
          <ac:spMkLst>
            <pc:docMk/>
            <pc:sldMk cId="3207952994" sldId="303"/>
            <ac:spMk id="4" creationId="{E2C7679A-3212-4CF3-AEFF-A0367D571DBD}"/>
          </ac:spMkLst>
        </pc:spChg>
        <pc:spChg chg="add mod">
          <ac:chgData name="Sonny Recio" userId="42fe1a60185e6135" providerId="LiveId" clId="{7E4DC7CC-24CB-44B5-B689-21D009F9A216}" dt="2018-06-13T13:34:04" v="2417" actId="20577"/>
          <ac:spMkLst>
            <pc:docMk/>
            <pc:sldMk cId="3207952994" sldId="303"/>
            <ac:spMk id="5" creationId="{B9932257-F87B-4B05-A1D2-CF702C2D8487}"/>
          </ac:spMkLst>
        </pc:spChg>
      </pc:sldChg>
      <pc:sldChg chg="addSp delSp modSp add">
        <pc:chgData name="Sonny Recio" userId="42fe1a60185e6135" providerId="LiveId" clId="{7E4DC7CC-24CB-44B5-B689-21D009F9A216}" dt="2018-06-13T14:06:02.637" v="2626" actId="1076"/>
        <pc:sldMkLst>
          <pc:docMk/>
          <pc:sldMk cId="935455266" sldId="304"/>
        </pc:sldMkLst>
        <pc:spChg chg="del">
          <ac:chgData name="Sonny Recio" userId="42fe1a60185e6135" providerId="LiveId" clId="{7E4DC7CC-24CB-44B5-B689-21D009F9A216}" dt="2018-06-13T13:35:38.299" v="2472" actId="1076"/>
          <ac:spMkLst>
            <pc:docMk/>
            <pc:sldMk cId="935455266" sldId="304"/>
            <ac:spMk id="2" creationId="{36F564AE-24C7-49B5-ADE3-177AD08B8A88}"/>
          </ac:spMkLst>
        </pc:spChg>
        <pc:spChg chg="add mod">
          <ac:chgData name="Sonny Recio" userId="42fe1a60185e6135" providerId="LiveId" clId="{7E4DC7CC-24CB-44B5-B689-21D009F9A216}" dt="2018-06-13T13:52:53.682" v="2611" actId="20577"/>
          <ac:spMkLst>
            <pc:docMk/>
            <pc:sldMk cId="935455266" sldId="304"/>
            <ac:spMk id="3" creationId="{DDA319C8-4A6E-4C2A-89A7-5B28CE23A7C5}"/>
          </ac:spMkLst>
        </pc:spChg>
        <pc:spChg chg="add del mod">
          <ac:chgData name="Sonny Recio" userId="42fe1a60185e6135" providerId="LiveId" clId="{7E4DC7CC-24CB-44B5-B689-21D009F9A216}" dt="2018-06-13T13:35:54.379" v="2508" actId="478"/>
          <ac:spMkLst>
            <pc:docMk/>
            <pc:sldMk cId="935455266" sldId="304"/>
            <ac:spMk id="4" creationId="{8B7D0574-B77C-4189-B6D9-3175A610FA56}"/>
          </ac:spMkLst>
        </pc:spChg>
        <pc:picChg chg="add">
          <ac:chgData name="Sonny Recio" userId="42fe1a60185e6135" providerId="LiveId" clId="{7E4DC7CC-24CB-44B5-B689-21D009F9A216}" dt="2018-06-13T13:36:03.122" v="2510" actId="1076"/>
          <ac:picMkLst>
            <pc:docMk/>
            <pc:sldMk cId="935455266" sldId="304"/>
            <ac:picMk id="5" creationId="{5C7E833F-7C25-45C0-9F0D-91BB296EA71E}"/>
          </ac:picMkLst>
        </pc:picChg>
        <pc:picChg chg="add mod">
          <ac:chgData name="Sonny Recio" userId="42fe1a60185e6135" providerId="LiveId" clId="{7E4DC7CC-24CB-44B5-B689-21D009F9A216}" dt="2018-06-13T14:06:02.637" v="2626" actId="1076"/>
          <ac:picMkLst>
            <pc:docMk/>
            <pc:sldMk cId="935455266" sldId="304"/>
            <ac:picMk id="6" creationId="{E28C0EF5-FA7A-4768-907B-6A7C185165F6}"/>
          </ac:picMkLst>
        </pc:picChg>
        <pc:picChg chg="add">
          <ac:chgData name="Sonny Recio" userId="42fe1a60185e6135" providerId="LiveId" clId="{7E4DC7CC-24CB-44B5-B689-21D009F9A216}" dt="2018-06-13T13:36:03.122" v="2510" actId="1076"/>
          <ac:picMkLst>
            <pc:docMk/>
            <pc:sldMk cId="935455266" sldId="304"/>
            <ac:picMk id="7" creationId="{083F6E41-5C1C-4AB4-B296-13C995F331E5}"/>
          </ac:picMkLst>
        </pc:picChg>
        <pc:picChg chg="add mod modCrop">
          <ac:chgData name="Sonny Recio" userId="42fe1a60185e6135" providerId="LiveId" clId="{7E4DC7CC-24CB-44B5-B689-21D009F9A216}" dt="2018-06-13T14:06:01.568" v="2625" actId="1076"/>
          <ac:picMkLst>
            <pc:docMk/>
            <pc:sldMk cId="935455266" sldId="304"/>
            <ac:picMk id="9" creationId="{8575E441-8AEC-4425-A350-D39E57304488}"/>
          </ac:picMkLst>
        </pc:picChg>
      </pc:sldChg>
      <pc:sldChg chg="addSp delSp modSp add modNotesTx">
        <pc:chgData name="Sonny Recio" userId="42fe1a60185e6135" providerId="LiveId" clId="{7E4DC7CC-24CB-44B5-B689-21D009F9A216}" dt="2018-06-15T16:54:02.965" v="8876" actId="14100"/>
        <pc:sldMkLst>
          <pc:docMk/>
          <pc:sldMk cId="573222507" sldId="305"/>
        </pc:sldMkLst>
        <pc:spChg chg="mod">
          <ac:chgData name="Sonny Recio" userId="42fe1a60185e6135" providerId="LiveId" clId="{7E4DC7CC-24CB-44B5-B689-21D009F9A216}" dt="2018-06-13T13:51:25.892" v="2519" actId="27636"/>
          <ac:spMkLst>
            <pc:docMk/>
            <pc:sldMk cId="573222507" sldId="305"/>
            <ac:spMk id="2" creationId="{5AB4FB59-929C-4337-A75C-23BFDE804BAC}"/>
          </ac:spMkLst>
        </pc:spChg>
        <pc:spChg chg="add del">
          <ac:chgData name="Sonny Recio" userId="42fe1a60185e6135" providerId="LiveId" clId="{7E4DC7CC-24CB-44B5-B689-21D009F9A216}" dt="2018-06-15T16:53:52.442" v="8872" actId="478"/>
          <ac:spMkLst>
            <pc:docMk/>
            <pc:sldMk cId="573222507" sldId="305"/>
            <ac:spMk id="3" creationId="{C5972506-B0C1-4B0E-B9F0-6011AFB13420}"/>
          </ac:spMkLst>
        </pc:spChg>
        <pc:picChg chg="add mod">
          <ac:chgData name="Sonny Recio" userId="42fe1a60185e6135" providerId="LiveId" clId="{7E4DC7CC-24CB-44B5-B689-21D009F9A216}" dt="2018-06-15T16:54:02.965" v="8876" actId="14100"/>
          <ac:picMkLst>
            <pc:docMk/>
            <pc:sldMk cId="573222507" sldId="305"/>
            <ac:picMk id="5" creationId="{5CDF8097-766A-4F80-BF57-E66BB97F64FE}"/>
          </ac:picMkLst>
        </pc:picChg>
      </pc:sldChg>
      <pc:sldChg chg="addSp delSp modSp add">
        <pc:chgData name="Sonny Recio" userId="42fe1a60185e6135" providerId="LiveId" clId="{7E4DC7CC-24CB-44B5-B689-21D009F9A216}" dt="2018-06-13T13:52:08.916" v="2597" actId="20577"/>
        <pc:sldMkLst>
          <pc:docMk/>
          <pc:sldMk cId="1754666095" sldId="306"/>
        </pc:sldMkLst>
        <pc:spChg chg="del">
          <ac:chgData name="Sonny Recio" userId="42fe1a60185e6135" providerId="LiveId" clId="{7E4DC7CC-24CB-44B5-B689-21D009F9A216}" dt="2018-06-13T13:51:45.669" v="2521" actId="20577"/>
          <ac:spMkLst>
            <pc:docMk/>
            <pc:sldMk cId="1754666095" sldId="306"/>
            <ac:spMk id="2" creationId="{094EA901-52BC-43B9-90A9-F6AAFDF638C0}"/>
          </ac:spMkLst>
        </pc:spChg>
        <pc:spChg chg="del">
          <ac:chgData name="Sonny Recio" userId="42fe1a60185e6135" providerId="LiveId" clId="{7E4DC7CC-24CB-44B5-B689-21D009F9A216}" dt="2018-06-13T13:51:45.669" v="2521" actId="20577"/>
          <ac:spMkLst>
            <pc:docMk/>
            <pc:sldMk cId="1754666095" sldId="306"/>
            <ac:spMk id="3" creationId="{FE11B9FD-EBEA-4A83-9BC5-B706E62D5E0B}"/>
          </ac:spMkLst>
        </pc:spChg>
        <pc:spChg chg="add mod">
          <ac:chgData name="Sonny Recio" userId="42fe1a60185e6135" providerId="LiveId" clId="{7E4DC7CC-24CB-44B5-B689-21D009F9A216}" dt="2018-06-13T13:52:08.916" v="2597" actId="20577"/>
          <ac:spMkLst>
            <pc:docMk/>
            <pc:sldMk cId="1754666095" sldId="306"/>
            <ac:spMk id="4" creationId="{76024AB3-D419-4740-BA57-1742AA81A875}"/>
          </ac:spMkLst>
        </pc:spChg>
      </pc:sldChg>
      <pc:sldChg chg="addSp delSp modSp add">
        <pc:chgData name="Sonny Recio" userId="42fe1a60185e6135" providerId="LiveId" clId="{7E4DC7CC-24CB-44B5-B689-21D009F9A216}" dt="2018-06-13T15:13:07.125" v="2645" actId="20577"/>
        <pc:sldMkLst>
          <pc:docMk/>
          <pc:sldMk cId="2428989547" sldId="307"/>
        </pc:sldMkLst>
        <pc:spChg chg="del">
          <ac:chgData name="Sonny Recio" userId="42fe1a60185e6135" providerId="LiveId" clId="{7E4DC7CC-24CB-44B5-B689-21D009F9A216}" dt="2018-06-13T15:12:43.796" v="2628" actId="20577"/>
          <ac:spMkLst>
            <pc:docMk/>
            <pc:sldMk cId="2428989547" sldId="307"/>
            <ac:spMk id="2" creationId="{225AEF7A-901D-4E33-8E6E-3A882FEAA99E}"/>
          </ac:spMkLst>
        </pc:spChg>
        <pc:spChg chg="add del mod">
          <ac:chgData name="Sonny Recio" userId="42fe1a60185e6135" providerId="LiveId" clId="{7E4DC7CC-24CB-44B5-B689-21D009F9A216}" dt="2018-06-13T15:13:03.395" v="2629" actId="20577"/>
          <ac:spMkLst>
            <pc:docMk/>
            <pc:sldMk cId="2428989547" sldId="307"/>
            <ac:spMk id="3" creationId="{6E7EE6C9-D129-47B8-A2D4-3C242C694B3B}"/>
          </ac:spMkLst>
        </pc:spChg>
        <pc:spChg chg="add del mod">
          <ac:chgData name="Sonny Recio" userId="42fe1a60185e6135" providerId="LiveId" clId="{7E4DC7CC-24CB-44B5-B689-21D009F9A216}" dt="2018-06-13T15:13:03.395" v="2629" actId="20577"/>
          <ac:spMkLst>
            <pc:docMk/>
            <pc:sldMk cId="2428989547" sldId="307"/>
            <ac:spMk id="4" creationId="{FF468677-3870-47D4-BEF6-09EA0A010462}"/>
          </ac:spMkLst>
        </pc:spChg>
        <pc:spChg chg="add mod">
          <ac:chgData name="Sonny Recio" userId="42fe1a60185e6135" providerId="LiveId" clId="{7E4DC7CC-24CB-44B5-B689-21D009F9A216}" dt="2018-06-13T15:13:07.125" v="2645" actId="20577"/>
          <ac:spMkLst>
            <pc:docMk/>
            <pc:sldMk cId="2428989547" sldId="307"/>
            <ac:spMk id="5" creationId="{00FC7470-4591-485B-BEB3-166A4376CD7B}"/>
          </ac:spMkLst>
        </pc:spChg>
        <pc:spChg chg="add mod">
          <ac:chgData name="Sonny Recio" userId="42fe1a60185e6135" providerId="LiveId" clId="{7E4DC7CC-24CB-44B5-B689-21D009F9A216}" dt="2018-06-13T15:13:03.395" v="2629" actId="20577"/>
          <ac:spMkLst>
            <pc:docMk/>
            <pc:sldMk cId="2428989547" sldId="307"/>
            <ac:spMk id="6" creationId="{AA7CB78B-F5BB-46DE-A483-2DD8711A0361}"/>
          </ac:spMkLst>
        </pc:spChg>
      </pc:sldChg>
      <pc:sldChg chg="addSp delSp modSp add modNotesTx">
        <pc:chgData name="Sonny Recio" userId="42fe1a60185e6135" providerId="LiveId" clId="{7E4DC7CC-24CB-44B5-B689-21D009F9A216}" dt="2018-06-14T16:29:04.919" v="6392" actId="20577"/>
        <pc:sldMkLst>
          <pc:docMk/>
          <pc:sldMk cId="1584466191" sldId="308"/>
        </pc:sldMkLst>
        <pc:spChg chg="del">
          <ac:chgData name="Sonny Recio" userId="42fe1a60185e6135" providerId="LiveId" clId="{7E4DC7CC-24CB-44B5-B689-21D009F9A216}" dt="2018-06-13T15:13:16.913" v="2647" actId="20577"/>
          <ac:spMkLst>
            <pc:docMk/>
            <pc:sldMk cId="1584466191" sldId="308"/>
            <ac:spMk id="2" creationId="{1231EB8E-13EF-4380-8D54-7BB4A32EC013}"/>
          </ac:spMkLst>
        </pc:spChg>
        <pc:spChg chg="add del mod">
          <ac:chgData name="Sonny Recio" userId="42fe1a60185e6135" providerId="LiveId" clId="{7E4DC7CC-24CB-44B5-B689-21D009F9A216}" dt="2018-06-13T15:13:20.006" v="2648" actId="20577"/>
          <ac:spMkLst>
            <pc:docMk/>
            <pc:sldMk cId="1584466191" sldId="308"/>
            <ac:spMk id="3" creationId="{88B7E1B1-E653-47B4-89B3-F65760CF8E99}"/>
          </ac:spMkLst>
        </pc:spChg>
        <pc:spChg chg="add mod">
          <ac:chgData name="Sonny Recio" userId="42fe1a60185e6135" providerId="LiveId" clId="{7E4DC7CC-24CB-44B5-B689-21D009F9A216}" dt="2018-06-13T15:13:23.182" v="2663" actId="20577"/>
          <ac:spMkLst>
            <pc:docMk/>
            <pc:sldMk cId="1584466191" sldId="308"/>
            <ac:spMk id="4" creationId="{4B20B206-0E2B-42FC-9563-2867002B8E13}"/>
          </ac:spMkLst>
        </pc:spChg>
        <pc:spChg chg="add mod">
          <ac:chgData name="Sonny Recio" userId="42fe1a60185e6135" providerId="LiveId" clId="{7E4DC7CC-24CB-44B5-B689-21D009F9A216}" dt="2018-06-14T16:29:04.919" v="6392" actId="20577"/>
          <ac:spMkLst>
            <pc:docMk/>
            <pc:sldMk cId="1584466191" sldId="308"/>
            <ac:spMk id="5" creationId="{86115FC0-6F9E-48BD-B442-18C10EFF58C4}"/>
          </ac:spMkLst>
        </pc:spChg>
      </pc:sldChg>
      <pc:sldChg chg="addSp delSp modSp add">
        <pc:chgData name="Sonny Recio" userId="42fe1a60185e6135" providerId="LiveId" clId="{7E4DC7CC-24CB-44B5-B689-21D009F9A216}" dt="2018-06-13T15:17:10.007" v="2771" actId="20577"/>
        <pc:sldMkLst>
          <pc:docMk/>
          <pc:sldMk cId="1420707956" sldId="309"/>
        </pc:sldMkLst>
        <pc:spChg chg="del">
          <ac:chgData name="Sonny Recio" userId="42fe1a60185e6135" providerId="LiveId" clId="{7E4DC7CC-24CB-44B5-B689-21D009F9A216}" dt="2018-06-13T15:16:58.648" v="2735" actId="20577"/>
          <ac:spMkLst>
            <pc:docMk/>
            <pc:sldMk cId="1420707956" sldId="309"/>
            <ac:spMk id="2" creationId="{32C4F1F5-B276-40E0-80C5-D58FD4F265AD}"/>
          </ac:spMkLst>
        </pc:spChg>
        <pc:spChg chg="del">
          <ac:chgData name="Sonny Recio" userId="42fe1a60185e6135" providerId="LiveId" clId="{7E4DC7CC-24CB-44B5-B689-21D009F9A216}" dt="2018-06-13T15:16:58.648" v="2735" actId="20577"/>
          <ac:spMkLst>
            <pc:docMk/>
            <pc:sldMk cId="1420707956" sldId="309"/>
            <ac:spMk id="3" creationId="{0E704248-9FC0-45ED-8C50-142BD4A1AE1A}"/>
          </ac:spMkLst>
        </pc:spChg>
        <pc:spChg chg="add mod">
          <ac:chgData name="Sonny Recio" userId="42fe1a60185e6135" providerId="LiveId" clId="{7E4DC7CC-24CB-44B5-B689-21D009F9A216}" dt="2018-06-13T15:17:10.007" v="2771" actId="20577"/>
          <ac:spMkLst>
            <pc:docMk/>
            <pc:sldMk cId="1420707956" sldId="309"/>
            <ac:spMk id="4" creationId="{8C9506AC-C10D-48E1-8FED-0EC7C3797561}"/>
          </ac:spMkLst>
        </pc:spChg>
        <pc:spChg chg="add mod">
          <ac:chgData name="Sonny Recio" userId="42fe1a60185e6135" providerId="LiveId" clId="{7E4DC7CC-24CB-44B5-B689-21D009F9A216}" dt="2018-06-13T15:16:58.648" v="2735" actId="20577"/>
          <ac:spMkLst>
            <pc:docMk/>
            <pc:sldMk cId="1420707956" sldId="309"/>
            <ac:spMk id="5" creationId="{EEF581D1-898A-4E8B-B5F7-625BA78A9A34}"/>
          </ac:spMkLst>
        </pc:spChg>
      </pc:sldChg>
      <pc:sldChg chg="addSp delSp modSp add modNotesTx">
        <pc:chgData name="Sonny Recio" userId="42fe1a60185e6135" providerId="LiveId" clId="{7E4DC7CC-24CB-44B5-B689-21D009F9A216}" dt="2018-06-13T15:38:40.502" v="3072" actId="20577"/>
        <pc:sldMkLst>
          <pc:docMk/>
          <pc:sldMk cId="4058503336" sldId="310"/>
        </pc:sldMkLst>
        <pc:spChg chg="del">
          <ac:chgData name="Sonny Recio" userId="42fe1a60185e6135" providerId="LiveId" clId="{7E4DC7CC-24CB-44B5-B689-21D009F9A216}" dt="2018-06-13T15:21:02.445" v="2773" actId="20577"/>
          <ac:spMkLst>
            <pc:docMk/>
            <pc:sldMk cId="4058503336" sldId="310"/>
            <ac:spMk id="2" creationId="{A552F935-4322-495D-8EB8-EC1D785CE279}"/>
          </ac:spMkLst>
        </pc:spChg>
        <pc:spChg chg="add mod">
          <ac:chgData name="Sonny Recio" userId="42fe1a60185e6135" providerId="LiveId" clId="{7E4DC7CC-24CB-44B5-B689-21D009F9A216}" dt="2018-06-13T15:23:44.465" v="2809" actId="20577"/>
          <ac:spMkLst>
            <pc:docMk/>
            <pc:sldMk cId="4058503336" sldId="310"/>
            <ac:spMk id="3" creationId="{60F7069B-8C45-4065-BEB0-5C4D86288896}"/>
          </ac:spMkLst>
        </pc:spChg>
        <pc:spChg chg="add del mod">
          <ac:chgData name="Sonny Recio" userId="42fe1a60185e6135" providerId="LiveId" clId="{7E4DC7CC-24CB-44B5-B689-21D009F9A216}" dt="2018-06-13T15:21:23.157" v="2779" actId="478"/>
          <ac:spMkLst>
            <pc:docMk/>
            <pc:sldMk cId="4058503336" sldId="310"/>
            <ac:spMk id="4" creationId="{33A785BF-F452-4DEE-BC78-2E64102ED916}"/>
          </ac:spMkLst>
        </pc:spChg>
        <pc:spChg chg="add mod">
          <ac:chgData name="Sonny Recio" userId="42fe1a60185e6135" providerId="LiveId" clId="{7E4DC7CC-24CB-44B5-B689-21D009F9A216}" dt="2018-06-13T15:38:40.502" v="3072" actId="20577"/>
          <ac:spMkLst>
            <pc:docMk/>
            <pc:sldMk cId="4058503336" sldId="310"/>
            <ac:spMk id="5" creationId="{B62F8872-26B9-4A9B-AAB2-98DB10615742}"/>
          </ac:spMkLst>
        </pc:spChg>
      </pc:sldChg>
      <pc:sldChg chg="addSp delSp modSp add ord modNotesTx">
        <pc:chgData name="Sonny Recio" userId="42fe1a60185e6135" providerId="LiveId" clId="{7E4DC7CC-24CB-44B5-B689-21D009F9A216}" dt="2018-06-15T17:43:38.970" v="8957" actId="20577"/>
        <pc:sldMkLst>
          <pc:docMk/>
          <pc:sldMk cId="4270898073" sldId="311"/>
        </pc:sldMkLst>
        <pc:spChg chg="del">
          <ac:chgData name="Sonny Recio" userId="42fe1a60185e6135" providerId="LiveId" clId="{7E4DC7CC-24CB-44B5-B689-21D009F9A216}" dt="2018-06-13T15:21:16.784" v="2778" actId="20577"/>
          <ac:spMkLst>
            <pc:docMk/>
            <pc:sldMk cId="4270898073" sldId="311"/>
            <ac:spMk id="2" creationId="{3B08EDFE-3B3E-4B53-A38F-16406215AEEC}"/>
          </ac:spMkLst>
        </pc:spChg>
        <pc:spChg chg="del">
          <ac:chgData name="Sonny Recio" userId="42fe1a60185e6135" providerId="LiveId" clId="{7E4DC7CC-24CB-44B5-B689-21D009F9A216}" dt="2018-06-13T15:21:16.784" v="2778" actId="20577"/>
          <ac:spMkLst>
            <pc:docMk/>
            <pc:sldMk cId="4270898073" sldId="311"/>
            <ac:spMk id="3" creationId="{8897877A-B33A-4F78-B97B-FF6274830A04}"/>
          </ac:spMkLst>
        </pc:spChg>
        <pc:spChg chg="add mod">
          <ac:chgData name="Sonny Recio" userId="42fe1a60185e6135" providerId="LiveId" clId="{7E4DC7CC-24CB-44B5-B689-21D009F9A216}" dt="2018-06-13T15:21:16.784" v="2778" actId="20577"/>
          <ac:spMkLst>
            <pc:docMk/>
            <pc:sldMk cId="4270898073" sldId="311"/>
            <ac:spMk id="4" creationId="{007D1DBA-CC3B-427B-AB93-4271C8F2FEA4}"/>
          </ac:spMkLst>
        </pc:spChg>
      </pc:sldChg>
      <pc:sldChg chg="addSp delSp modSp add">
        <pc:chgData name="Sonny Recio" userId="42fe1a60185e6135" providerId="LiveId" clId="{7E4DC7CC-24CB-44B5-B689-21D009F9A216}" dt="2018-06-13T15:32:09.490" v="2841" actId="20577"/>
        <pc:sldMkLst>
          <pc:docMk/>
          <pc:sldMk cId="2340454863" sldId="312"/>
        </pc:sldMkLst>
        <pc:spChg chg="del">
          <ac:chgData name="Sonny Recio" userId="42fe1a60185e6135" providerId="LiveId" clId="{7E4DC7CC-24CB-44B5-B689-21D009F9A216}" dt="2018-06-13T15:32:03.925" v="2835" actId="20577"/>
          <ac:spMkLst>
            <pc:docMk/>
            <pc:sldMk cId="2340454863" sldId="312"/>
            <ac:spMk id="2" creationId="{1F537B4F-3EB5-46AB-A850-B307031CD32E}"/>
          </ac:spMkLst>
        </pc:spChg>
        <pc:spChg chg="del">
          <ac:chgData name="Sonny Recio" userId="42fe1a60185e6135" providerId="LiveId" clId="{7E4DC7CC-24CB-44B5-B689-21D009F9A216}" dt="2018-06-13T15:32:03.925" v="2835" actId="20577"/>
          <ac:spMkLst>
            <pc:docMk/>
            <pc:sldMk cId="2340454863" sldId="312"/>
            <ac:spMk id="3" creationId="{A21A8741-F1BA-48FC-B4B7-16281994CD36}"/>
          </ac:spMkLst>
        </pc:spChg>
        <pc:spChg chg="add mod">
          <ac:chgData name="Sonny Recio" userId="42fe1a60185e6135" providerId="LiveId" clId="{7E4DC7CC-24CB-44B5-B689-21D009F9A216}" dt="2018-06-13T15:32:09.490" v="2841" actId="20577"/>
          <ac:spMkLst>
            <pc:docMk/>
            <pc:sldMk cId="2340454863" sldId="312"/>
            <ac:spMk id="4" creationId="{332EA1C5-4866-4C09-B5DB-6D3E4E615CDC}"/>
          </ac:spMkLst>
        </pc:spChg>
        <pc:spChg chg="add mod">
          <ac:chgData name="Sonny Recio" userId="42fe1a60185e6135" providerId="LiveId" clId="{7E4DC7CC-24CB-44B5-B689-21D009F9A216}" dt="2018-06-13T15:32:03.925" v="2835" actId="20577"/>
          <ac:spMkLst>
            <pc:docMk/>
            <pc:sldMk cId="2340454863" sldId="312"/>
            <ac:spMk id="5" creationId="{9236592D-91EE-483B-8396-9A359F1B2980}"/>
          </ac:spMkLst>
        </pc:spChg>
      </pc:sldChg>
      <pc:sldChg chg="addSp delSp modSp add">
        <pc:chgData name="Sonny Recio" userId="42fe1a60185e6135" providerId="LiveId" clId="{7E4DC7CC-24CB-44B5-B689-21D009F9A216}" dt="2018-06-15T17:26:00.861" v="8954" actId="20577"/>
        <pc:sldMkLst>
          <pc:docMk/>
          <pc:sldMk cId="3333561817" sldId="313"/>
        </pc:sldMkLst>
        <pc:spChg chg="del">
          <ac:chgData name="Sonny Recio" userId="42fe1a60185e6135" providerId="LiveId" clId="{7E4DC7CC-24CB-44B5-B689-21D009F9A216}" dt="2018-06-13T15:32:25.943" v="2844" actId="20577"/>
          <ac:spMkLst>
            <pc:docMk/>
            <pc:sldMk cId="3333561817" sldId="313"/>
            <ac:spMk id="2" creationId="{B12DEEB0-CF5A-4477-A329-A667EC06FC16}"/>
          </ac:spMkLst>
        </pc:spChg>
        <pc:spChg chg="add mod">
          <ac:chgData name="Sonny Recio" userId="42fe1a60185e6135" providerId="LiveId" clId="{7E4DC7CC-24CB-44B5-B689-21D009F9A216}" dt="2018-06-13T15:32:39.214" v="2871" actId="20577"/>
          <ac:spMkLst>
            <pc:docMk/>
            <pc:sldMk cId="3333561817" sldId="313"/>
            <ac:spMk id="3" creationId="{7BFFE9D9-5DAA-49AD-99F3-7424034E6B88}"/>
          </ac:spMkLst>
        </pc:spChg>
        <pc:spChg chg="add mod">
          <ac:chgData name="Sonny Recio" userId="42fe1a60185e6135" providerId="LiveId" clId="{7E4DC7CC-24CB-44B5-B689-21D009F9A216}" dt="2018-06-15T17:26:00.861" v="8954" actId="20577"/>
          <ac:spMkLst>
            <pc:docMk/>
            <pc:sldMk cId="3333561817" sldId="313"/>
            <ac:spMk id="4" creationId="{87BDB084-0ABA-40A4-ABDF-FCB79D64544C}"/>
          </ac:spMkLst>
        </pc:spChg>
      </pc:sldChg>
      <pc:sldChg chg="addSp delSp modSp add">
        <pc:chgData name="Sonny Recio" userId="42fe1a60185e6135" providerId="LiveId" clId="{7E4DC7CC-24CB-44B5-B689-21D009F9A216}" dt="2018-06-13T15:32:54.839" v="2892" actId="20577"/>
        <pc:sldMkLst>
          <pc:docMk/>
          <pc:sldMk cId="937778531" sldId="314"/>
        </pc:sldMkLst>
        <pc:spChg chg="del">
          <ac:chgData name="Sonny Recio" userId="42fe1a60185e6135" providerId="LiveId" clId="{7E4DC7CC-24CB-44B5-B689-21D009F9A216}" dt="2018-06-13T15:32:51.140" v="2873" actId="20577"/>
          <ac:spMkLst>
            <pc:docMk/>
            <pc:sldMk cId="937778531" sldId="314"/>
            <ac:spMk id="2" creationId="{F9E55A88-DA09-4D10-BD50-121DF97F0C65}"/>
          </ac:spMkLst>
        </pc:spChg>
        <pc:spChg chg="del">
          <ac:chgData name="Sonny Recio" userId="42fe1a60185e6135" providerId="LiveId" clId="{7E4DC7CC-24CB-44B5-B689-21D009F9A216}" dt="2018-06-13T15:32:51.140" v="2873" actId="20577"/>
          <ac:spMkLst>
            <pc:docMk/>
            <pc:sldMk cId="937778531" sldId="314"/>
            <ac:spMk id="3" creationId="{D48B61FF-5C29-4CC7-9216-009838D0AE2B}"/>
          </ac:spMkLst>
        </pc:spChg>
        <pc:spChg chg="add mod">
          <ac:chgData name="Sonny Recio" userId="42fe1a60185e6135" providerId="LiveId" clId="{7E4DC7CC-24CB-44B5-B689-21D009F9A216}" dt="2018-06-13T15:32:54.839" v="2892" actId="20577"/>
          <ac:spMkLst>
            <pc:docMk/>
            <pc:sldMk cId="937778531" sldId="314"/>
            <ac:spMk id="4" creationId="{5AF30803-048C-4E2D-8208-B1E1CF27BBE3}"/>
          </ac:spMkLst>
        </pc:spChg>
        <pc:spChg chg="add mod">
          <ac:chgData name="Sonny Recio" userId="42fe1a60185e6135" providerId="LiveId" clId="{7E4DC7CC-24CB-44B5-B689-21D009F9A216}" dt="2018-06-13T15:32:51.140" v="2873" actId="20577"/>
          <ac:spMkLst>
            <pc:docMk/>
            <pc:sldMk cId="937778531" sldId="314"/>
            <ac:spMk id="5" creationId="{2DB7C5D4-8F4E-452D-B38C-F46FE77BF623}"/>
          </ac:spMkLst>
        </pc:spChg>
      </pc:sldChg>
      <pc:sldChg chg="addSp delSp modSp add ord modNotesTx">
        <pc:chgData name="Sonny Recio" userId="42fe1a60185e6135" providerId="LiveId" clId="{7E4DC7CC-24CB-44B5-B689-21D009F9A216}" dt="2018-06-15T03:37:43.661" v="8500" actId="20577"/>
        <pc:sldMkLst>
          <pc:docMk/>
          <pc:sldMk cId="870353459" sldId="315"/>
        </pc:sldMkLst>
        <pc:spChg chg="del">
          <ac:chgData name="Sonny Recio" userId="42fe1a60185e6135" providerId="LiveId" clId="{7E4DC7CC-24CB-44B5-B689-21D009F9A216}" dt="2018-06-13T15:33:13.949" v="2894" actId="113"/>
          <ac:spMkLst>
            <pc:docMk/>
            <pc:sldMk cId="870353459" sldId="315"/>
            <ac:spMk id="2" creationId="{885531D5-A47D-46CE-930D-72E26056B034}"/>
          </ac:spMkLst>
        </pc:spChg>
        <pc:spChg chg="add mod">
          <ac:chgData name="Sonny Recio" userId="42fe1a60185e6135" providerId="LiveId" clId="{7E4DC7CC-24CB-44B5-B689-21D009F9A216}" dt="2018-06-13T15:33:36.814" v="2927" actId="20577"/>
          <ac:spMkLst>
            <pc:docMk/>
            <pc:sldMk cId="870353459" sldId="315"/>
            <ac:spMk id="3" creationId="{66F208AB-605B-40FC-8498-D4AE93A71578}"/>
          </ac:spMkLst>
        </pc:spChg>
        <pc:spChg chg="add mod">
          <ac:chgData name="Sonny Recio" userId="42fe1a60185e6135" providerId="LiveId" clId="{7E4DC7CC-24CB-44B5-B689-21D009F9A216}" dt="2018-06-15T00:38:08.636" v="7176" actId="20577"/>
          <ac:spMkLst>
            <pc:docMk/>
            <pc:sldMk cId="870353459" sldId="315"/>
            <ac:spMk id="4" creationId="{217A78C8-9691-4810-8411-0BABFC18AF1A}"/>
          </ac:spMkLst>
        </pc:spChg>
      </pc:sldChg>
      <pc:sldChg chg="addSp delSp modSp add">
        <pc:chgData name="Sonny Recio" userId="42fe1a60185e6135" providerId="LiveId" clId="{7E4DC7CC-24CB-44B5-B689-21D009F9A216}" dt="2018-06-13T15:34:03.529" v="2948" actId="20577"/>
        <pc:sldMkLst>
          <pc:docMk/>
          <pc:sldMk cId="4141512817" sldId="316"/>
        </pc:sldMkLst>
        <pc:spChg chg="del">
          <ac:chgData name="Sonny Recio" userId="42fe1a60185e6135" providerId="LiveId" clId="{7E4DC7CC-24CB-44B5-B689-21D009F9A216}" dt="2018-06-13T15:33:59.622" v="2929" actId="20577"/>
          <ac:spMkLst>
            <pc:docMk/>
            <pc:sldMk cId="4141512817" sldId="316"/>
            <ac:spMk id="2" creationId="{93B8936C-C44C-4B40-BAAB-0D79C61E1471}"/>
          </ac:spMkLst>
        </pc:spChg>
        <pc:spChg chg="del">
          <ac:chgData name="Sonny Recio" userId="42fe1a60185e6135" providerId="LiveId" clId="{7E4DC7CC-24CB-44B5-B689-21D009F9A216}" dt="2018-06-13T15:33:59.622" v="2929" actId="20577"/>
          <ac:spMkLst>
            <pc:docMk/>
            <pc:sldMk cId="4141512817" sldId="316"/>
            <ac:spMk id="3" creationId="{C804759F-DFFF-4E55-BAC0-76B9A6044751}"/>
          </ac:spMkLst>
        </pc:spChg>
        <pc:spChg chg="add mod">
          <ac:chgData name="Sonny Recio" userId="42fe1a60185e6135" providerId="LiveId" clId="{7E4DC7CC-24CB-44B5-B689-21D009F9A216}" dt="2018-06-13T15:34:03.529" v="2948" actId="20577"/>
          <ac:spMkLst>
            <pc:docMk/>
            <pc:sldMk cId="4141512817" sldId="316"/>
            <ac:spMk id="4" creationId="{C6A1DE83-880B-464A-8245-99B717F01FF3}"/>
          </ac:spMkLst>
        </pc:spChg>
        <pc:spChg chg="add mod">
          <ac:chgData name="Sonny Recio" userId="42fe1a60185e6135" providerId="LiveId" clId="{7E4DC7CC-24CB-44B5-B689-21D009F9A216}" dt="2018-06-13T15:33:59.622" v="2929" actId="20577"/>
          <ac:spMkLst>
            <pc:docMk/>
            <pc:sldMk cId="4141512817" sldId="316"/>
            <ac:spMk id="5" creationId="{B843F7AF-4AEA-4D29-9499-BA2E06CF2A24}"/>
          </ac:spMkLst>
        </pc:spChg>
      </pc:sldChg>
      <pc:sldChg chg="addSp delSp modSp add">
        <pc:chgData name="Sonny Recio" userId="42fe1a60185e6135" providerId="LiveId" clId="{7E4DC7CC-24CB-44B5-B689-21D009F9A216}" dt="2018-06-13T16:47:43.397" v="3286" actId="20577"/>
        <pc:sldMkLst>
          <pc:docMk/>
          <pc:sldMk cId="2671231620" sldId="317"/>
        </pc:sldMkLst>
        <pc:spChg chg="del">
          <ac:chgData name="Sonny Recio" userId="42fe1a60185e6135" providerId="LiveId" clId="{7E4DC7CC-24CB-44B5-B689-21D009F9A216}" dt="2018-06-13T15:35:06.234" v="2950" actId="20577"/>
          <ac:spMkLst>
            <pc:docMk/>
            <pc:sldMk cId="2671231620" sldId="317"/>
            <ac:spMk id="2" creationId="{2F6A7E35-3F6C-4B6D-9722-6979DC6769A8}"/>
          </ac:spMkLst>
        </pc:spChg>
        <pc:spChg chg="add mod">
          <ac:chgData name="Sonny Recio" userId="42fe1a60185e6135" providerId="LiveId" clId="{7E4DC7CC-24CB-44B5-B689-21D009F9A216}" dt="2018-06-13T15:35:50.656" v="2970" actId="20577"/>
          <ac:spMkLst>
            <pc:docMk/>
            <pc:sldMk cId="2671231620" sldId="317"/>
            <ac:spMk id="3" creationId="{BC90E456-C4B2-4EFB-BFF3-42CB48682787}"/>
          </ac:spMkLst>
        </pc:spChg>
        <pc:spChg chg="add mod">
          <ac:chgData name="Sonny Recio" userId="42fe1a60185e6135" providerId="LiveId" clId="{7E4DC7CC-24CB-44B5-B689-21D009F9A216}" dt="2018-06-13T16:47:43.397" v="3286" actId="20577"/>
          <ac:spMkLst>
            <pc:docMk/>
            <pc:sldMk cId="2671231620" sldId="317"/>
            <ac:spMk id="4" creationId="{090BC5A9-D1EA-4FA3-A3E7-9319F89C08FA}"/>
          </ac:spMkLst>
        </pc:spChg>
      </pc:sldChg>
      <pc:sldChg chg="addSp delSp modSp add ord modNotesTx">
        <pc:chgData name="Sonny Recio" userId="42fe1a60185e6135" providerId="LiveId" clId="{7E4DC7CC-24CB-44B5-B689-21D009F9A216}" dt="2018-06-14T16:23:16.300" v="6137" actId="20577"/>
        <pc:sldMkLst>
          <pc:docMk/>
          <pc:sldMk cId="3976927050" sldId="318"/>
        </pc:sldMkLst>
        <pc:spChg chg="mod">
          <ac:chgData name="Sonny Recio" userId="42fe1a60185e6135" providerId="LiveId" clId="{7E4DC7CC-24CB-44B5-B689-21D009F9A216}" dt="2018-06-14T16:23:16.300" v="6137" actId="20577"/>
          <ac:spMkLst>
            <pc:docMk/>
            <pc:sldMk cId="3976927050" sldId="318"/>
            <ac:spMk id="2" creationId="{D0133CCC-4261-4964-835A-8FE48B712D3E}"/>
          </ac:spMkLst>
        </pc:spChg>
        <pc:spChg chg="del">
          <ac:chgData name="Sonny Recio" userId="42fe1a60185e6135" providerId="LiveId" clId="{7E4DC7CC-24CB-44B5-B689-21D009F9A216}" dt="2018-06-13T15:46:06.408" v="3091" actId="478"/>
          <ac:spMkLst>
            <pc:docMk/>
            <pc:sldMk cId="3976927050" sldId="318"/>
            <ac:spMk id="3" creationId="{778A0B61-7ADE-411B-A73E-384F0E60625D}"/>
          </ac:spMkLst>
        </pc:spChg>
        <pc:picChg chg="add mod">
          <ac:chgData name="Sonny Recio" userId="42fe1a60185e6135" providerId="LiveId" clId="{7E4DC7CC-24CB-44B5-B689-21D009F9A216}" dt="2018-06-13T15:46:40.019" v="3096" actId="14100"/>
          <ac:picMkLst>
            <pc:docMk/>
            <pc:sldMk cId="3976927050" sldId="318"/>
            <ac:picMk id="1026" creationId="{34EF0409-0FCD-451D-B18E-04365099B0A4}"/>
          </ac:picMkLst>
        </pc:picChg>
      </pc:sldChg>
      <pc:sldChg chg="addSp delSp modSp add ord modNotesTx">
        <pc:chgData name="Sonny Recio" userId="42fe1a60185e6135" providerId="LiveId" clId="{7E4DC7CC-24CB-44B5-B689-21D009F9A216}" dt="2018-06-14T17:14:28.950" v="6860" actId="1076"/>
        <pc:sldMkLst>
          <pc:docMk/>
          <pc:sldMk cId="1198588517" sldId="319"/>
        </pc:sldMkLst>
        <pc:spChg chg="mod">
          <ac:chgData name="Sonny Recio" userId="42fe1a60185e6135" providerId="LiveId" clId="{7E4DC7CC-24CB-44B5-B689-21D009F9A216}" dt="2018-06-13T16:44:32.424" v="3242" actId="20577"/>
          <ac:spMkLst>
            <pc:docMk/>
            <pc:sldMk cId="1198588517" sldId="319"/>
            <ac:spMk id="2" creationId="{2420F12C-2EA7-437F-AA07-0BC3EF8E7986}"/>
          </ac:spMkLst>
        </pc:spChg>
        <pc:spChg chg="del">
          <ac:chgData name="Sonny Recio" userId="42fe1a60185e6135" providerId="LiveId" clId="{7E4DC7CC-24CB-44B5-B689-21D009F9A216}" dt="2018-06-13T16:44:07.695" v="3226" actId="478"/>
          <ac:spMkLst>
            <pc:docMk/>
            <pc:sldMk cId="1198588517" sldId="319"/>
            <ac:spMk id="3" creationId="{BEE7EBAA-3999-42EB-BFCE-2E2C3A219105}"/>
          </ac:spMkLst>
        </pc:spChg>
        <pc:picChg chg="add mod">
          <ac:chgData name="Sonny Recio" userId="42fe1a60185e6135" providerId="LiveId" clId="{7E4DC7CC-24CB-44B5-B689-21D009F9A216}" dt="2018-06-14T01:55:21.590" v="4388" actId="1076"/>
          <ac:picMkLst>
            <pc:docMk/>
            <pc:sldMk cId="1198588517" sldId="319"/>
            <ac:picMk id="3" creationId="{68779642-3DBE-48FD-ABE6-6E968FE92886}"/>
          </ac:picMkLst>
        </pc:picChg>
        <pc:picChg chg="add mod">
          <ac:chgData name="Sonny Recio" userId="42fe1a60185e6135" providerId="LiveId" clId="{7E4DC7CC-24CB-44B5-B689-21D009F9A216}" dt="2018-06-14T01:54:39.076" v="4386" actId="14100"/>
          <ac:picMkLst>
            <pc:docMk/>
            <pc:sldMk cId="1198588517" sldId="319"/>
            <ac:picMk id="4" creationId="{299F06A6-9E5A-41FB-9C35-14F220CC8CF2}"/>
          </ac:picMkLst>
        </pc:picChg>
      </pc:sldChg>
      <pc:sldChg chg="modSp add ord">
        <pc:chgData name="Sonny Recio" userId="42fe1a60185e6135" providerId="LiveId" clId="{7E4DC7CC-24CB-44B5-B689-21D009F9A216}" dt="2018-06-13T17:01:34.286" v="3645" actId="20577"/>
        <pc:sldMkLst>
          <pc:docMk/>
          <pc:sldMk cId="1333738874" sldId="320"/>
        </pc:sldMkLst>
        <pc:spChg chg="mod">
          <ac:chgData name="Sonny Recio" userId="42fe1a60185e6135" providerId="LiveId" clId="{7E4DC7CC-24CB-44B5-B689-21D009F9A216}" dt="2018-06-13T16:47:53.722" v="3303" actId="20577"/>
          <ac:spMkLst>
            <pc:docMk/>
            <pc:sldMk cId="1333738874" sldId="320"/>
            <ac:spMk id="2" creationId="{BD8B92DD-A8CB-43DE-A42D-5DBD381105A1}"/>
          </ac:spMkLst>
        </pc:spChg>
        <pc:spChg chg="mod">
          <ac:chgData name="Sonny Recio" userId="42fe1a60185e6135" providerId="LiveId" clId="{7E4DC7CC-24CB-44B5-B689-21D009F9A216}" dt="2018-06-13T17:01:34.286" v="3645" actId="20577"/>
          <ac:spMkLst>
            <pc:docMk/>
            <pc:sldMk cId="1333738874" sldId="320"/>
            <ac:spMk id="3" creationId="{A65681D1-941E-42A2-9ED4-2FAFCDD9409B}"/>
          </ac:spMkLst>
        </pc:spChg>
      </pc:sldChg>
      <pc:sldChg chg="addSp delSp modSp add modNotesTx">
        <pc:chgData name="Sonny Recio" userId="42fe1a60185e6135" providerId="LiveId" clId="{7E4DC7CC-24CB-44B5-B689-21D009F9A216}" dt="2018-06-15T00:58:40.080" v="7491" actId="20577"/>
        <pc:sldMkLst>
          <pc:docMk/>
          <pc:sldMk cId="698083393" sldId="321"/>
        </pc:sldMkLst>
        <pc:spChg chg="mod">
          <ac:chgData name="Sonny Recio" userId="42fe1a60185e6135" providerId="LiveId" clId="{7E4DC7CC-24CB-44B5-B689-21D009F9A216}" dt="2018-06-15T00:58:40.080" v="7491" actId="20577"/>
          <ac:spMkLst>
            <pc:docMk/>
            <pc:sldMk cId="698083393" sldId="321"/>
            <ac:spMk id="2" creationId="{DF1BDD5A-C730-4DA0-8944-9264F45D8D3C}"/>
          </ac:spMkLst>
        </pc:spChg>
        <pc:spChg chg="del">
          <ac:chgData name="Sonny Recio" userId="42fe1a60185e6135" providerId="LiveId" clId="{7E4DC7CC-24CB-44B5-B689-21D009F9A216}" dt="2018-06-13T16:52:09.642" v="3586" actId="478"/>
          <ac:spMkLst>
            <pc:docMk/>
            <pc:sldMk cId="698083393" sldId="321"/>
            <ac:spMk id="3" creationId="{32796E3A-D401-408C-9B82-7A54E11A86CE}"/>
          </ac:spMkLst>
        </pc:spChg>
        <pc:spChg chg="add del mod">
          <ac:chgData name="Sonny Recio" userId="42fe1a60185e6135" providerId="LiveId" clId="{7E4DC7CC-24CB-44B5-B689-21D009F9A216}" dt="2018-06-13T16:52:34.298" v="3597" actId="478"/>
          <ac:spMkLst>
            <pc:docMk/>
            <pc:sldMk cId="698083393" sldId="321"/>
            <ac:spMk id="4" creationId="{004E7514-8274-4BD5-AFB8-7AD9C3218D78}"/>
          </ac:spMkLst>
        </pc:spChg>
        <pc:spChg chg="add mod">
          <ac:chgData name="Sonny Recio" userId="42fe1a60185e6135" providerId="LiveId" clId="{7E4DC7CC-24CB-44B5-B689-21D009F9A216}" dt="2018-06-14T01:39:33.472" v="4185" actId="1076"/>
          <ac:spMkLst>
            <pc:docMk/>
            <pc:sldMk cId="698083393" sldId="321"/>
            <ac:spMk id="5" creationId="{F9EFB55E-AD13-4F30-A751-D8B08B4435AB}"/>
          </ac:spMkLst>
        </pc:spChg>
        <pc:spChg chg="add mod">
          <ac:chgData name="Sonny Recio" userId="42fe1a60185e6135" providerId="LiveId" clId="{7E4DC7CC-24CB-44B5-B689-21D009F9A216}" dt="2018-06-13T17:02:41.769" v="3665" actId="1076"/>
          <ac:spMkLst>
            <pc:docMk/>
            <pc:sldMk cId="698083393" sldId="321"/>
            <ac:spMk id="6" creationId="{0F7FBD26-9098-42E8-AD31-38D9E2C70E19}"/>
          </ac:spMkLst>
        </pc:spChg>
        <pc:spChg chg="add mod">
          <ac:chgData name="Sonny Recio" userId="42fe1a60185e6135" providerId="LiveId" clId="{7E4DC7CC-24CB-44B5-B689-21D009F9A216}" dt="2018-06-14T01:49:18.254" v="4383" actId="1076"/>
          <ac:spMkLst>
            <pc:docMk/>
            <pc:sldMk cId="698083393" sldId="321"/>
            <ac:spMk id="7" creationId="{24BDF9A5-DC4B-43DD-85B0-F9F724393DAE}"/>
          </ac:spMkLst>
        </pc:spChg>
        <pc:spChg chg="add mod">
          <ac:chgData name="Sonny Recio" userId="42fe1a60185e6135" providerId="LiveId" clId="{7E4DC7CC-24CB-44B5-B689-21D009F9A216}" dt="2018-06-14T01:49:18.254" v="4383" actId="1076"/>
          <ac:spMkLst>
            <pc:docMk/>
            <pc:sldMk cId="698083393" sldId="321"/>
            <ac:spMk id="8" creationId="{5B2552EE-A946-4E51-AD99-938EBED25825}"/>
          </ac:spMkLst>
        </pc:spChg>
        <pc:spChg chg="add mod">
          <ac:chgData name="Sonny Recio" userId="42fe1a60185e6135" providerId="LiveId" clId="{7E4DC7CC-24CB-44B5-B689-21D009F9A216}" dt="2018-06-14T01:49:18.254" v="4383" actId="1076"/>
          <ac:spMkLst>
            <pc:docMk/>
            <pc:sldMk cId="698083393" sldId="321"/>
            <ac:spMk id="9" creationId="{CE7F2FCB-2267-402D-975C-665BABCA3222}"/>
          </ac:spMkLst>
        </pc:spChg>
        <pc:spChg chg="add mod">
          <ac:chgData name="Sonny Recio" userId="42fe1a60185e6135" providerId="LiveId" clId="{7E4DC7CC-24CB-44B5-B689-21D009F9A216}" dt="2018-06-14T01:49:18.254" v="4383" actId="1076"/>
          <ac:spMkLst>
            <pc:docMk/>
            <pc:sldMk cId="698083393" sldId="321"/>
            <ac:spMk id="10" creationId="{279867FF-E94B-418C-A98B-03389882AEB7}"/>
          </ac:spMkLst>
        </pc:spChg>
        <pc:spChg chg="add mod">
          <ac:chgData name="Sonny Recio" userId="42fe1a60185e6135" providerId="LiveId" clId="{7E4DC7CC-24CB-44B5-B689-21D009F9A216}" dt="2018-06-13T17:03:26.122" v="3726" actId="1076"/>
          <ac:spMkLst>
            <pc:docMk/>
            <pc:sldMk cId="698083393" sldId="321"/>
            <ac:spMk id="11" creationId="{19E3B57B-5A77-4997-A4C4-6E1757AAD713}"/>
          </ac:spMkLst>
        </pc:spChg>
        <pc:spChg chg="add mod">
          <ac:chgData name="Sonny Recio" userId="42fe1a60185e6135" providerId="LiveId" clId="{7E4DC7CC-24CB-44B5-B689-21D009F9A216}" dt="2018-06-13T17:03:26.122" v="3726" actId="1076"/>
          <ac:spMkLst>
            <pc:docMk/>
            <pc:sldMk cId="698083393" sldId="321"/>
            <ac:spMk id="12" creationId="{2BF8A10C-5D35-40CB-8840-A33E66A28FC8}"/>
          </ac:spMkLst>
        </pc:spChg>
        <pc:spChg chg="add mod">
          <ac:chgData name="Sonny Recio" userId="42fe1a60185e6135" providerId="LiveId" clId="{7E4DC7CC-24CB-44B5-B689-21D009F9A216}" dt="2018-06-14T01:49:12.804" v="4382" actId="1076"/>
          <ac:spMkLst>
            <pc:docMk/>
            <pc:sldMk cId="698083393" sldId="321"/>
            <ac:spMk id="13" creationId="{EFA9A390-DD86-4F68-811E-CBDD329766F7}"/>
          </ac:spMkLst>
        </pc:spChg>
        <pc:spChg chg="add mod">
          <ac:chgData name="Sonny Recio" userId="42fe1a60185e6135" providerId="LiveId" clId="{7E4DC7CC-24CB-44B5-B689-21D009F9A216}" dt="2018-06-14T01:49:12.804" v="4382" actId="1076"/>
          <ac:spMkLst>
            <pc:docMk/>
            <pc:sldMk cId="698083393" sldId="321"/>
            <ac:spMk id="14" creationId="{78E61B05-C5F0-4EBB-96EB-F67F24A968A7}"/>
          </ac:spMkLst>
        </pc:spChg>
        <pc:spChg chg="add mod">
          <ac:chgData name="Sonny Recio" userId="42fe1a60185e6135" providerId="LiveId" clId="{7E4DC7CC-24CB-44B5-B689-21D009F9A216}" dt="2018-06-14T01:49:12.804" v="4382" actId="1076"/>
          <ac:spMkLst>
            <pc:docMk/>
            <pc:sldMk cId="698083393" sldId="321"/>
            <ac:spMk id="15" creationId="{3ACD8FFA-2A7D-4F77-B02C-C877E1F288D3}"/>
          </ac:spMkLst>
        </pc:spChg>
        <pc:spChg chg="add mod">
          <ac:chgData name="Sonny Recio" userId="42fe1a60185e6135" providerId="LiveId" clId="{7E4DC7CC-24CB-44B5-B689-21D009F9A216}" dt="2018-06-14T01:49:12.804" v="4382" actId="1076"/>
          <ac:spMkLst>
            <pc:docMk/>
            <pc:sldMk cId="698083393" sldId="321"/>
            <ac:spMk id="16" creationId="{514AF06C-E282-4072-8F6C-69C0552BB0A3}"/>
          </ac:spMkLst>
        </pc:spChg>
        <pc:spChg chg="add mod">
          <ac:chgData name="Sonny Recio" userId="42fe1a60185e6135" providerId="LiveId" clId="{7E4DC7CC-24CB-44B5-B689-21D009F9A216}" dt="2018-06-14T01:48:50.567" v="4379" actId="1076"/>
          <ac:spMkLst>
            <pc:docMk/>
            <pc:sldMk cId="698083393" sldId="321"/>
            <ac:spMk id="17" creationId="{6246E7B6-1984-4353-8B9D-FACAC4519A47}"/>
          </ac:spMkLst>
        </pc:spChg>
        <pc:spChg chg="add mod">
          <ac:chgData name="Sonny Recio" userId="42fe1a60185e6135" providerId="LiveId" clId="{7E4DC7CC-24CB-44B5-B689-21D009F9A216}" dt="2018-06-14T01:48:38.014" v="4377" actId="1076"/>
          <ac:spMkLst>
            <pc:docMk/>
            <pc:sldMk cId="698083393" sldId="321"/>
            <ac:spMk id="18" creationId="{BCFF0FF8-4314-4A44-9002-309F3C5EF987}"/>
          </ac:spMkLst>
        </pc:spChg>
      </pc:sldChg>
      <pc:sldChg chg="addSp delSp modSp add modNotesTx">
        <pc:chgData name="Sonny Recio" userId="42fe1a60185e6135" providerId="LiveId" clId="{7E4DC7CC-24CB-44B5-B689-21D009F9A216}" dt="2018-06-14T16:26:00.466" v="6385" actId="20577"/>
        <pc:sldMkLst>
          <pc:docMk/>
          <pc:sldMk cId="2356891605" sldId="322"/>
        </pc:sldMkLst>
        <pc:spChg chg="mod">
          <ac:chgData name="Sonny Recio" userId="42fe1a60185e6135" providerId="LiveId" clId="{7E4DC7CC-24CB-44B5-B689-21D009F9A216}" dt="2018-06-13T17:09:14.285" v="3973" actId="20577"/>
          <ac:spMkLst>
            <pc:docMk/>
            <pc:sldMk cId="2356891605" sldId="322"/>
            <ac:spMk id="2" creationId="{30C3A9CD-55F3-4E5A-9964-2DA3D018B364}"/>
          </ac:spMkLst>
        </pc:spChg>
        <pc:spChg chg="del">
          <ac:chgData name="Sonny Recio" userId="42fe1a60185e6135" providerId="LiveId" clId="{7E4DC7CC-24CB-44B5-B689-21D009F9A216}" dt="2018-06-13T17:09:17.858" v="3974" actId="478"/>
          <ac:spMkLst>
            <pc:docMk/>
            <pc:sldMk cId="2356891605" sldId="322"/>
            <ac:spMk id="3" creationId="{638D0569-18B9-416E-A5DB-0C98582610A4}"/>
          </ac:spMkLst>
        </pc:spChg>
        <pc:picChg chg="add mod">
          <ac:chgData name="Sonny Recio" userId="42fe1a60185e6135" providerId="LiveId" clId="{7E4DC7CC-24CB-44B5-B689-21D009F9A216}" dt="2018-06-13T17:17:40.513" v="3981" actId="1076"/>
          <ac:picMkLst>
            <pc:docMk/>
            <pc:sldMk cId="2356891605" sldId="322"/>
            <ac:picMk id="4" creationId="{0E3885EB-98E8-4575-A36F-E123A6EEFE1B}"/>
          </ac:picMkLst>
        </pc:picChg>
      </pc:sldChg>
      <pc:sldChg chg="addSp delSp modSp add">
        <pc:chgData name="Sonny Recio" userId="42fe1a60185e6135" providerId="LiveId" clId="{7E4DC7CC-24CB-44B5-B689-21D009F9A216}" dt="2018-06-13T17:20:30.921" v="4026" actId="20577"/>
        <pc:sldMkLst>
          <pc:docMk/>
          <pc:sldMk cId="1780750909" sldId="323"/>
        </pc:sldMkLst>
        <pc:spChg chg="del">
          <ac:chgData name="Sonny Recio" userId="42fe1a60185e6135" providerId="LiveId" clId="{7E4DC7CC-24CB-44B5-B689-21D009F9A216}" dt="2018-06-13T17:20:19.487" v="3983" actId="20577"/>
          <ac:spMkLst>
            <pc:docMk/>
            <pc:sldMk cId="1780750909" sldId="323"/>
            <ac:spMk id="2" creationId="{8E6FA351-903F-4326-85FA-34D52138981B}"/>
          </ac:spMkLst>
        </pc:spChg>
        <pc:spChg chg="del">
          <ac:chgData name="Sonny Recio" userId="42fe1a60185e6135" providerId="LiveId" clId="{7E4DC7CC-24CB-44B5-B689-21D009F9A216}" dt="2018-06-13T17:20:19.487" v="3983" actId="20577"/>
          <ac:spMkLst>
            <pc:docMk/>
            <pc:sldMk cId="1780750909" sldId="323"/>
            <ac:spMk id="3" creationId="{52855A47-BD3E-4963-BDEF-40BB5E676899}"/>
          </ac:spMkLst>
        </pc:spChg>
        <pc:spChg chg="add mod">
          <ac:chgData name="Sonny Recio" userId="42fe1a60185e6135" providerId="LiveId" clId="{7E4DC7CC-24CB-44B5-B689-21D009F9A216}" dt="2018-06-13T17:20:30.921" v="4026" actId="20577"/>
          <ac:spMkLst>
            <pc:docMk/>
            <pc:sldMk cId="1780750909" sldId="323"/>
            <ac:spMk id="4" creationId="{2B201B9F-73F5-47E7-8A7F-CEFEFA77E616}"/>
          </ac:spMkLst>
        </pc:spChg>
        <pc:spChg chg="add mod">
          <ac:chgData name="Sonny Recio" userId="42fe1a60185e6135" providerId="LiveId" clId="{7E4DC7CC-24CB-44B5-B689-21D009F9A216}" dt="2018-06-13T17:20:19.487" v="3983" actId="20577"/>
          <ac:spMkLst>
            <pc:docMk/>
            <pc:sldMk cId="1780750909" sldId="323"/>
            <ac:spMk id="5" creationId="{6C3992D3-ADD8-48A6-AB31-56A571650C3A}"/>
          </ac:spMkLst>
        </pc:spChg>
      </pc:sldChg>
      <pc:sldChg chg="addSp delSp modSp add">
        <pc:chgData name="Sonny Recio" userId="42fe1a60185e6135" providerId="LiveId" clId="{7E4DC7CC-24CB-44B5-B689-21D009F9A216}" dt="2018-06-13T17:21:28.804" v="4078" actId="14"/>
        <pc:sldMkLst>
          <pc:docMk/>
          <pc:sldMk cId="3169928735" sldId="324"/>
        </pc:sldMkLst>
        <pc:spChg chg="del">
          <ac:chgData name="Sonny Recio" userId="42fe1a60185e6135" providerId="LiveId" clId="{7E4DC7CC-24CB-44B5-B689-21D009F9A216}" dt="2018-06-13T17:20:54.381" v="4028" actId="14"/>
          <ac:spMkLst>
            <pc:docMk/>
            <pc:sldMk cId="3169928735" sldId="324"/>
            <ac:spMk id="2" creationId="{CCB0E97C-5931-4179-A043-B0B1A58DC281}"/>
          </ac:spMkLst>
        </pc:spChg>
        <pc:spChg chg="add mod">
          <ac:chgData name="Sonny Recio" userId="42fe1a60185e6135" providerId="LiveId" clId="{7E4DC7CC-24CB-44B5-B689-21D009F9A216}" dt="2018-06-13T17:21:03.800" v="4071" actId="20577"/>
          <ac:spMkLst>
            <pc:docMk/>
            <pc:sldMk cId="3169928735" sldId="324"/>
            <ac:spMk id="3" creationId="{EA676A42-67F0-4294-8E77-CED743441F55}"/>
          </ac:spMkLst>
        </pc:spChg>
        <pc:spChg chg="add mod">
          <ac:chgData name="Sonny Recio" userId="42fe1a60185e6135" providerId="LiveId" clId="{7E4DC7CC-24CB-44B5-B689-21D009F9A216}" dt="2018-06-13T17:21:28.804" v="4078" actId="14"/>
          <ac:spMkLst>
            <pc:docMk/>
            <pc:sldMk cId="3169928735" sldId="324"/>
            <ac:spMk id="4" creationId="{C66DD0F1-A853-4DCA-80D3-85573BC0175D}"/>
          </ac:spMkLst>
        </pc:spChg>
      </pc:sldChg>
      <pc:sldChg chg="addSp delSp modSp add">
        <pc:chgData name="Sonny Recio" userId="42fe1a60185e6135" providerId="LiveId" clId="{7E4DC7CC-24CB-44B5-B689-21D009F9A216}" dt="2018-06-13T17:21:35.054" v="4080" actId="1076"/>
        <pc:sldMkLst>
          <pc:docMk/>
          <pc:sldMk cId="2853562211" sldId="325"/>
        </pc:sldMkLst>
        <pc:spChg chg="del">
          <ac:chgData name="Sonny Recio" userId="42fe1a60185e6135" providerId="LiveId" clId="{7E4DC7CC-24CB-44B5-B689-21D009F9A216}" dt="2018-06-13T17:21:35.054" v="4080" actId="1076"/>
          <ac:spMkLst>
            <pc:docMk/>
            <pc:sldMk cId="2853562211" sldId="325"/>
            <ac:spMk id="2" creationId="{58C81EB8-8C8B-4683-8138-B7CC53189ABF}"/>
          </ac:spMkLst>
        </pc:spChg>
        <pc:spChg chg="del">
          <ac:chgData name="Sonny Recio" userId="42fe1a60185e6135" providerId="LiveId" clId="{7E4DC7CC-24CB-44B5-B689-21D009F9A216}" dt="2018-06-13T17:21:35.054" v="4080" actId="1076"/>
          <ac:spMkLst>
            <pc:docMk/>
            <pc:sldMk cId="2853562211" sldId="325"/>
            <ac:spMk id="3" creationId="{0EC5C2B3-1255-47E5-AB5A-D8D667C8599D}"/>
          </ac:spMkLst>
        </pc:spChg>
        <pc:spChg chg="add mod">
          <ac:chgData name="Sonny Recio" userId="42fe1a60185e6135" providerId="LiveId" clId="{7E4DC7CC-24CB-44B5-B689-21D009F9A216}" dt="2018-06-13T17:21:35.054" v="4080" actId="1076"/>
          <ac:spMkLst>
            <pc:docMk/>
            <pc:sldMk cId="2853562211" sldId="325"/>
            <ac:spMk id="4" creationId="{B14D9E02-48B2-4145-BD2E-2CDEA65C781B}"/>
          </ac:spMkLst>
        </pc:spChg>
      </pc:sldChg>
      <pc:sldChg chg="addSp delSp modSp add">
        <pc:chgData name="Sonny Recio" userId="42fe1a60185e6135" providerId="LiveId" clId="{7E4DC7CC-24CB-44B5-B689-21D009F9A216}" dt="2018-06-13T17:25:48.569" v="4120" actId="20577"/>
        <pc:sldMkLst>
          <pc:docMk/>
          <pc:sldMk cId="34487120" sldId="326"/>
        </pc:sldMkLst>
        <pc:spChg chg="del">
          <ac:chgData name="Sonny Recio" userId="42fe1a60185e6135" providerId="LiveId" clId="{7E4DC7CC-24CB-44B5-B689-21D009F9A216}" dt="2018-06-13T17:25:38.474" v="4082" actId="20577"/>
          <ac:spMkLst>
            <pc:docMk/>
            <pc:sldMk cId="34487120" sldId="326"/>
            <ac:spMk id="2" creationId="{13B7AF74-EDEB-407C-9564-BAAF4B7E9B5B}"/>
          </ac:spMkLst>
        </pc:spChg>
        <pc:spChg chg="add mod">
          <ac:chgData name="Sonny Recio" userId="42fe1a60185e6135" providerId="LiveId" clId="{7E4DC7CC-24CB-44B5-B689-21D009F9A216}" dt="2018-06-13T17:25:48.569" v="4120" actId="20577"/>
          <ac:spMkLst>
            <pc:docMk/>
            <pc:sldMk cId="34487120" sldId="326"/>
            <ac:spMk id="3" creationId="{C08A948E-22A6-4068-9DD9-10FEE39D956F}"/>
          </ac:spMkLst>
        </pc:spChg>
        <pc:spChg chg="add mod">
          <ac:chgData name="Sonny Recio" userId="42fe1a60185e6135" providerId="LiveId" clId="{7E4DC7CC-24CB-44B5-B689-21D009F9A216}" dt="2018-06-13T17:25:38.474" v="4082" actId="20577"/>
          <ac:spMkLst>
            <pc:docMk/>
            <pc:sldMk cId="34487120" sldId="326"/>
            <ac:spMk id="4" creationId="{2E2955AA-5AC0-436C-A631-ECA30331C230}"/>
          </ac:spMkLst>
        </pc:spChg>
      </pc:sldChg>
      <pc:sldChg chg="addSp delSp modSp add modNotesTx">
        <pc:chgData name="Sonny Recio" userId="42fe1a60185e6135" providerId="LiveId" clId="{7E4DC7CC-24CB-44B5-B689-21D009F9A216}" dt="2018-06-14T14:42:30.051" v="5255" actId="113"/>
        <pc:sldMkLst>
          <pc:docMk/>
          <pc:sldMk cId="1625282986" sldId="327"/>
        </pc:sldMkLst>
        <pc:spChg chg="del">
          <ac:chgData name="Sonny Recio" userId="42fe1a60185e6135" providerId="LiveId" clId="{7E4DC7CC-24CB-44B5-B689-21D009F9A216}" dt="2018-06-13T17:26:02.668" v="4122" actId="20577"/>
          <ac:spMkLst>
            <pc:docMk/>
            <pc:sldMk cId="1625282986" sldId="327"/>
            <ac:spMk id="2" creationId="{5243841B-7BA1-43B1-AE81-92C92DA70CCF}"/>
          </ac:spMkLst>
        </pc:spChg>
        <pc:spChg chg="add mod">
          <ac:chgData name="Sonny Recio" userId="42fe1a60185e6135" providerId="LiveId" clId="{7E4DC7CC-24CB-44B5-B689-21D009F9A216}" dt="2018-06-14T01:40:27.658" v="4221" actId="20577"/>
          <ac:spMkLst>
            <pc:docMk/>
            <pc:sldMk cId="1625282986" sldId="327"/>
            <ac:spMk id="3" creationId="{628832AD-5AD8-4044-A5B6-90DCDF57B571}"/>
          </ac:spMkLst>
        </pc:spChg>
        <pc:spChg chg="add mod">
          <ac:chgData name="Sonny Recio" userId="42fe1a60185e6135" providerId="LiveId" clId="{7E4DC7CC-24CB-44B5-B689-21D009F9A216}" dt="2018-06-14T14:42:23.790" v="5251" actId="113"/>
          <ac:spMkLst>
            <pc:docMk/>
            <pc:sldMk cId="1625282986" sldId="327"/>
            <ac:spMk id="4" creationId="{8256A269-116D-4420-A683-6C3486B6F778}"/>
          </ac:spMkLst>
        </pc:spChg>
      </pc:sldChg>
      <pc:sldChg chg="addSp delSp modSp add ord">
        <pc:chgData name="Sonny Recio" userId="42fe1a60185e6135" providerId="LiveId" clId="{7E4DC7CC-24CB-44B5-B689-21D009F9A216}" dt="2018-06-14T17:13:19.614" v="6859" actId="1076"/>
        <pc:sldMkLst>
          <pc:docMk/>
          <pc:sldMk cId="1530529373" sldId="328"/>
        </pc:sldMkLst>
        <pc:spChg chg="del">
          <ac:chgData name="Sonny Recio" userId="42fe1a60185e6135" providerId="LiveId" clId="{7E4DC7CC-24CB-44B5-B689-21D009F9A216}" dt="2018-06-14T02:28:01.511" v="4720" actId="1582"/>
          <ac:spMkLst>
            <pc:docMk/>
            <pc:sldMk cId="1530529373" sldId="328"/>
            <ac:spMk id="2" creationId="{58261958-6852-4E60-AD86-A5C1E482E3D1}"/>
          </ac:spMkLst>
        </pc:spChg>
        <pc:spChg chg="del">
          <ac:chgData name="Sonny Recio" userId="42fe1a60185e6135" providerId="LiveId" clId="{7E4DC7CC-24CB-44B5-B689-21D009F9A216}" dt="2018-06-14T02:28:01.511" v="4720" actId="1582"/>
          <ac:spMkLst>
            <pc:docMk/>
            <pc:sldMk cId="1530529373" sldId="328"/>
            <ac:spMk id="3" creationId="{2067BF28-6BCC-4CE1-97CE-1FFF26819BDD}"/>
          </ac:spMkLst>
        </pc:spChg>
        <pc:spChg chg="add mod">
          <ac:chgData name="Sonny Recio" userId="42fe1a60185e6135" providerId="LiveId" clId="{7E4DC7CC-24CB-44B5-B689-21D009F9A216}" dt="2018-06-14T02:28:01.511" v="4720" actId="1582"/>
          <ac:spMkLst>
            <pc:docMk/>
            <pc:sldMk cId="1530529373" sldId="328"/>
            <ac:spMk id="4" creationId="{8EEABEC0-ACE7-43A7-A63E-8E1AA3EFE352}"/>
          </ac:spMkLst>
        </pc:spChg>
      </pc:sldChg>
      <pc:sldChg chg="addSp delSp modSp add modNotesTx">
        <pc:chgData name="Sonny Recio" userId="42fe1a60185e6135" providerId="LiveId" clId="{7E4DC7CC-24CB-44B5-B689-21D009F9A216}" dt="2018-06-15T09:10:12.381" v="8749" actId="20577"/>
        <pc:sldMkLst>
          <pc:docMk/>
          <pc:sldMk cId="784163523" sldId="329"/>
        </pc:sldMkLst>
        <pc:spChg chg="del">
          <ac:chgData name="Sonny Recio" userId="42fe1a60185e6135" providerId="LiveId" clId="{7E4DC7CC-24CB-44B5-B689-21D009F9A216}" dt="2018-06-14T02:28:16.744" v="4722" actId="20577"/>
          <ac:spMkLst>
            <pc:docMk/>
            <pc:sldMk cId="784163523" sldId="329"/>
            <ac:spMk id="2" creationId="{01DABF14-0156-49A0-BE06-E5488C7EA23E}"/>
          </ac:spMkLst>
        </pc:spChg>
        <pc:spChg chg="add mod">
          <ac:chgData name="Sonny Recio" userId="42fe1a60185e6135" providerId="LiveId" clId="{7E4DC7CC-24CB-44B5-B689-21D009F9A216}" dt="2018-06-14T02:28:27.384" v="4758" actId="20577"/>
          <ac:spMkLst>
            <pc:docMk/>
            <pc:sldMk cId="784163523" sldId="329"/>
            <ac:spMk id="3" creationId="{930F0724-06EB-48FB-AE10-F0A3AA1E5C28}"/>
          </ac:spMkLst>
        </pc:spChg>
        <pc:spChg chg="add mod">
          <ac:chgData name="Sonny Recio" userId="42fe1a60185e6135" providerId="LiveId" clId="{7E4DC7CC-24CB-44B5-B689-21D009F9A216}" dt="2018-06-14T02:28:16.744" v="4722" actId="20577"/>
          <ac:spMkLst>
            <pc:docMk/>
            <pc:sldMk cId="784163523" sldId="329"/>
            <ac:spMk id="4" creationId="{A955B141-2EE9-4D15-ACB6-D4DE62E90F76}"/>
          </ac:spMkLst>
        </pc:spChg>
      </pc:sldChg>
      <pc:sldChg chg="addSp delSp modSp add modNotesTx">
        <pc:chgData name="Sonny Recio" userId="42fe1a60185e6135" providerId="LiveId" clId="{7E4DC7CC-24CB-44B5-B689-21D009F9A216}" dt="2018-06-14T16:22:30.125" v="6127" actId="20577"/>
        <pc:sldMkLst>
          <pc:docMk/>
          <pc:sldMk cId="2767121228" sldId="330"/>
        </pc:sldMkLst>
        <pc:spChg chg="del">
          <ac:chgData name="Sonny Recio" userId="42fe1a60185e6135" providerId="LiveId" clId="{7E4DC7CC-24CB-44B5-B689-21D009F9A216}" dt="2018-06-14T02:33:16.785" v="4760" actId="20577"/>
          <ac:spMkLst>
            <pc:docMk/>
            <pc:sldMk cId="2767121228" sldId="330"/>
            <ac:spMk id="2" creationId="{870B588B-2D74-4DFB-A7AF-41BE0CD5E608}"/>
          </ac:spMkLst>
        </pc:spChg>
        <pc:spChg chg="add mod">
          <ac:chgData name="Sonny Recio" userId="42fe1a60185e6135" providerId="LiveId" clId="{7E4DC7CC-24CB-44B5-B689-21D009F9A216}" dt="2018-06-14T02:33:48.067" v="4808" actId="1076"/>
          <ac:spMkLst>
            <pc:docMk/>
            <pc:sldMk cId="2767121228" sldId="330"/>
            <ac:spMk id="3" creationId="{EB5A4822-78B2-411E-909F-E0001535E62B}"/>
          </ac:spMkLst>
        </pc:spChg>
        <pc:spChg chg="add mod">
          <ac:chgData name="Sonny Recio" userId="42fe1a60185e6135" providerId="LiveId" clId="{7E4DC7CC-24CB-44B5-B689-21D009F9A216}" dt="2018-06-14T02:35:19.528" v="4939" actId="20577"/>
          <ac:spMkLst>
            <pc:docMk/>
            <pc:sldMk cId="2767121228" sldId="330"/>
            <ac:spMk id="4" creationId="{C9CE69DF-BD70-40D3-BAFD-CA9F6CE3CA80}"/>
          </ac:spMkLst>
        </pc:spChg>
        <pc:picChg chg="add mod">
          <ac:chgData name="Sonny Recio" userId="42fe1a60185e6135" providerId="LiveId" clId="{7E4DC7CC-24CB-44B5-B689-21D009F9A216}" dt="2018-06-14T02:34:48.368" v="4869" actId="1076"/>
          <ac:picMkLst>
            <pc:docMk/>
            <pc:sldMk cId="2767121228" sldId="330"/>
            <ac:picMk id="5" creationId="{E3A5E1C0-8972-4DAE-B7BB-1672BCB15B94}"/>
          </ac:picMkLst>
        </pc:picChg>
      </pc:sldChg>
      <pc:sldChg chg="addSp delSp modSp add">
        <pc:chgData name="Sonny Recio" userId="42fe1a60185e6135" providerId="LiveId" clId="{7E4DC7CC-24CB-44B5-B689-21D009F9A216}" dt="2018-06-14T02:45:47.962" v="4977" actId="20577"/>
        <pc:sldMkLst>
          <pc:docMk/>
          <pc:sldMk cId="3761216481" sldId="331"/>
        </pc:sldMkLst>
        <pc:spChg chg="del">
          <ac:chgData name="Sonny Recio" userId="42fe1a60185e6135" providerId="LiveId" clId="{7E4DC7CC-24CB-44B5-B689-21D009F9A216}" dt="2018-06-14T02:45:40.184" v="4941" actId="20577"/>
          <ac:spMkLst>
            <pc:docMk/>
            <pc:sldMk cId="3761216481" sldId="331"/>
            <ac:spMk id="2" creationId="{1C706368-4647-4581-A558-DAB86300897A}"/>
          </ac:spMkLst>
        </pc:spChg>
        <pc:spChg chg="del">
          <ac:chgData name="Sonny Recio" userId="42fe1a60185e6135" providerId="LiveId" clId="{7E4DC7CC-24CB-44B5-B689-21D009F9A216}" dt="2018-06-14T02:45:40.184" v="4941" actId="20577"/>
          <ac:spMkLst>
            <pc:docMk/>
            <pc:sldMk cId="3761216481" sldId="331"/>
            <ac:spMk id="3" creationId="{2DD2FA7B-545D-4FAC-A33C-44C10F258B54}"/>
          </ac:spMkLst>
        </pc:spChg>
        <pc:spChg chg="add mod">
          <ac:chgData name="Sonny Recio" userId="42fe1a60185e6135" providerId="LiveId" clId="{7E4DC7CC-24CB-44B5-B689-21D009F9A216}" dt="2018-06-14T02:45:47.962" v="4977" actId="20577"/>
          <ac:spMkLst>
            <pc:docMk/>
            <pc:sldMk cId="3761216481" sldId="331"/>
            <ac:spMk id="4" creationId="{9AE8081A-7B61-4AFA-A0A0-BF7A253F335E}"/>
          </ac:spMkLst>
        </pc:spChg>
      </pc:sldChg>
      <pc:sldChg chg="addSp delSp modSp add">
        <pc:chgData name="Sonny Recio" userId="42fe1a60185e6135" providerId="LiveId" clId="{7E4DC7CC-24CB-44B5-B689-21D009F9A216}" dt="2018-06-14T02:46:21.060" v="5034" actId="20577"/>
        <pc:sldMkLst>
          <pc:docMk/>
          <pc:sldMk cId="3577852532" sldId="332"/>
        </pc:sldMkLst>
        <pc:spChg chg="del">
          <ac:chgData name="Sonny Recio" userId="42fe1a60185e6135" providerId="LiveId" clId="{7E4DC7CC-24CB-44B5-B689-21D009F9A216}" dt="2018-06-14T02:46:07.286" v="4979" actId="20577"/>
          <ac:spMkLst>
            <pc:docMk/>
            <pc:sldMk cId="3577852532" sldId="332"/>
            <ac:spMk id="2" creationId="{C960BEED-7212-4DFD-AAB2-7D54218C2957}"/>
          </ac:spMkLst>
        </pc:spChg>
        <pc:spChg chg="add mod">
          <ac:chgData name="Sonny Recio" userId="42fe1a60185e6135" providerId="LiveId" clId="{7E4DC7CC-24CB-44B5-B689-21D009F9A216}" dt="2018-06-14T02:46:21.060" v="5034" actId="20577"/>
          <ac:spMkLst>
            <pc:docMk/>
            <pc:sldMk cId="3577852532" sldId="332"/>
            <ac:spMk id="3" creationId="{5606176C-64FB-456B-A4D2-57F70793ABFD}"/>
          </ac:spMkLst>
        </pc:spChg>
        <pc:spChg chg="add mod">
          <ac:chgData name="Sonny Recio" userId="42fe1a60185e6135" providerId="LiveId" clId="{7E4DC7CC-24CB-44B5-B689-21D009F9A216}" dt="2018-06-14T02:46:07.286" v="4979" actId="20577"/>
          <ac:spMkLst>
            <pc:docMk/>
            <pc:sldMk cId="3577852532" sldId="332"/>
            <ac:spMk id="4" creationId="{3045F6CA-6F7B-4702-A983-11F37E87B40E}"/>
          </ac:spMkLst>
        </pc:spChg>
      </pc:sldChg>
      <pc:sldChg chg="addSp delSp modSp add">
        <pc:chgData name="Sonny Recio" userId="42fe1a60185e6135" providerId="LiveId" clId="{7E4DC7CC-24CB-44B5-B689-21D009F9A216}" dt="2018-06-15T16:29:16.947" v="8785" actId="20577"/>
        <pc:sldMkLst>
          <pc:docMk/>
          <pc:sldMk cId="1972302765" sldId="333"/>
        </pc:sldMkLst>
        <pc:spChg chg="del">
          <ac:chgData name="Sonny Recio" userId="42fe1a60185e6135" providerId="LiveId" clId="{7E4DC7CC-24CB-44B5-B689-21D009F9A216}" dt="2018-06-14T02:46:26.328" v="5036" actId="1582"/>
          <ac:spMkLst>
            <pc:docMk/>
            <pc:sldMk cId="1972302765" sldId="333"/>
            <ac:spMk id="2" creationId="{6FA8275E-E0DA-4C00-AD66-6D4DD0057645}"/>
          </ac:spMkLst>
        </pc:spChg>
        <pc:spChg chg="add del mod">
          <ac:chgData name="Sonny Recio" userId="42fe1a60185e6135" providerId="LiveId" clId="{7E4DC7CC-24CB-44B5-B689-21D009F9A216}" dt="2018-06-15T16:29:11.210" v="8773" actId="20577"/>
          <ac:spMkLst>
            <pc:docMk/>
            <pc:sldMk cId="1972302765" sldId="333"/>
            <ac:spMk id="3" creationId="{150C3F24-9227-49FF-A9AF-1711AFD87BA1}"/>
          </ac:spMkLst>
        </pc:spChg>
        <pc:spChg chg="add mod">
          <ac:chgData name="Sonny Recio" userId="42fe1a60185e6135" providerId="LiveId" clId="{7E4DC7CC-24CB-44B5-B689-21D009F9A216}" dt="2018-06-15T16:29:16.947" v="8785" actId="20577"/>
          <ac:spMkLst>
            <pc:docMk/>
            <pc:sldMk cId="1972302765" sldId="333"/>
            <ac:spMk id="4" creationId="{D669509F-96F2-4A00-846E-DB0211C7D169}"/>
          </ac:spMkLst>
        </pc:spChg>
        <pc:spChg chg="add del mod">
          <ac:chgData name="Sonny Recio" userId="42fe1a60185e6135" providerId="LiveId" clId="{7E4DC7CC-24CB-44B5-B689-21D009F9A216}" dt="2018-06-14T02:47:15.514" v="5124" actId="1582"/>
          <ac:spMkLst>
            <pc:docMk/>
            <pc:sldMk cId="1972302765" sldId="333"/>
            <ac:spMk id="5" creationId="{DF5BCF5D-296D-4B89-9BF2-453EBAD0F08F}"/>
          </ac:spMkLst>
        </pc:spChg>
      </pc:sldChg>
      <pc:sldChg chg="addSp delSp modSp add">
        <pc:chgData name="Sonny Recio" userId="42fe1a60185e6135" providerId="LiveId" clId="{7E4DC7CC-24CB-44B5-B689-21D009F9A216}" dt="2018-06-14T02:47:25.881" v="5128" actId="20577"/>
        <pc:sldMkLst>
          <pc:docMk/>
          <pc:sldMk cId="1706843228" sldId="334"/>
        </pc:sldMkLst>
        <pc:spChg chg="del">
          <ac:chgData name="Sonny Recio" userId="42fe1a60185e6135" providerId="LiveId" clId="{7E4DC7CC-24CB-44B5-B689-21D009F9A216}" dt="2018-06-14T02:47:20.420" v="5126" actId="20577"/>
          <ac:spMkLst>
            <pc:docMk/>
            <pc:sldMk cId="1706843228" sldId="334"/>
            <ac:spMk id="2" creationId="{A6D4CB54-DFD1-496B-8A20-1B7B4FB558E1}"/>
          </ac:spMkLst>
        </pc:spChg>
        <pc:spChg chg="del">
          <ac:chgData name="Sonny Recio" userId="42fe1a60185e6135" providerId="LiveId" clId="{7E4DC7CC-24CB-44B5-B689-21D009F9A216}" dt="2018-06-14T02:47:20.420" v="5126" actId="20577"/>
          <ac:spMkLst>
            <pc:docMk/>
            <pc:sldMk cId="1706843228" sldId="334"/>
            <ac:spMk id="3" creationId="{5C1AA282-0467-471B-9EE1-D93E48A882EC}"/>
          </ac:spMkLst>
        </pc:spChg>
        <pc:spChg chg="add mod">
          <ac:chgData name="Sonny Recio" userId="42fe1a60185e6135" providerId="LiveId" clId="{7E4DC7CC-24CB-44B5-B689-21D009F9A216}" dt="2018-06-14T02:47:25.881" v="5128" actId="20577"/>
          <ac:spMkLst>
            <pc:docMk/>
            <pc:sldMk cId="1706843228" sldId="334"/>
            <ac:spMk id="4" creationId="{ED228C1C-725E-4581-B30C-A7775D60037E}"/>
          </ac:spMkLst>
        </pc:spChg>
        <pc:spChg chg="add mod">
          <ac:chgData name="Sonny Recio" userId="42fe1a60185e6135" providerId="LiveId" clId="{7E4DC7CC-24CB-44B5-B689-21D009F9A216}" dt="2018-06-14T02:47:20.420" v="5126" actId="20577"/>
          <ac:spMkLst>
            <pc:docMk/>
            <pc:sldMk cId="1706843228" sldId="334"/>
            <ac:spMk id="5" creationId="{2148521D-DCAD-45D3-9D18-EC5D0FFC25B1}"/>
          </ac:spMkLst>
        </pc:spChg>
      </pc:sldChg>
      <pc:sldChg chg="addSp delSp modSp add">
        <pc:chgData name="Sonny Recio" userId="42fe1a60185e6135" providerId="LiveId" clId="{7E4DC7CC-24CB-44B5-B689-21D009F9A216}" dt="2018-06-15T16:51:49.710" v="8869" actId="5793"/>
        <pc:sldMkLst>
          <pc:docMk/>
          <pc:sldMk cId="621019219" sldId="335"/>
        </pc:sldMkLst>
        <pc:spChg chg="del">
          <ac:chgData name="Sonny Recio" userId="42fe1a60185e6135" providerId="LiveId" clId="{7E4DC7CC-24CB-44B5-B689-21D009F9A216}" dt="2018-06-14T02:47:37.566" v="5130" actId="1582"/>
          <ac:spMkLst>
            <pc:docMk/>
            <pc:sldMk cId="621019219" sldId="335"/>
            <ac:spMk id="2" creationId="{45F21017-9B39-43F4-8F2A-67803FC87736}"/>
          </ac:spMkLst>
        </pc:spChg>
        <pc:spChg chg="add del mod">
          <ac:chgData name="Sonny Recio" userId="42fe1a60185e6135" providerId="LiveId" clId="{7E4DC7CC-24CB-44B5-B689-21D009F9A216}" dt="2018-06-14T02:47:42.122" v="5131" actId="1582"/>
          <ac:spMkLst>
            <pc:docMk/>
            <pc:sldMk cId="621019219" sldId="335"/>
            <ac:spMk id="3" creationId="{895281B5-B6BE-4357-B6B7-26AB8368A4F5}"/>
          </ac:spMkLst>
        </pc:spChg>
        <pc:spChg chg="add mod">
          <ac:chgData name="Sonny Recio" userId="42fe1a60185e6135" providerId="LiveId" clId="{7E4DC7CC-24CB-44B5-B689-21D009F9A216}" dt="2018-06-15T16:51:07.248" v="8858" actId="20577"/>
          <ac:spMkLst>
            <pc:docMk/>
            <pc:sldMk cId="621019219" sldId="335"/>
            <ac:spMk id="4" creationId="{6A21CAAA-1AC8-4E80-9CDB-AE766D820878}"/>
          </ac:spMkLst>
        </pc:spChg>
        <pc:spChg chg="add mod">
          <ac:chgData name="Sonny Recio" userId="42fe1a60185e6135" providerId="LiveId" clId="{7E4DC7CC-24CB-44B5-B689-21D009F9A216}" dt="2018-06-15T16:51:49.710" v="8869" actId="5793"/>
          <ac:spMkLst>
            <pc:docMk/>
            <pc:sldMk cId="621019219" sldId="335"/>
            <ac:spMk id="5" creationId="{EF75C278-DD7E-448F-BF9E-41F3A1ECC7E5}"/>
          </ac:spMkLst>
        </pc:spChg>
      </pc:sldChg>
      <pc:sldChg chg="addSp delSp modSp add">
        <pc:chgData name="Sonny Recio" userId="42fe1a60185e6135" providerId="LiveId" clId="{7E4DC7CC-24CB-44B5-B689-21D009F9A216}" dt="2018-06-15T02:45:46.993" v="7987" actId="1076"/>
        <pc:sldMkLst>
          <pc:docMk/>
          <pc:sldMk cId="1950383757" sldId="336"/>
        </pc:sldMkLst>
        <pc:spChg chg="mod">
          <ac:chgData name="Sonny Recio" userId="42fe1a60185e6135" providerId="LiveId" clId="{7E4DC7CC-24CB-44B5-B689-21D009F9A216}" dt="2018-06-15T02:02:17.345" v="7597" actId="27636"/>
          <ac:spMkLst>
            <pc:docMk/>
            <pc:sldMk cId="1950383757" sldId="336"/>
            <ac:spMk id="2" creationId="{D177AF29-233D-4A41-ACCE-593D23B9F853}"/>
          </ac:spMkLst>
        </pc:spChg>
        <pc:spChg chg="add del mod">
          <ac:chgData name="Sonny Recio" userId="42fe1a60185e6135" providerId="LiveId" clId="{7E4DC7CC-24CB-44B5-B689-21D009F9A216}" dt="2018-06-15T01:17:30.312" v="7541" actId="478"/>
          <ac:spMkLst>
            <pc:docMk/>
            <pc:sldMk cId="1950383757" sldId="336"/>
            <ac:spMk id="3" creationId="{0DB7C232-1AF3-4AD3-BEB8-095563F11DA6}"/>
          </ac:spMkLst>
        </pc:spChg>
        <pc:spChg chg="del mod">
          <ac:chgData name="Sonny Recio" userId="42fe1a60185e6135" providerId="LiveId" clId="{7E4DC7CC-24CB-44B5-B689-21D009F9A216}" dt="2018-06-14T03:07:32.375" v="5218" actId="478"/>
          <ac:spMkLst>
            <pc:docMk/>
            <pc:sldMk cId="1950383757" sldId="336"/>
            <ac:spMk id="3" creationId="{89BEFED0-F8E0-457A-8DF3-1C602F37C40B}"/>
          </ac:spMkLst>
        </pc:spChg>
        <pc:spChg chg="add del mod">
          <ac:chgData name="Sonny Recio" userId="42fe1a60185e6135" providerId="LiveId" clId="{7E4DC7CC-24CB-44B5-B689-21D009F9A216}" dt="2018-06-15T01:13:38.072" v="7540" actId="478"/>
          <ac:spMkLst>
            <pc:docMk/>
            <pc:sldMk cId="1950383757" sldId="336"/>
            <ac:spMk id="5" creationId="{32113CFD-897D-405F-A8D3-DF9C6398CC02}"/>
          </ac:spMkLst>
        </pc:spChg>
        <pc:spChg chg="add del">
          <ac:chgData name="Sonny Recio" userId="42fe1a60185e6135" providerId="LiveId" clId="{7E4DC7CC-24CB-44B5-B689-21D009F9A216}" dt="2018-06-15T02:45:46.993" v="7987" actId="1076"/>
          <ac:spMkLst>
            <pc:docMk/>
            <pc:sldMk cId="1950383757" sldId="336"/>
            <ac:spMk id="10" creationId="{AEA5825A-D179-40EC-A9FC-0FADD9850FEA}"/>
          </ac:spMkLst>
        </pc:spChg>
        <pc:picChg chg="add del mod">
          <ac:chgData name="Sonny Recio" userId="42fe1a60185e6135" providerId="LiveId" clId="{7E4DC7CC-24CB-44B5-B689-21D009F9A216}" dt="2018-06-15T01:13:32.365" v="7539" actId="478"/>
          <ac:picMkLst>
            <pc:docMk/>
            <pc:sldMk cId="1950383757" sldId="336"/>
            <ac:picMk id="4" creationId="{BC31F855-D1E1-491E-8895-9145F8115586}"/>
          </ac:picMkLst>
        </pc:picChg>
        <pc:picChg chg="add del mod modCrop">
          <ac:chgData name="Sonny Recio" userId="42fe1a60185e6135" providerId="LiveId" clId="{7E4DC7CC-24CB-44B5-B689-21D009F9A216}" dt="2018-06-15T02:02:22.343" v="7598" actId="478"/>
          <ac:picMkLst>
            <pc:docMk/>
            <pc:sldMk cId="1950383757" sldId="336"/>
            <ac:picMk id="7" creationId="{AC3386FB-C060-43A1-A372-7266E56CDE3A}"/>
          </ac:picMkLst>
        </pc:picChg>
        <pc:picChg chg="add mod modCrop">
          <ac:chgData name="Sonny Recio" userId="42fe1a60185e6135" providerId="LiveId" clId="{7E4DC7CC-24CB-44B5-B689-21D009F9A216}" dt="2018-06-15T02:02:45.230" v="7606" actId="1076"/>
          <ac:picMkLst>
            <pc:docMk/>
            <pc:sldMk cId="1950383757" sldId="336"/>
            <ac:picMk id="9" creationId="{55818CD6-2ED1-4B97-81CF-73C72D49910B}"/>
          </ac:picMkLst>
        </pc:picChg>
      </pc:sldChg>
      <pc:sldChg chg="addSp delSp modSp add ord modNotesTx">
        <pc:chgData name="Sonny Recio" userId="42fe1a60185e6135" providerId="LiveId" clId="{7E4DC7CC-24CB-44B5-B689-21D009F9A216}" dt="2018-06-15T05:00:43.014" v="8506" actId="14100"/>
        <pc:sldMkLst>
          <pc:docMk/>
          <pc:sldMk cId="3824335574" sldId="337"/>
        </pc:sldMkLst>
        <pc:spChg chg="del">
          <ac:chgData name="Sonny Recio" userId="42fe1a60185e6135" providerId="LiveId" clId="{7E4DC7CC-24CB-44B5-B689-21D009F9A216}" dt="2018-06-14T03:01:29.085" v="5169" actId="14100"/>
          <ac:spMkLst>
            <pc:docMk/>
            <pc:sldMk cId="3824335574" sldId="337"/>
            <ac:spMk id="2" creationId="{0BFEDCA6-188F-42D2-8319-D93982E7F058}"/>
          </ac:spMkLst>
        </pc:spChg>
        <pc:spChg chg="add del mod">
          <ac:chgData name="Sonny Recio" userId="42fe1a60185e6135" providerId="LiveId" clId="{7E4DC7CC-24CB-44B5-B689-21D009F9A216}" dt="2018-06-14T16:41:15.549" v="6740" actId="478"/>
          <ac:spMkLst>
            <pc:docMk/>
            <pc:sldMk cId="3824335574" sldId="337"/>
            <ac:spMk id="3" creationId="{EE887818-7766-4BE9-A6CE-2657A6C07845}"/>
          </ac:spMkLst>
        </pc:spChg>
        <pc:spChg chg="add del mod">
          <ac:chgData name="Sonny Recio" userId="42fe1a60185e6135" providerId="LiveId" clId="{7E4DC7CC-24CB-44B5-B689-21D009F9A216}" dt="2018-06-14T03:01:35.648" v="5171" actId="478"/>
          <ac:spMkLst>
            <pc:docMk/>
            <pc:sldMk cId="3824335574" sldId="337"/>
            <ac:spMk id="4" creationId="{F84DABB3-BD7F-4ED7-AC55-867DE591D038}"/>
          </ac:spMkLst>
        </pc:spChg>
        <pc:spChg chg="add del mod">
          <ac:chgData name="Sonny Recio" userId="42fe1a60185e6135" providerId="LiveId" clId="{7E4DC7CC-24CB-44B5-B689-21D009F9A216}" dt="2018-06-14T16:41:17.723" v="6741" actId="478"/>
          <ac:spMkLst>
            <pc:docMk/>
            <pc:sldMk cId="3824335574" sldId="337"/>
            <ac:spMk id="7" creationId="{0864E1BE-90E0-41C5-A3FA-86B4854BF6A0}"/>
          </ac:spMkLst>
        </pc:spChg>
        <pc:picChg chg="add mod">
          <ac:chgData name="Sonny Recio" userId="42fe1a60185e6135" providerId="LiveId" clId="{7E4DC7CC-24CB-44B5-B689-21D009F9A216}" dt="2018-06-15T05:00:43.014" v="8506" actId="14100"/>
          <ac:picMkLst>
            <pc:docMk/>
            <pc:sldMk cId="3824335574" sldId="337"/>
            <ac:picMk id="4" creationId="{71E51848-2459-45BE-86BF-8303586B462D}"/>
          </ac:picMkLst>
        </pc:picChg>
        <pc:picChg chg="add del mod">
          <ac:chgData name="Sonny Recio" userId="42fe1a60185e6135" providerId="LiveId" clId="{7E4DC7CC-24CB-44B5-B689-21D009F9A216}" dt="2018-06-14T16:41:00.076" v="6737" actId="478"/>
          <ac:picMkLst>
            <pc:docMk/>
            <pc:sldMk cId="3824335574" sldId="337"/>
            <ac:picMk id="6" creationId="{08906855-1360-4A2A-96AB-E947DB6A345F}"/>
          </ac:picMkLst>
        </pc:picChg>
      </pc:sldChg>
      <pc:sldChg chg="addSp delSp modSp add ord modNotesTx">
        <pc:chgData name="Sonny Recio" userId="42fe1a60185e6135" providerId="LiveId" clId="{7E4DC7CC-24CB-44B5-B689-21D009F9A216}" dt="2018-06-15T00:59:22.450" v="7517" actId="20577"/>
        <pc:sldMkLst>
          <pc:docMk/>
          <pc:sldMk cId="4246504347" sldId="338"/>
        </pc:sldMkLst>
        <pc:spChg chg="mod">
          <ac:chgData name="Sonny Recio" userId="42fe1a60185e6135" providerId="LiveId" clId="{7E4DC7CC-24CB-44B5-B689-21D009F9A216}" dt="2018-06-15T00:59:22.450" v="7517" actId="20577"/>
          <ac:spMkLst>
            <pc:docMk/>
            <pc:sldMk cId="4246504347" sldId="338"/>
            <ac:spMk id="2" creationId="{ACBFA1B2-E12A-4FA9-B778-F0FD3B494B29}"/>
          </ac:spMkLst>
        </pc:spChg>
        <pc:spChg chg="del">
          <ac:chgData name="Sonny Recio" userId="42fe1a60185e6135" providerId="LiveId" clId="{7E4DC7CC-24CB-44B5-B689-21D009F9A216}" dt="2018-06-14T14:42:59.052" v="5272" actId="478"/>
          <ac:spMkLst>
            <pc:docMk/>
            <pc:sldMk cId="4246504347" sldId="338"/>
            <ac:spMk id="3" creationId="{6AED99A1-743E-4EB8-A93E-D4EC571370DF}"/>
          </ac:spMkLst>
        </pc:spChg>
        <pc:spChg chg="add mod">
          <ac:chgData name="Sonny Recio" userId="42fe1a60185e6135" providerId="LiveId" clId="{7E4DC7CC-24CB-44B5-B689-21D009F9A216}" dt="2018-06-15T00:40:01.525" v="7220" actId="13822"/>
          <ac:spMkLst>
            <pc:docMk/>
            <pc:sldMk cId="4246504347" sldId="338"/>
            <ac:spMk id="3" creationId="{300A28F0-32D6-44E7-9C83-B52BA8006971}"/>
          </ac:spMkLst>
        </pc:spChg>
        <pc:spChg chg="add del mod">
          <ac:chgData name="Sonny Recio" userId="42fe1a60185e6135" providerId="LiveId" clId="{7E4DC7CC-24CB-44B5-B689-21D009F9A216}" dt="2018-06-15T00:39:10.982" v="7196" actId="478"/>
          <ac:spMkLst>
            <pc:docMk/>
            <pc:sldMk cId="4246504347" sldId="338"/>
            <ac:spMk id="6" creationId="{BE74AD80-81B1-4DC0-8F2C-4C5FDFA7354B}"/>
          </ac:spMkLst>
        </pc:spChg>
        <pc:spChg chg="add del mod">
          <ac:chgData name="Sonny Recio" userId="42fe1a60185e6135" providerId="LiveId" clId="{7E4DC7CC-24CB-44B5-B689-21D009F9A216}" dt="2018-06-14T16:30:07.728" v="6395" actId="20577"/>
          <ac:spMkLst>
            <pc:docMk/>
            <pc:sldMk cId="4246504347" sldId="338"/>
            <ac:spMk id="7" creationId="{90018CBA-85DA-4395-A4B8-27E0F53FD9F8}"/>
          </ac:spMkLst>
        </pc:spChg>
        <pc:spChg chg="add mod">
          <ac:chgData name="Sonny Recio" userId="42fe1a60185e6135" providerId="LiveId" clId="{7E4DC7CC-24CB-44B5-B689-21D009F9A216}" dt="2018-06-15T00:39:36.537" v="7214" actId="1076"/>
          <ac:spMkLst>
            <pc:docMk/>
            <pc:sldMk cId="4246504347" sldId="338"/>
            <ac:spMk id="7" creationId="{B4262B90-2EB5-4CDD-98FE-F594A0E91CFA}"/>
          </ac:spMkLst>
        </pc:spChg>
        <pc:spChg chg="add del mod">
          <ac:chgData name="Sonny Recio" userId="42fe1a60185e6135" providerId="LiveId" clId="{7E4DC7CC-24CB-44B5-B689-21D009F9A216}" dt="2018-06-15T00:39:09.329" v="7195" actId="478"/>
          <ac:spMkLst>
            <pc:docMk/>
            <pc:sldMk cId="4246504347" sldId="338"/>
            <ac:spMk id="8" creationId="{00E07B9D-FDAB-471F-833D-3D20CB63B6B5}"/>
          </ac:spMkLst>
        </pc:spChg>
        <pc:spChg chg="add del mod">
          <ac:chgData name="Sonny Recio" userId="42fe1a60185e6135" providerId="LiveId" clId="{7E4DC7CC-24CB-44B5-B689-21D009F9A216}" dt="2018-06-14T16:31:46.311" v="6560" actId="478"/>
          <ac:spMkLst>
            <pc:docMk/>
            <pc:sldMk cId="4246504347" sldId="338"/>
            <ac:spMk id="8" creationId="{27C0D4FA-D29A-4471-9BFA-6AD43D5F9ACD}"/>
          </ac:spMkLst>
        </pc:spChg>
        <pc:spChg chg="add del mod">
          <ac:chgData name="Sonny Recio" userId="42fe1a60185e6135" providerId="LiveId" clId="{7E4DC7CC-24CB-44B5-B689-21D009F9A216}" dt="2018-06-14T16:31:43.984" v="6558" actId="478"/>
          <ac:spMkLst>
            <pc:docMk/>
            <pc:sldMk cId="4246504347" sldId="338"/>
            <ac:spMk id="9" creationId="{2F337D35-FADC-4CB4-913F-92ECC9557931}"/>
          </ac:spMkLst>
        </pc:spChg>
        <pc:spChg chg="add mod">
          <ac:chgData name="Sonny Recio" userId="42fe1a60185e6135" providerId="LiveId" clId="{7E4DC7CC-24CB-44B5-B689-21D009F9A216}" dt="2018-06-15T00:39:26.697" v="7211" actId="1076"/>
          <ac:spMkLst>
            <pc:docMk/>
            <pc:sldMk cId="4246504347" sldId="338"/>
            <ac:spMk id="9" creationId="{6FB2C84C-F3A3-4346-B5DC-AAD05830E27E}"/>
          </ac:spMkLst>
        </pc:spChg>
        <pc:spChg chg="add mod">
          <ac:chgData name="Sonny Recio" userId="42fe1a60185e6135" providerId="LiveId" clId="{7E4DC7CC-24CB-44B5-B689-21D009F9A216}" dt="2018-06-15T00:41:44.568" v="7279" actId="207"/>
          <ac:spMkLst>
            <pc:docMk/>
            <pc:sldMk cId="4246504347" sldId="338"/>
            <ac:spMk id="10" creationId="{23F8F562-1DB4-45AA-AC0A-4C12C9BD5BA8}"/>
          </ac:spMkLst>
        </pc:spChg>
        <pc:spChg chg="add del mod">
          <ac:chgData name="Sonny Recio" userId="42fe1a60185e6135" providerId="LiveId" clId="{7E4DC7CC-24CB-44B5-B689-21D009F9A216}" dt="2018-06-14T16:31:44.904" v="6559" actId="478"/>
          <ac:spMkLst>
            <pc:docMk/>
            <pc:sldMk cId="4246504347" sldId="338"/>
            <ac:spMk id="10" creationId="{CD686029-F362-4375-AEA7-460E8BE104F4}"/>
          </ac:spMkLst>
        </pc:spChg>
        <pc:spChg chg="add mod">
          <ac:chgData name="Sonny Recio" userId="42fe1a60185e6135" providerId="LiveId" clId="{7E4DC7CC-24CB-44B5-B689-21D009F9A216}" dt="2018-06-15T00:41:44.568" v="7279" actId="207"/>
          <ac:spMkLst>
            <pc:docMk/>
            <pc:sldMk cId="4246504347" sldId="338"/>
            <ac:spMk id="12" creationId="{72BBC567-D6F9-493A-893D-D6B2174D7976}"/>
          </ac:spMkLst>
        </pc:spChg>
        <pc:spChg chg="add mod">
          <ac:chgData name="Sonny Recio" userId="42fe1a60185e6135" providerId="LiveId" clId="{7E4DC7CC-24CB-44B5-B689-21D009F9A216}" dt="2018-06-15T00:50:17.259" v="7430" actId="1076"/>
          <ac:spMkLst>
            <pc:docMk/>
            <pc:sldMk cId="4246504347" sldId="338"/>
            <ac:spMk id="13" creationId="{769A2284-4569-4BCB-B214-10527A40C948}"/>
          </ac:spMkLst>
        </pc:spChg>
        <pc:spChg chg="add mod">
          <ac:chgData name="Sonny Recio" userId="42fe1a60185e6135" providerId="LiveId" clId="{7E4DC7CC-24CB-44B5-B689-21D009F9A216}" dt="2018-06-15T00:50:21.420" v="7431" actId="1076"/>
          <ac:spMkLst>
            <pc:docMk/>
            <pc:sldMk cId="4246504347" sldId="338"/>
            <ac:spMk id="14" creationId="{5D4E1A96-D76A-4CB7-84FA-51D0A3635770}"/>
          </ac:spMkLst>
        </pc:spChg>
        <pc:spChg chg="add mod">
          <ac:chgData name="Sonny Recio" userId="42fe1a60185e6135" providerId="LiveId" clId="{7E4DC7CC-24CB-44B5-B689-21D009F9A216}" dt="2018-06-15T00:50:25.794" v="7433" actId="1076"/>
          <ac:spMkLst>
            <pc:docMk/>
            <pc:sldMk cId="4246504347" sldId="338"/>
            <ac:spMk id="15" creationId="{BAB22F48-C9FC-4785-9AD7-72EA91C1247A}"/>
          </ac:spMkLst>
        </pc:spChg>
        <pc:graphicFrameChg chg="add mod">
          <ac:chgData name="Sonny Recio" userId="42fe1a60185e6135" providerId="LiveId" clId="{7E4DC7CC-24CB-44B5-B689-21D009F9A216}" dt="2018-06-15T00:46:20.452" v="7413" actId="20577"/>
          <ac:graphicFrameMkLst>
            <pc:docMk/>
            <pc:sldMk cId="4246504347" sldId="338"/>
            <ac:graphicFrameMk id="11" creationId="{33A36347-5509-4F2B-9E3E-F8234D326CA0}"/>
          </ac:graphicFrameMkLst>
        </pc:graphicFrameChg>
        <pc:picChg chg="add mod">
          <ac:chgData name="Sonny Recio" userId="42fe1a60185e6135" providerId="LiveId" clId="{7E4DC7CC-24CB-44B5-B689-21D009F9A216}" dt="2018-06-15T00:38:36.202" v="7177" actId="1076"/>
          <ac:picMkLst>
            <pc:docMk/>
            <pc:sldMk cId="4246504347" sldId="338"/>
            <ac:picMk id="4" creationId="{109066FC-AFC3-40B5-8F12-FC275546827E}"/>
          </ac:picMkLst>
        </pc:picChg>
        <pc:picChg chg="add mod">
          <ac:chgData name="Sonny Recio" userId="42fe1a60185e6135" providerId="LiveId" clId="{7E4DC7CC-24CB-44B5-B689-21D009F9A216}" dt="2018-06-15T00:38:41.060" v="7178" actId="1076"/>
          <ac:picMkLst>
            <pc:docMk/>
            <pc:sldMk cId="4246504347" sldId="338"/>
            <ac:picMk id="5" creationId="{17E919BE-8DA9-4F73-B0F4-BD882368D898}"/>
          </ac:picMkLst>
        </pc:picChg>
      </pc:sldChg>
      <pc:sldChg chg="addSp delSp modSp add">
        <pc:chgData name="Sonny Recio" userId="42fe1a60185e6135" providerId="LiveId" clId="{7E4DC7CC-24CB-44B5-B689-21D009F9A216}" dt="2018-06-14T15:21:11.942" v="5970" actId="20577"/>
        <pc:sldMkLst>
          <pc:docMk/>
          <pc:sldMk cId="2902729125" sldId="339"/>
        </pc:sldMkLst>
        <pc:spChg chg="del">
          <ac:chgData name="Sonny Recio" userId="42fe1a60185e6135" providerId="LiveId" clId="{7E4DC7CC-24CB-44B5-B689-21D009F9A216}" dt="2018-06-14T15:21:11.942" v="5970" actId="20577"/>
          <ac:spMkLst>
            <pc:docMk/>
            <pc:sldMk cId="2902729125" sldId="339"/>
            <ac:spMk id="2" creationId="{AE120A31-1AA1-4CAF-84DA-6447C8F4C49A}"/>
          </ac:spMkLst>
        </pc:spChg>
        <pc:spChg chg="del">
          <ac:chgData name="Sonny Recio" userId="42fe1a60185e6135" providerId="LiveId" clId="{7E4DC7CC-24CB-44B5-B689-21D009F9A216}" dt="2018-06-14T15:21:11.942" v="5970" actId="20577"/>
          <ac:spMkLst>
            <pc:docMk/>
            <pc:sldMk cId="2902729125" sldId="339"/>
            <ac:spMk id="3" creationId="{ED480C74-D1BF-42EC-AE1B-BE4FAD478580}"/>
          </ac:spMkLst>
        </pc:spChg>
        <pc:spChg chg="add mod">
          <ac:chgData name="Sonny Recio" userId="42fe1a60185e6135" providerId="LiveId" clId="{7E4DC7CC-24CB-44B5-B689-21D009F9A216}" dt="2018-06-14T15:21:11.942" v="5970" actId="20577"/>
          <ac:spMkLst>
            <pc:docMk/>
            <pc:sldMk cId="2902729125" sldId="339"/>
            <ac:spMk id="4" creationId="{21C0F94C-11AA-4DB2-83EB-4A47E6F4C08E}"/>
          </ac:spMkLst>
        </pc:spChg>
      </pc:sldChg>
      <pc:sldChg chg="addSp delSp modSp add ord">
        <pc:chgData name="Sonny Recio" userId="42fe1a60185e6135" providerId="LiveId" clId="{7E4DC7CC-24CB-44B5-B689-21D009F9A216}" dt="2018-06-15T01:59:25.333" v="7568" actId="1076"/>
        <pc:sldMkLst>
          <pc:docMk/>
          <pc:sldMk cId="197697157" sldId="340"/>
        </pc:sldMkLst>
        <pc:spChg chg="del">
          <ac:chgData name="Sonny Recio" userId="42fe1a60185e6135" providerId="LiveId" clId="{7E4DC7CC-24CB-44B5-B689-21D009F9A216}" dt="2018-06-14T15:21:32.301" v="5972" actId="20577"/>
          <ac:spMkLst>
            <pc:docMk/>
            <pc:sldMk cId="197697157" sldId="340"/>
            <ac:spMk id="2" creationId="{AA6F7DAB-955C-4779-B3E7-4F0458E463A2}"/>
          </ac:spMkLst>
        </pc:spChg>
        <pc:spChg chg="del">
          <ac:chgData name="Sonny Recio" userId="42fe1a60185e6135" providerId="LiveId" clId="{7E4DC7CC-24CB-44B5-B689-21D009F9A216}" dt="2018-06-14T15:21:32.301" v="5972" actId="20577"/>
          <ac:spMkLst>
            <pc:docMk/>
            <pc:sldMk cId="197697157" sldId="340"/>
            <ac:spMk id="3" creationId="{A13B6592-D9D1-4B3C-80F5-A26E82CBBDD2}"/>
          </ac:spMkLst>
        </pc:spChg>
        <pc:spChg chg="add mod">
          <ac:chgData name="Sonny Recio" userId="42fe1a60185e6135" providerId="LiveId" clId="{7E4DC7CC-24CB-44B5-B689-21D009F9A216}" dt="2018-06-14T15:21:32.301" v="5972" actId="20577"/>
          <ac:spMkLst>
            <pc:docMk/>
            <pc:sldMk cId="197697157" sldId="340"/>
            <ac:spMk id="4" creationId="{85E4212A-1A99-4022-9FE3-68743E7C7465}"/>
          </ac:spMkLst>
        </pc:spChg>
      </pc:sldChg>
      <pc:sldChg chg="addSp delSp modSp add ord">
        <pc:chgData name="Sonny Recio" userId="42fe1a60185e6135" providerId="LiveId" clId="{7E4DC7CC-24CB-44B5-B689-21D009F9A216}" dt="2018-06-15T01:59:13.685" v="7567" actId="1076"/>
        <pc:sldMkLst>
          <pc:docMk/>
          <pc:sldMk cId="3126436075" sldId="341"/>
        </pc:sldMkLst>
        <pc:spChg chg="mod">
          <ac:chgData name="Sonny Recio" userId="42fe1a60185e6135" providerId="LiveId" clId="{7E4DC7CC-24CB-44B5-B689-21D009F9A216}" dt="2018-06-14T15:29:06.380" v="6012" actId="20577"/>
          <ac:spMkLst>
            <pc:docMk/>
            <pc:sldMk cId="3126436075" sldId="341"/>
            <ac:spMk id="2" creationId="{AD185532-FAE8-4132-A26A-A490AD242648}"/>
          </ac:spMkLst>
        </pc:spChg>
        <pc:spChg chg="del">
          <ac:chgData name="Sonny Recio" userId="42fe1a60185e6135" providerId="LiveId" clId="{7E4DC7CC-24CB-44B5-B689-21D009F9A216}" dt="2018-06-14T15:29:09.380" v="6013" actId="478"/>
          <ac:spMkLst>
            <pc:docMk/>
            <pc:sldMk cId="3126436075" sldId="341"/>
            <ac:spMk id="3" creationId="{0F777C05-7142-4A5D-9086-361F3FB75826}"/>
          </ac:spMkLst>
        </pc:spChg>
        <pc:picChg chg="add mod modCrop">
          <ac:chgData name="Sonny Recio" userId="42fe1a60185e6135" providerId="LiveId" clId="{7E4DC7CC-24CB-44B5-B689-21D009F9A216}" dt="2018-06-15T01:58:23.554" v="7566" actId="1076"/>
          <ac:picMkLst>
            <pc:docMk/>
            <pc:sldMk cId="3126436075" sldId="341"/>
            <ac:picMk id="4" creationId="{7B3C6E67-0974-4D79-A27D-62B0B33ABEF6}"/>
          </ac:picMkLst>
        </pc:picChg>
      </pc:sldChg>
      <pc:sldChg chg="addSp delSp modSp add">
        <pc:chgData name="Sonny Recio" userId="42fe1a60185e6135" providerId="LiveId" clId="{7E4DC7CC-24CB-44B5-B689-21D009F9A216}" dt="2018-06-15T00:36:23.777" v="7095" actId="207"/>
        <pc:sldMkLst>
          <pc:docMk/>
          <pc:sldMk cId="710828934" sldId="342"/>
        </pc:sldMkLst>
        <pc:spChg chg="add del mod">
          <ac:chgData name="Sonny Recio" userId="42fe1a60185e6135" providerId="LiveId" clId="{7E4DC7CC-24CB-44B5-B689-21D009F9A216}" dt="2018-06-14T17:22:55.111" v="7054" actId="20577"/>
          <ac:spMkLst>
            <pc:docMk/>
            <pc:sldMk cId="710828934" sldId="342"/>
            <ac:spMk id="2" creationId="{C003C9D9-A29B-4D02-A647-82B71CA6AAC9}"/>
          </ac:spMkLst>
        </pc:spChg>
        <pc:spChg chg="del">
          <ac:chgData name="Sonny Recio" userId="42fe1a60185e6135" providerId="LiveId" clId="{7E4DC7CC-24CB-44B5-B689-21D009F9A216}" dt="2018-06-14T17:18:43.091" v="6931" actId="478"/>
          <ac:spMkLst>
            <pc:docMk/>
            <pc:sldMk cId="710828934" sldId="342"/>
            <ac:spMk id="3" creationId="{151FB8AD-CF0B-44D4-93BF-714A3B424C08}"/>
          </ac:spMkLst>
        </pc:spChg>
        <pc:spChg chg="add mod">
          <ac:chgData name="Sonny Recio" userId="42fe1a60185e6135" providerId="LiveId" clId="{7E4DC7CC-24CB-44B5-B689-21D009F9A216}" dt="2018-06-15T00:36:05.542" v="7094" actId="13822"/>
          <ac:spMkLst>
            <pc:docMk/>
            <pc:sldMk cId="710828934" sldId="342"/>
            <ac:spMk id="4" creationId="{EA939DFF-789A-4C9E-89FB-596D2172B247}"/>
          </ac:spMkLst>
        </pc:spChg>
        <pc:spChg chg="add mod">
          <ac:chgData name="Sonny Recio" userId="42fe1a60185e6135" providerId="LiveId" clId="{7E4DC7CC-24CB-44B5-B689-21D009F9A216}" dt="2018-06-15T00:36:23.777" v="7095" actId="207"/>
          <ac:spMkLst>
            <pc:docMk/>
            <pc:sldMk cId="710828934" sldId="342"/>
            <ac:spMk id="5" creationId="{AF872037-3877-4F63-898C-7C492EB16DF2}"/>
          </ac:spMkLst>
        </pc:spChg>
        <pc:spChg chg="add mod">
          <ac:chgData name="Sonny Recio" userId="42fe1a60185e6135" providerId="LiveId" clId="{7E4DC7CC-24CB-44B5-B689-21D009F9A216}" dt="2018-06-15T00:36:23.777" v="7095" actId="207"/>
          <ac:spMkLst>
            <pc:docMk/>
            <pc:sldMk cId="710828934" sldId="342"/>
            <ac:spMk id="6" creationId="{11F09E73-E3F1-4D95-AC52-7A880D83C62F}"/>
          </ac:spMkLst>
        </pc:spChg>
        <pc:spChg chg="add mod">
          <ac:chgData name="Sonny Recio" userId="42fe1a60185e6135" providerId="LiveId" clId="{7E4DC7CC-24CB-44B5-B689-21D009F9A216}" dt="2018-06-15T00:36:23.777" v="7095" actId="207"/>
          <ac:spMkLst>
            <pc:docMk/>
            <pc:sldMk cId="710828934" sldId="342"/>
            <ac:spMk id="7" creationId="{77D7A95B-90F5-4156-A7A5-14368F6C50A0}"/>
          </ac:spMkLst>
        </pc:spChg>
        <pc:spChg chg="add del mod">
          <ac:chgData name="Sonny Recio" userId="42fe1a60185e6135" providerId="LiveId" clId="{7E4DC7CC-24CB-44B5-B689-21D009F9A216}" dt="2018-06-14T17:23:07.803" v="7060" actId="767"/>
          <ac:spMkLst>
            <pc:docMk/>
            <pc:sldMk cId="710828934" sldId="342"/>
            <ac:spMk id="22" creationId="{AEABB335-FD3F-4B77-871E-B3F0094592EA}"/>
          </ac:spMkLst>
        </pc:spChg>
        <pc:spChg chg="add mod">
          <ac:chgData name="Sonny Recio" userId="42fe1a60185e6135" providerId="LiveId" clId="{7E4DC7CC-24CB-44B5-B689-21D009F9A216}" dt="2018-06-14T17:23:52.610" v="7093" actId="1076"/>
          <ac:spMkLst>
            <pc:docMk/>
            <pc:sldMk cId="710828934" sldId="342"/>
            <ac:spMk id="23" creationId="{217E0006-88DA-466A-BCA0-F08991B93E11}"/>
          </ac:spMkLst>
        </pc:spChg>
        <pc:cxnChg chg="add mod">
          <ac:chgData name="Sonny Recio" userId="42fe1a60185e6135" providerId="LiveId" clId="{7E4DC7CC-24CB-44B5-B689-21D009F9A216}" dt="2018-06-14T17:23:52.610" v="7093" actId="1076"/>
          <ac:cxnSpMkLst>
            <pc:docMk/>
            <pc:sldMk cId="710828934" sldId="342"/>
            <ac:cxnSpMk id="9" creationId="{D8288941-5C43-45B5-A228-34B57D19F1D8}"/>
          </ac:cxnSpMkLst>
        </pc:cxnChg>
        <pc:cxnChg chg="add mod">
          <ac:chgData name="Sonny Recio" userId="42fe1a60185e6135" providerId="LiveId" clId="{7E4DC7CC-24CB-44B5-B689-21D009F9A216}" dt="2018-06-14T17:23:52.610" v="7093" actId="1076"/>
          <ac:cxnSpMkLst>
            <pc:docMk/>
            <pc:sldMk cId="710828934" sldId="342"/>
            <ac:cxnSpMk id="11" creationId="{55DE423E-CD01-4D5D-AF64-A3EA40B57596}"/>
          </ac:cxnSpMkLst>
        </pc:cxnChg>
        <pc:cxnChg chg="add mod">
          <ac:chgData name="Sonny Recio" userId="42fe1a60185e6135" providerId="LiveId" clId="{7E4DC7CC-24CB-44B5-B689-21D009F9A216}" dt="2018-06-14T17:23:52.610" v="7093" actId="1076"/>
          <ac:cxnSpMkLst>
            <pc:docMk/>
            <pc:sldMk cId="710828934" sldId="342"/>
            <ac:cxnSpMk id="14" creationId="{613E2280-2A6A-4116-A4D5-73658182852D}"/>
          </ac:cxnSpMkLst>
        </pc:cxnChg>
      </pc:sldChg>
      <pc:sldChg chg="addSp delSp modSp add">
        <pc:chgData name="Sonny Recio" userId="42fe1a60185e6135" providerId="LiveId" clId="{7E4DC7CC-24CB-44B5-B689-21D009F9A216}" dt="2018-06-15T00:59:48.091" v="7537" actId="20577"/>
        <pc:sldMkLst>
          <pc:docMk/>
          <pc:sldMk cId="2087336217" sldId="343"/>
        </pc:sldMkLst>
        <pc:spChg chg="del">
          <ac:chgData name="Sonny Recio" userId="42fe1a60185e6135" providerId="LiveId" clId="{7E4DC7CC-24CB-44B5-B689-21D009F9A216}" dt="2018-06-15T00:59:35.400" v="7519" actId="20577"/>
          <ac:spMkLst>
            <pc:docMk/>
            <pc:sldMk cId="2087336217" sldId="343"/>
            <ac:spMk id="2" creationId="{467D5ABF-D70F-42B2-8C29-155F89728494}"/>
          </ac:spMkLst>
        </pc:spChg>
        <pc:spChg chg="del">
          <ac:chgData name="Sonny Recio" userId="42fe1a60185e6135" providerId="LiveId" clId="{7E4DC7CC-24CB-44B5-B689-21D009F9A216}" dt="2018-06-15T00:59:35.400" v="7519" actId="20577"/>
          <ac:spMkLst>
            <pc:docMk/>
            <pc:sldMk cId="2087336217" sldId="343"/>
            <ac:spMk id="3" creationId="{7B8B53E0-3ED6-4470-8CE6-4D03C53CC65D}"/>
          </ac:spMkLst>
        </pc:spChg>
        <pc:spChg chg="add mod">
          <ac:chgData name="Sonny Recio" userId="42fe1a60185e6135" providerId="LiveId" clId="{7E4DC7CC-24CB-44B5-B689-21D009F9A216}" dt="2018-06-15T00:59:48.091" v="7537" actId="20577"/>
          <ac:spMkLst>
            <pc:docMk/>
            <pc:sldMk cId="2087336217" sldId="343"/>
            <ac:spMk id="4" creationId="{DEB4F6BB-6BE1-4E3F-B659-B837ECF93455}"/>
          </ac:spMkLst>
        </pc:spChg>
        <pc:spChg chg="add mod">
          <ac:chgData name="Sonny Recio" userId="42fe1a60185e6135" providerId="LiveId" clId="{7E4DC7CC-24CB-44B5-B689-21D009F9A216}" dt="2018-06-15T00:59:35.400" v="7519" actId="20577"/>
          <ac:spMkLst>
            <pc:docMk/>
            <pc:sldMk cId="2087336217" sldId="343"/>
            <ac:spMk id="5" creationId="{95795B46-0C45-4C17-93C4-418C5CD14B5B}"/>
          </ac:spMkLst>
        </pc:spChg>
      </pc:sldChg>
      <pc:sldChg chg="addSp delSp modSp add modNotesTx">
        <pc:chgData name="Sonny Recio" userId="42fe1a60185e6135" providerId="LiveId" clId="{7E4DC7CC-24CB-44B5-B689-21D009F9A216}" dt="2018-06-15T02:56:41.422" v="8420" actId="20577"/>
        <pc:sldMkLst>
          <pc:docMk/>
          <pc:sldMk cId="2928455841" sldId="344"/>
        </pc:sldMkLst>
        <pc:spChg chg="del">
          <ac:chgData name="Sonny Recio" userId="42fe1a60185e6135" providerId="LiveId" clId="{7E4DC7CC-24CB-44B5-B689-21D009F9A216}" dt="2018-06-15T01:59:48.560" v="7570" actId="20577"/>
          <ac:spMkLst>
            <pc:docMk/>
            <pc:sldMk cId="2928455841" sldId="344"/>
            <ac:spMk id="2" creationId="{0427F537-17D5-4C99-A28C-A7B87D70BC7B}"/>
          </ac:spMkLst>
        </pc:spChg>
        <pc:spChg chg="del">
          <ac:chgData name="Sonny Recio" userId="42fe1a60185e6135" providerId="LiveId" clId="{7E4DC7CC-24CB-44B5-B689-21D009F9A216}" dt="2018-06-15T01:59:48.560" v="7570" actId="20577"/>
          <ac:spMkLst>
            <pc:docMk/>
            <pc:sldMk cId="2928455841" sldId="344"/>
            <ac:spMk id="3" creationId="{B1F2FB82-E252-420F-A838-7FEE20A4579D}"/>
          </ac:spMkLst>
        </pc:spChg>
        <pc:spChg chg="add mod">
          <ac:chgData name="Sonny Recio" userId="42fe1a60185e6135" providerId="LiveId" clId="{7E4DC7CC-24CB-44B5-B689-21D009F9A216}" dt="2018-06-15T01:59:48.560" v="7570" actId="20577"/>
          <ac:spMkLst>
            <pc:docMk/>
            <pc:sldMk cId="2928455841" sldId="344"/>
            <ac:spMk id="4" creationId="{FD248A3A-3414-4623-9CE0-20364F286DBF}"/>
          </ac:spMkLst>
        </pc:spChg>
      </pc:sldChg>
      <pc:sldChg chg="addSp delSp modSp add modNotesTx">
        <pc:chgData name="Sonny Recio" userId="42fe1a60185e6135" providerId="LiveId" clId="{7E4DC7CC-24CB-44B5-B689-21D009F9A216}" dt="2018-06-15T02:21:02.208" v="7857" actId="1076"/>
        <pc:sldMkLst>
          <pc:docMk/>
          <pc:sldMk cId="2647856533" sldId="345"/>
        </pc:sldMkLst>
        <pc:spChg chg="add mod">
          <ac:chgData name="Sonny Recio" userId="42fe1a60185e6135" providerId="LiveId" clId="{7E4DC7CC-24CB-44B5-B689-21D009F9A216}" dt="2018-06-15T02:20:35.732" v="7854" actId="20577"/>
          <ac:spMkLst>
            <pc:docMk/>
            <pc:sldMk cId="2647856533" sldId="345"/>
            <ac:spMk id="2" creationId="{10B365AC-2FCB-453B-BC9A-DF6B86FF73E3}"/>
          </ac:spMkLst>
        </pc:spChg>
        <pc:spChg chg="add del mod">
          <ac:chgData name="Sonny Recio" userId="42fe1a60185e6135" providerId="LiveId" clId="{7E4DC7CC-24CB-44B5-B689-21D009F9A216}" dt="2018-06-15T02:13:15.498" v="7640" actId="478"/>
          <ac:spMkLst>
            <pc:docMk/>
            <pc:sldMk cId="2647856533" sldId="345"/>
            <ac:spMk id="3" creationId="{1975F303-E715-4F7D-B510-79A43E24AD45}"/>
          </ac:spMkLst>
        </pc:spChg>
        <pc:spChg chg="del">
          <ac:chgData name="Sonny Recio" userId="42fe1a60185e6135" providerId="LiveId" clId="{7E4DC7CC-24CB-44B5-B689-21D009F9A216}" dt="2018-06-15T02:12:58.839" v="7608" actId="1076"/>
          <ac:spMkLst>
            <pc:docMk/>
            <pc:sldMk cId="2647856533" sldId="345"/>
            <ac:spMk id="4" creationId="{FD248A3A-3414-4623-9CE0-20364F286DBF}"/>
          </ac:spMkLst>
        </pc:spChg>
        <pc:spChg chg="add mod">
          <ac:chgData name="Sonny Recio" userId="42fe1a60185e6135" providerId="LiveId" clId="{7E4DC7CC-24CB-44B5-B689-21D009F9A216}" dt="2018-06-15T02:21:02.208" v="7857" actId="1076"/>
          <ac:spMkLst>
            <pc:docMk/>
            <pc:sldMk cId="2647856533" sldId="345"/>
            <ac:spMk id="7" creationId="{AE2521DE-141C-4995-8ABE-CFAA611382BD}"/>
          </ac:spMkLst>
        </pc:spChg>
        <pc:picChg chg="add mod modCrop">
          <ac:chgData name="Sonny Recio" userId="42fe1a60185e6135" providerId="LiveId" clId="{7E4DC7CC-24CB-44B5-B689-21D009F9A216}" dt="2018-06-15T02:20:47.949" v="7855" actId="14100"/>
          <ac:picMkLst>
            <pc:docMk/>
            <pc:sldMk cId="2647856533" sldId="345"/>
            <ac:picMk id="6" creationId="{6C7F4726-2BBC-4382-A04C-7F78E90E79CB}"/>
          </ac:picMkLst>
        </pc:picChg>
      </pc:sldChg>
      <pc:sldChg chg="addSp delSp modSp add">
        <pc:chgData name="Sonny Recio" userId="42fe1a60185e6135" providerId="LiveId" clId="{7E4DC7CC-24CB-44B5-B689-21D009F9A216}" dt="2018-06-15T02:16:58.194" v="7814" actId="1076"/>
        <pc:sldMkLst>
          <pc:docMk/>
          <pc:sldMk cId="1727585656" sldId="346"/>
        </pc:sldMkLst>
        <pc:spChg chg="del">
          <ac:chgData name="Sonny Recio" userId="42fe1a60185e6135" providerId="LiveId" clId="{7E4DC7CC-24CB-44B5-B689-21D009F9A216}" dt="2018-06-15T02:16:58.194" v="7814" actId="1076"/>
          <ac:spMkLst>
            <pc:docMk/>
            <pc:sldMk cId="1727585656" sldId="346"/>
            <ac:spMk id="2" creationId="{96279FFA-07CA-4BFD-A853-2AE62BBAA2EB}"/>
          </ac:spMkLst>
        </pc:spChg>
        <pc:spChg chg="del">
          <ac:chgData name="Sonny Recio" userId="42fe1a60185e6135" providerId="LiveId" clId="{7E4DC7CC-24CB-44B5-B689-21D009F9A216}" dt="2018-06-15T02:16:58.194" v="7814" actId="1076"/>
          <ac:spMkLst>
            <pc:docMk/>
            <pc:sldMk cId="1727585656" sldId="346"/>
            <ac:spMk id="3" creationId="{96E1C5CA-60DB-4061-964E-CCDE3C5A624D}"/>
          </ac:spMkLst>
        </pc:spChg>
        <pc:spChg chg="add mod">
          <ac:chgData name="Sonny Recio" userId="42fe1a60185e6135" providerId="LiveId" clId="{7E4DC7CC-24CB-44B5-B689-21D009F9A216}" dt="2018-06-15T02:16:58.194" v="7814" actId="1076"/>
          <ac:spMkLst>
            <pc:docMk/>
            <pc:sldMk cId="1727585656" sldId="346"/>
            <ac:spMk id="4" creationId="{43E75965-DA40-44E3-98EF-5A210205B6E4}"/>
          </ac:spMkLst>
        </pc:spChg>
      </pc:sldChg>
      <pc:sldChg chg="addSp delSp modSp add">
        <pc:chgData name="Sonny Recio" userId="42fe1a60185e6135" providerId="LiveId" clId="{7E4DC7CC-24CB-44B5-B689-21D009F9A216}" dt="2018-06-15T16:28:59.127" v="8761" actId="1076"/>
        <pc:sldMkLst>
          <pc:docMk/>
          <pc:sldMk cId="4236756913" sldId="347"/>
        </pc:sldMkLst>
        <pc:spChg chg="add mod">
          <ac:chgData name="Sonny Recio" userId="42fe1a60185e6135" providerId="LiveId" clId="{7E4DC7CC-24CB-44B5-B689-21D009F9A216}" dt="2018-06-15T14:04:54.170" v="8759" actId="14100"/>
          <ac:spMkLst>
            <pc:docMk/>
            <pc:sldMk cId="4236756913" sldId="347"/>
            <ac:spMk id="2" creationId="{5AABFF19-ADD2-4CE8-A3D0-99539F3A6CA0}"/>
          </ac:spMkLst>
        </pc:spChg>
        <pc:spChg chg="del">
          <ac:chgData name="Sonny Recio" userId="42fe1a60185e6135" providerId="LiveId" clId="{7E4DC7CC-24CB-44B5-B689-21D009F9A216}" dt="2018-06-15T02:21:26.576" v="7859" actId="14100"/>
          <ac:spMkLst>
            <pc:docMk/>
            <pc:sldMk cId="4236756913" sldId="347"/>
            <ac:spMk id="2" creationId="{3CC31710-2430-4F88-B9DC-86C2DF33D641}"/>
          </ac:spMkLst>
        </pc:spChg>
        <pc:spChg chg="add mod">
          <ac:chgData name="Sonny Recio" userId="42fe1a60185e6135" providerId="LiveId" clId="{7E4DC7CC-24CB-44B5-B689-21D009F9A216}" dt="2018-06-15T02:33:40.041" v="7957" actId="20577"/>
          <ac:spMkLst>
            <pc:docMk/>
            <pc:sldMk cId="4236756913" sldId="347"/>
            <ac:spMk id="3" creationId="{42F18420-C5F9-48C2-899A-20393ED9C92A}"/>
          </ac:spMkLst>
        </pc:spChg>
        <pc:spChg chg="add del mod">
          <ac:chgData name="Sonny Recio" userId="42fe1a60185e6135" providerId="LiveId" clId="{7E4DC7CC-24CB-44B5-B689-21D009F9A216}" dt="2018-06-15T02:21:40.016" v="7860" actId="478"/>
          <ac:spMkLst>
            <pc:docMk/>
            <pc:sldMk cId="4236756913" sldId="347"/>
            <ac:spMk id="4" creationId="{D620106C-9C8F-417B-B1C7-E95728ACE7F6}"/>
          </ac:spMkLst>
        </pc:spChg>
        <pc:picChg chg="add del mod modCrop">
          <ac:chgData name="Sonny Recio" userId="42fe1a60185e6135" providerId="LiveId" clId="{7E4DC7CC-24CB-44B5-B689-21D009F9A216}" dt="2018-06-15T02:32:24.220" v="7889" actId="478"/>
          <ac:picMkLst>
            <pc:docMk/>
            <pc:sldMk cId="4236756913" sldId="347"/>
            <ac:picMk id="6" creationId="{9BBD3305-A5A1-4ABB-9C65-84C3F56BE245}"/>
          </ac:picMkLst>
        </pc:picChg>
        <pc:picChg chg="add mod modCrop">
          <ac:chgData name="Sonny Recio" userId="42fe1a60185e6135" providerId="LiveId" clId="{7E4DC7CC-24CB-44B5-B689-21D009F9A216}" dt="2018-06-15T16:28:59.127" v="8761" actId="1076"/>
          <ac:picMkLst>
            <pc:docMk/>
            <pc:sldMk cId="4236756913" sldId="347"/>
            <ac:picMk id="23" creationId="{98CB580C-E8DD-4730-B6BD-24A503A776E5}"/>
          </ac:picMkLst>
        </pc:picChg>
        <pc:cxnChg chg="add del mod">
          <ac:chgData name="Sonny Recio" userId="42fe1a60185e6135" providerId="LiveId" clId="{7E4DC7CC-24CB-44B5-B689-21D009F9A216}" dt="2018-06-15T02:29:51.197" v="7878" actId="478"/>
          <ac:cxnSpMkLst>
            <pc:docMk/>
            <pc:sldMk cId="4236756913" sldId="347"/>
            <ac:cxnSpMk id="8" creationId="{07644C00-258B-4639-A6D1-E21A1B013DA6}"/>
          </ac:cxnSpMkLst>
        </pc:cxnChg>
        <pc:cxnChg chg="add del mod">
          <ac:chgData name="Sonny Recio" userId="42fe1a60185e6135" providerId="LiveId" clId="{7E4DC7CC-24CB-44B5-B689-21D009F9A216}" dt="2018-06-15T02:30:14.850" v="7883" actId="478"/>
          <ac:cxnSpMkLst>
            <pc:docMk/>
            <pc:sldMk cId="4236756913" sldId="347"/>
            <ac:cxnSpMk id="13" creationId="{82955DB8-834C-4662-BC4B-DF5CD141D7AE}"/>
          </ac:cxnSpMkLst>
        </pc:cxnChg>
        <pc:cxnChg chg="add del mod">
          <ac:chgData name="Sonny Recio" userId="42fe1a60185e6135" providerId="LiveId" clId="{7E4DC7CC-24CB-44B5-B689-21D009F9A216}" dt="2018-06-15T02:30:34.974" v="7886" actId="478"/>
          <ac:cxnSpMkLst>
            <pc:docMk/>
            <pc:sldMk cId="4236756913" sldId="347"/>
            <ac:cxnSpMk id="18" creationId="{9AE542AA-42BD-4BDA-9E82-939E40AB6A3B}"/>
          </ac:cxnSpMkLst>
        </pc:cxnChg>
        <pc:cxnChg chg="add del mod">
          <ac:chgData name="Sonny Recio" userId="42fe1a60185e6135" providerId="LiveId" clId="{7E4DC7CC-24CB-44B5-B689-21D009F9A216}" dt="2018-06-15T02:30:46.560" v="7888" actId="478"/>
          <ac:cxnSpMkLst>
            <pc:docMk/>
            <pc:sldMk cId="4236756913" sldId="347"/>
            <ac:cxnSpMk id="21" creationId="{BF780F7D-BAA0-4949-A7CE-0919B3A1BDEE}"/>
          </ac:cxnSpMkLst>
        </pc:cxnChg>
      </pc:sldChg>
      <pc:sldChg chg="addSp delSp modSp add">
        <pc:chgData name="Sonny Recio" userId="42fe1a60185e6135" providerId="LiveId" clId="{7E4DC7CC-24CB-44B5-B689-21D009F9A216}" dt="2018-06-15T02:34:20.017" v="7960" actId="1076"/>
        <pc:sldMkLst>
          <pc:docMk/>
          <pc:sldMk cId="1668010100" sldId="348"/>
        </pc:sldMkLst>
        <pc:spChg chg="del">
          <ac:chgData name="Sonny Recio" userId="42fe1a60185e6135" providerId="LiveId" clId="{7E4DC7CC-24CB-44B5-B689-21D009F9A216}" dt="2018-06-15T02:34:20.017" v="7960" actId="1076"/>
          <ac:spMkLst>
            <pc:docMk/>
            <pc:sldMk cId="1668010100" sldId="348"/>
            <ac:spMk id="2" creationId="{02301EFF-8C9E-4081-B059-8DB0126EE630}"/>
          </ac:spMkLst>
        </pc:spChg>
        <pc:spChg chg="del">
          <ac:chgData name="Sonny Recio" userId="42fe1a60185e6135" providerId="LiveId" clId="{7E4DC7CC-24CB-44B5-B689-21D009F9A216}" dt="2018-06-15T02:34:20.017" v="7960" actId="1076"/>
          <ac:spMkLst>
            <pc:docMk/>
            <pc:sldMk cId="1668010100" sldId="348"/>
            <ac:spMk id="3" creationId="{E1A771E6-587D-478A-8D06-756D1C872DE1}"/>
          </ac:spMkLst>
        </pc:spChg>
        <pc:spChg chg="add mod">
          <ac:chgData name="Sonny Recio" userId="42fe1a60185e6135" providerId="LiveId" clId="{7E4DC7CC-24CB-44B5-B689-21D009F9A216}" dt="2018-06-15T02:34:20.017" v="7960" actId="1076"/>
          <ac:spMkLst>
            <pc:docMk/>
            <pc:sldMk cId="1668010100" sldId="348"/>
            <ac:spMk id="4" creationId="{C1CB2A0E-533B-4F76-B969-8625B0213BFD}"/>
          </ac:spMkLst>
        </pc:spChg>
      </pc:sldChg>
      <pc:sldChg chg="addSp delSp modSp add ord modNotesTx">
        <pc:chgData name="Sonny Recio" userId="42fe1a60185e6135" providerId="LiveId" clId="{7E4DC7CC-24CB-44B5-B689-21D009F9A216}" dt="2018-06-15T13:42:44.586" v="8750" actId="20577"/>
        <pc:sldMkLst>
          <pc:docMk/>
          <pc:sldMk cId="4141295602" sldId="349"/>
        </pc:sldMkLst>
        <pc:spChg chg="mod">
          <ac:chgData name="Sonny Recio" userId="42fe1a60185e6135" providerId="LiveId" clId="{7E4DC7CC-24CB-44B5-B689-21D009F9A216}" dt="2018-06-15T02:46:12.924" v="8039" actId="20577"/>
          <ac:spMkLst>
            <pc:docMk/>
            <pc:sldMk cId="4141295602" sldId="349"/>
            <ac:spMk id="2" creationId="{E85ED74B-1406-4D88-AEB7-2EE69E626466}"/>
          </ac:spMkLst>
        </pc:spChg>
        <pc:spChg chg="del">
          <ac:chgData name="Sonny Recio" userId="42fe1a60185e6135" providerId="LiveId" clId="{7E4DC7CC-24CB-44B5-B689-21D009F9A216}" dt="2018-06-15T02:45:52.553" v="7989" actId="478"/>
          <ac:spMkLst>
            <pc:docMk/>
            <pc:sldMk cId="4141295602" sldId="349"/>
            <ac:spMk id="3" creationId="{7503BFC3-A130-4B59-8698-FE1BCD8C6DD0}"/>
          </ac:spMkLst>
        </pc:spChg>
        <pc:spChg chg="add mod">
          <ac:chgData name="Sonny Recio" userId="42fe1a60185e6135" providerId="LiveId" clId="{7E4DC7CC-24CB-44B5-B689-21D009F9A216}" dt="2018-06-15T02:50:27.064" v="8123" actId="1076"/>
          <ac:spMkLst>
            <pc:docMk/>
            <pc:sldMk cId="4141295602" sldId="349"/>
            <ac:spMk id="4" creationId="{B9C9EEC3-D451-443B-B185-7BB56879EF33}"/>
          </ac:spMkLst>
        </pc:spChg>
        <pc:spChg chg="add mod">
          <ac:chgData name="Sonny Recio" userId="42fe1a60185e6135" providerId="LiveId" clId="{7E4DC7CC-24CB-44B5-B689-21D009F9A216}" dt="2018-06-15T02:50:27.064" v="8123" actId="1076"/>
          <ac:spMkLst>
            <pc:docMk/>
            <pc:sldMk cId="4141295602" sldId="349"/>
            <ac:spMk id="5" creationId="{C1EB68F8-A8F6-4CA0-A15A-3FEFC6B167BB}"/>
          </ac:spMkLst>
        </pc:spChg>
        <pc:spChg chg="add mod">
          <ac:chgData name="Sonny Recio" userId="42fe1a60185e6135" providerId="LiveId" clId="{7E4DC7CC-24CB-44B5-B689-21D009F9A216}" dt="2018-06-15T02:50:27.064" v="8123" actId="1076"/>
          <ac:spMkLst>
            <pc:docMk/>
            <pc:sldMk cId="4141295602" sldId="349"/>
            <ac:spMk id="6" creationId="{7F6A3862-904C-4FB8-91F0-F96692D19F60}"/>
          </ac:spMkLst>
        </pc:spChg>
        <pc:spChg chg="add mod ord">
          <ac:chgData name="Sonny Recio" userId="42fe1a60185e6135" providerId="LiveId" clId="{7E4DC7CC-24CB-44B5-B689-21D009F9A216}" dt="2018-06-15T05:41:30.113" v="8521" actId="1076"/>
          <ac:spMkLst>
            <pc:docMk/>
            <pc:sldMk cId="4141295602" sldId="349"/>
            <ac:spMk id="7" creationId="{16816A2C-A9FD-40C6-9669-11EC339EA719}"/>
          </ac:spMkLst>
        </pc:spChg>
        <pc:spChg chg="add mod">
          <ac:chgData name="Sonny Recio" userId="42fe1a60185e6135" providerId="LiveId" clId="{7E4DC7CC-24CB-44B5-B689-21D009F9A216}" dt="2018-06-15T02:50:27.064" v="8123" actId="1076"/>
          <ac:spMkLst>
            <pc:docMk/>
            <pc:sldMk cId="4141295602" sldId="349"/>
            <ac:spMk id="12" creationId="{9173F7C2-5155-4F16-9CBD-B1E00DF246F9}"/>
          </ac:spMkLst>
        </pc:spChg>
        <pc:spChg chg="add mod ord">
          <ac:chgData name="Sonny Recio" userId="42fe1a60185e6135" providerId="LiveId" clId="{7E4DC7CC-24CB-44B5-B689-21D009F9A216}" dt="2018-06-15T05:40:47.366" v="8510" actId="166"/>
          <ac:spMkLst>
            <pc:docMk/>
            <pc:sldMk cId="4141295602" sldId="349"/>
            <ac:spMk id="13" creationId="{955AFE9A-07C6-454C-A15D-FC24928C611E}"/>
          </ac:spMkLst>
        </pc:spChg>
        <pc:spChg chg="add mod">
          <ac:chgData name="Sonny Recio" userId="42fe1a60185e6135" providerId="LiveId" clId="{7E4DC7CC-24CB-44B5-B689-21D009F9A216}" dt="2018-06-15T05:43:06.370" v="8664" actId="20577"/>
          <ac:spMkLst>
            <pc:docMk/>
            <pc:sldMk cId="4141295602" sldId="349"/>
            <ac:spMk id="15" creationId="{4DAAE248-61BB-4F73-B4AB-D5EDB30C3E09}"/>
          </ac:spMkLst>
        </pc:spChg>
        <pc:spChg chg="add mod">
          <ac:chgData name="Sonny Recio" userId="42fe1a60185e6135" providerId="LiveId" clId="{7E4DC7CC-24CB-44B5-B689-21D009F9A216}" dt="2018-06-15T05:41:11.229" v="8516" actId="1076"/>
          <ac:spMkLst>
            <pc:docMk/>
            <pc:sldMk cId="4141295602" sldId="349"/>
            <ac:spMk id="16" creationId="{C434BD79-2330-4B07-8540-CE8B4D917657}"/>
          </ac:spMkLst>
        </pc:spChg>
        <pc:spChg chg="add mod">
          <ac:chgData name="Sonny Recio" userId="42fe1a60185e6135" providerId="LiveId" clId="{7E4DC7CC-24CB-44B5-B689-21D009F9A216}" dt="2018-06-15T05:41:24.564" v="8520" actId="1076"/>
          <ac:spMkLst>
            <pc:docMk/>
            <pc:sldMk cId="4141295602" sldId="349"/>
            <ac:spMk id="18" creationId="{C2AA9FF8-ACB4-4CAD-903D-A564296914A4}"/>
          </ac:spMkLst>
        </pc:spChg>
        <pc:cxnChg chg="add mod">
          <ac:chgData name="Sonny Recio" userId="42fe1a60185e6135" providerId="LiveId" clId="{7E4DC7CC-24CB-44B5-B689-21D009F9A216}" dt="2018-06-15T05:41:47.574" v="8524" actId="14100"/>
          <ac:cxnSpMkLst>
            <pc:docMk/>
            <pc:sldMk cId="4141295602" sldId="349"/>
            <ac:cxnSpMk id="9" creationId="{693DE83F-D5DD-48BE-971C-D3B22818A0FA}"/>
          </ac:cxnSpMkLst>
        </pc:cxnChg>
      </pc:sldChg>
      <pc:sldChg chg="modSp add ord">
        <pc:chgData name="Sonny Recio" userId="42fe1a60185e6135" providerId="LiveId" clId="{7E4DC7CC-24CB-44B5-B689-21D009F9A216}" dt="2018-06-15T16:50:47.431" v="8851" actId="20577"/>
        <pc:sldMkLst>
          <pc:docMk/>
          <pc:sldMk cId="3299865482" sldId="350"/>
        </pc:sldMkLst>
        <pc:spChg chg="mod">
          <ac:chgData name="Sonny Recio" userId="42fe1a60185e6135" providerId="LiveId" clId="{7E4DC7CC-24CB-44B5-B689-21D009F9A216}" dt="2018-06-15T16:50:47.431" v="8851" actId="20577"/>
          <ac:spMkLst>
            <pc:docMk/>
            <pc:sldMk cId="3299865482" sldId="350"/>
            <ac:spMk id="4" creationId="{ED228C1C-725E-4581-B30C-A7775D60037E}"/>
          </ac:spMkLst>
        </pc:spChg>
      </pc:sldChg>
      <pc:sldChg chg="addSp delSp modSp add">
        <pc:chgData name="Sonny Recio" userId="42fe1a60185e6135" providerId="LiveId" clId="{7E4DC7CC-24CB-44B5-B689-21D009F9A216}" dt="2018-06-15T16:58:53.633" v="8899" actId="20577"/>
        <pc:sldMkLst>
          <pc:docMk/>
          <pc:sldMk cId="2579004315" sldId="351"/>
        </pc:sldMkLst>
        <pc:spChg chg="del">
          <ac:chgData name="Sonny Recio" userId="42fe1a60185e6135" providerId="LiveId" clId="{7E4DC7CC-24CB-44B5-B689-21D009F9A216}" dt="2018-06-15T16:58:50.015" v="8883" actId="20577"/>
          <ac:spMkLst>
            <pc:docMk/>
            <pc:sldMk cId="2579004315" sldId="351"/>
            <ac:spMk id="2" creationId="{26B3655F-192F-43F6-8EAD-63EAE85A7C23}"/>
          </ac:spMkLst>
        </pc:spChg>
        <pc:spChg chg="del">
          <ac:chgData name="Sonny Recio" userId="42fe1a60185e6135" providerId="LiveId" clId="{7E4DC7CC-24CB-44B5-B689-21D009F9A216}" dt="2018-06-15T16:58:50.015" v="8883" actId="20577"/>
          <ac:spMkLst>
            <pc:docMk/>
            <pc:sldMk cId="2579004315" sldId="351"/>
            <ac:spMk id="3" creationId="{DE195F12-2C14-468A-BEE4-FDFDC6AD7213}"/>
          </ac:spMkLst>
        </pc:spChg>
        <pc:spChg chg="add mod">
          <ac:chgData name="Sonny Recio" userId="42fe1a60185e6135" providerId="LiveId" clId="{7E4DC7CC-24CB-44B5-B689-21D009F9A216}" dt="2018-06-15T16:58:53.633" v="8899" actId="20577"/>
          <ac:spMkLst>
            <pc:docMk/>
            <pc:sldMk cId="2579004315" sldId="351"/>
            <ac:spMk id="4" creationId="{1A0FF6E4-A0D7-4BA4-9B20-FAFF640AD182}"/>
          </ac:spMkLst>
        </pc:spChg>
        <pc:spChg chg="add mod">
          <ac:chgData name="Sonny Recio" userId="42fe1a60185e6135" providerId="LiveId" clId="{7E4DC7CC-24CB-44B5-B689-21D009F9A216}" dt="2018-06-15T16:58:50.015" v="8883" actId="20577"/>
          <ac:spMkLst>
            <pc:docMk/>
            <pc:sldMk cId="2579004315" sldId="351"/>
            <ac:spMk id="5" creationId="{3244B461-9F91-4ECD-B698-0F29E49F6754}"/>
          </ac:spMkLst>
        </pc:spChg>
      </pc:sldChg>
      <pc:sldChg chg="addSp delSp modSp add modNotesTx">
        <pc:chgData name="Sonny Recio" userId="42fe1a60185e6135" providerId="LiveId" clId="{7E4DC7CC-24CB-44B5-B689-21D009F9A216}" dt="2018-06-15T17:00:05.890" v="8919" actId="20577"/>
        <pc:sldMkLst>
          <pc:docMk/>
          <pc:sldMk cId="2368631178" sldId="352"/>
        </pc:sldMkLst>
        <pc:spChg chg="del">
          <ac:chgData name="Sonny Recio" userId="42fe1a60185e6135" providerId="LiveId" clId="{7E4DC7CC-24CB-44B5-B689-21D009F9A216}" dt="2018-06-15T16:58:59.041" v="8901" actId="20577"/>
          <ac:spMkLst>
            <pc:docMk/>
            <pc:sldMk cId="2368631178" sldId="352"/>
            <ac:spMk id="2" creationId="{56C74165-74D8-4E19-857C-3350FF858680}"/>
          </ac:spMkLst>
        </pc:spChg>
        <pc:spChg chg="add mod">
          <ac:chgData name="Sonny Recio" userId="42fe1a60185e6135" providerId="LiveId" clId="{7E4DC7CC-24CB-44B5-B689-21D009F9A216}" dt="2018-06-15T16:59:06.484" v="8917" actId="20577"/>
          <ac:spMkLst>
            <pc:docMk/>
            <pc:sldMk cId="2368631178" sldId="352"/>
            <ac:spMk id="3" creationId="{66E62051-9844-4934-B918-A82268F5B70D}"/>
          </ac:spMkLst>
        </pc:spChg>
        <pc:spChg chg="add mod">
          <ac:chgData name="Sonny Recio" userId="42fe1a60185e6135" providerId="LiveId" clId="{7E4DC7CC-24CB-44B5-B689-21D009F9A216}" dt="2018-06-15T16:59:44.651" v="8918" actId="20577"/>
          <ac:spMkLst>
            <pc:docMk/>
            <pc:sldMk cId="2368631178" sldId="352"/>
            <ac:spMk id="4" creationId="{1A12F66B-144A-47EB-B141-60C8AEA1ADFE}"/>
          </ac:spMkLst>
        </pc:spChg>
      </pc:sldChg>
      <pc:sldChg chg="addSp delSp modSp add">
        <pc:chgData name="Sonny Recio" userId="42fe1a60185e6135" providerId="LiveId" clId="{7E4DC7CC-24CB-44B5-B689-21D009F9A216}" dt="2018-06-16T02:49:52.227" v="9240" actId="20577"/>
        <pc:sldMkLst>
          <pc:docMk/>
          <pc:sldMk cId="2606331552" sldId="353"/>
        </pc:sldMkLst>
        <pc:spChg chg="del">
          <ac:chgData name="Sonny Recio" userId="42fe1a60185e6135" providerId="LiveId" clId="{7E4DC7CC-24CB-44B5-B689-21D009F9A216}" dt="2018-06-16T02:32:39.716" v="8959"/>
          <ac:spMkLst>
            <pc:docMk/>
            <pc:sldMk cId="2606331552" sldId="353"/>
            <ac:spMk id="2" creationId="{A464CF16-3A46-4E76-8145-A26E4CC1442F}"/>
          </ac:spMkLst>
        </pc:spChg>
        <pc:spChg chg="add mod">
          <ac:chgData name="Sonny Recio" userId="42fe1a60185e6135" providerId="LiveId" clId="{7E4DC7CC-24CB-44B5-B689-21D009F9A216}" dt="2018-06-16T02:32:44.037" v="8975" actId="20577"/>
          <ac:spMkLst>
            <pc:docMk/>
            <pc:sldMk cId="2606331552" sldId="353"/>
            <ac:spMk id="3" creationId="{4EA300C1-C6E7-4050-8559-1828C5BA53AA}"/>
          </ac:spMkLst>
        </pc:spChg>
        <pc:spChg chg="add mod">
          <ac:chgData name="Sonny Recio" userId="42fe1a60185e6135" providerId="LiveId" clId="{7E4DC7CC-24CB-44B5-B689-21D009F9A216}" dt="2018-06-16T02:49:52.227" v="9240" actId="20577"/>
          <ac:spMkLst>
            <pc:docMk/>
            <pc:sldMk cId="2606331552" sldId="353"/>
            <ac:spMk id="4" creationId="{5310D761-2839-48C5-BAD1-9B8681BF3A2B}"/>
          </ac:spMkLst>
        </pc:spChg>
      </pc:sldChg>
      <pc:sldMasterChg chg="modSldLayout">
        <pc:chgData name="Sonny Recio" userId="42fe1a60185e6135" providerId="LiveId" clId="{7E4DC7CC-24CB-44B5-B689-21D009F9A216}" dt="2018-06-14T15:02:39.986" v="5521" actId="1076"/>
        <pc:sldMasterMkLst>
          <pc:docMk/>
          <pc:sldMasterMk cId="3118783959" sldId="2147483660"/>
        </pc:sldMasterMkLst>
        <pc:sldLayoutChg chg="addSp delSp modSp">
          <pc:chgData name="Sonny Recio" userId="42fe1a60185e6135" providerId="LiveId" clId="{7E4DC7CC-24CB-44B5-B689-21D009F9A216}" dt="2018-06-14T15:02:39.986" v="5521" actId="1076"/>
          <pc:sldLayoutMkLst>
            <pc:docMk/>
            <pc:sldMasterMk cId="3118783959" sldId="2147483660"/>
            <pc:sldLayoutMk cId="942519667" sldId="2147483661"/>
          </pc:sldLayoutMkLst>
          <pc:graphicFrameChg chg="add del mod">
            <ac:chgData name="Sonny Recio" userId="42fe1a60185e6135" providerId="LiveId" clId="{7E4DC7CC-24CB-44B5-B689-21D009F9A216}" dt="2018-06-14T14:59:15.665" v="5509" actId="478"/>
            <ac:graphicFrameMkLst>
              <pc:docMk/>
              <pc:sldMasterMk cId="3118783959" sldId="2147483660"/>
              <pc:sldLayoutMk cId="942519667" sldId="2147483661"/>
              <ac:graphicFrameMk id="7" creationId="{C29F820A-166C-49CA-B1A9-983EA4B32960}"/>
            </ac:graphicFrameMkLst>
          </pc:graphicFrameChg>
          <pc:picChg chg="add mod">
            <ac:chgData name="Sonny Recio" userId="42fe1a60185e6135" providerId="LiveId" clId="{7E4DC7CC-24CB-44B5-B689-21D009F9A216}" dt="2018-06-14T14:57:21.774" v="5507" actId="1076"/>
            <ac:picMkLst>
              <pc:docMk/>
              <pc:sldMasterMk cId="3118783959" sldId="2147483660"/>
              <pc:sldLayoutMk cId="942519667" sldId="2147483661"/>
              <ac:picMk id="4" creationId="{C397D3C3-2ACE-45B5-A09A-37D410016EC9}"/>
            </ac:picMkLst>
          </pc:picChg>
          <pc:picChg chg="add del mod">
            <ac:chgData name="Sonny Recio" userId="42fe1a60185e6135" providerId="LiveId" clId="{7E4DC7CC-24CB-44B5-B689-21D009F9A216}" dt="2018-06-14T14:55:01.555" v="5497" actId="478"/>
            <ac:picMkLst>
              <pc:docMk/>
              <pc:sldMasterMk cId="3118783959" sldId="2147483660"/>
              <pc:sldLayoutMk cId="942519667" sldId="2147483661"/>
              <ac:picMk id="5" creationId="{6CFBE082-4852-43DB-9840-911383DDDB8D}"/>
            </ac:picMkLst>
          </pc:picChg>
          <pc:picChg chg="add del mod">
            <ac:chgData name="Sonny Recio" userId="42fe1a60185e6135" providerId="LiveId" clId="{7E4DC7CC-24CB-44B5-B689-21D009F9A216}" dt="2018-06-14T14:57:10.087" v="5502" actId="478"/>
            <ac:picMkLst>
              <pc:docMk/>
              <pc:sldMasterMk cId="3118783959" sldId="2147483660"/>
              <pc:sldLayoutMk cId="942519667" sldId="2147483661"/>
              <ac:picMk id="6" creationId="{4F7E2507-3232-4130-8B39-67F9E3A950DD}"/>
            </ac:picMkLst>
          </pc:picChg>
          <pc:picChg chg="add del mod">
            <ac:chgData name="Sonny Recio" userId="42fe1a60185e6135" providerId="LiveId" clId="{7E4DC7CC-24CB-44B5-B689-21D009F9A216}" dt="2018-06-14T15:02:11.220" v="5511" actId="478"/>
            <ac:picMkLst>
              <pc:docMk/>
              <pc:sldMasterMk cId="3118783959" sldId="2147483660"/>
              <pc:sldLayoutMk cId="942519667" sldId="2147483661"/>
              <ac:picMk id="11" creationId="{C8C96E94-5FC0-4A2A-A140-AF0FA66245F2}"/>
            </ac:picMkLst>
          </pc:picChg>
          <pc:picChg chg="add mod">
            <ac:chgData name="Sonny Recio" userId="42fe1a60185e6135" providerId="LiveId" clId="{7E4DC7CC-24CB-44B5-B689-21D009F9A216}" dt="2018-06-14T15:02:39.986" v="5521" actId="1076"/>
            <ac:picMkLst>
              <pc:docMk/>
              <pc:sldMasterMk cId="3118783959" sldId="2147483660"/>
              <pc:sldLayoutMk cId="942519667" sldId="2147483661"/>
              <ac:picMk id="13" creationId="{7BEF1780-AB73-4519-9931-B6CB7D5AA1FD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D54612-FF45-442D-9C96-86A75409C1CA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3D434959-301D-4069-A2CF-236F3CEA1C22}">
      <dgm:prSet phldrT="[Text]"/>
      <dgm:spPr/>
      <dgm:t>
        <a:bodyPr/>
        <a:lstStyle/>
        <a:p>
          <a:r>
            <a:rPr lang="en-US" dirty="0"/>
            <a:t>Initially rendered component</a:t>
          </a:r>
        </a:p>
      </dgm:t>
    </dgm:pt>
    <dgm:pt modelId="{CC8CF504-D5BD-406C-9834-9D6E139B9D34}" type="parTrans" cxnId="{AAE43676-A8C8-44F5-AA34-BB8DC3C99194}">
      <dgm:prSet/>
      <dgm:spPr/>
      <dgm:t>
        <a:bodyPr/>
        <a:lstStyle/>
        <a:p>
          <a:endParaRPr lang="en-US"/>
        </a:p>
      </dgm:t>
    </dgm:pt>
    <dgm:pt modelId="{A7E14A83-A2EE-4E11-97E5-3D2649D488CA}" type="sibTrans" cxnId="{AAE43676-A8C8-44F5-AA34-BB8DC3C99194}">
      <dgm:prSet/>
      <dgm:spPr/>
      <dgm:t>
        <a:bodyPr/>
        <a:lstStyle/>
        <a:p>
          <a:endParaRPr lang="en-US"/>
        </a:p>
      </dgm:t>
    </dgm:pt>
    <dgm:pt modelId="{E370BF1B-D030-4EDE-8BF5-8B938F4613CB}">
      <dgm:prSet phldrT="[Text]"/>
      <dgm:spPr/>
      <dgm:t>
        <a:bodyPr/>
        <a:lstStyle/>
        <a:p>
          <a:r>
            <a:rPr lang="en-US" dirty="0"/>
            <a:t>User Interaction</a:t>
          </a:r>
        </a:p>
      </dgm:t>
    </dgm:pt>
    <dgm:pt modelId="{8CCD6F73-B56F-4333-8890-68C709A3DD21}" type="parTrans" cxnId="{EFEE0847-ADD1-40D2-80CC-EC3EE6F0CA82}">
      <dgm:prSet/>
      <dgm:spPr/>
      <dgm:t>
        <a:bodyPr/>
        <a:lstStyle/>
        <a:p>
          <a:endParaRPr lang="en-US"/>
        </a:p>
      </dgm:t>
    </dgm:pt>
    <dgm:pt modelId="{785AA956-0AC4-437B-AB46-1B0DD2FB95A4}" type="sibTrans" cxnId="{EFEE0847-ADD1-40D2-80CC-EC3EE6F0CA82}">
      <dgm:prSet/>
      <dgm:spPr/>
      <dgm:t>
        <a:bodyPr/>
        <a:lstStyle/>
        <a:p>
          <a:endParaRPr lang="en-US"/>
        </a:p>
      </dgm:t>
    </dgm:pt>
    <dgm:pt modelId="{E8DA2F3D-FDDA-4D5F-805A-F91D8F02C09F}">
      <dgm:prSet phldrT="[Text]"/>
      <dgm:spPr/>
      <dgm:t>
        <a:bodyPr/>
        <a:lstStyle/>
        <a:p>
          <a:r>
            <a:rPr lang="en-US" dirty="0"/>
            <a:t>Re-rendered component</a:t>
          </a:r>
        </a:p>
      </dgm:t>
    </dgm:pt>
    <dgm:pt modelId="{3CF21C7A-CDA1-4233-9D0D-F324CF2D42CC}" type="parTrans" cxnId="{6695CAE7-E335-463C-BAAD-ED1B7FFF8DDB}">
      <dgm:prSet/>
      <dgm:spPr/>
      <dgm:t>
        <a:bodyPr/>
        <a:lstStyle/>
        <a:p>
          <a:endParaRPr lang="en-US"/>
        </a:p>
      </dgm:t>
    </dgm:pt>
    <dgm:pt modelId="{53617D39-E8EE-4C65-B3F0-B5B460239512}" type="sibTrans" cxnId="{6695CAE7-E335-463C-BAAD-ED1B7FFF8DDB}">
      <dgm:prSet/>
      <dgm:spPr/>
      <dgm:t>
        <a:bodyPr/>
        <a:lstStyle/>
        <a:p>
          <a:endParaRPr lang="en-US"/>
        </a:p>
      </dgm:t>
    </dgm:pt>
    <dgm:pt modelId="{49346A04-751F-4371-9C2F-B82010F95C7E}" type="pres">
      <dgm:prSet presAssocID="{00D54612-FF45-442D-9C96-86A75409C1CA}" presName="Name0" presStyleCnt="0">
        <dgm:presLayoutVars>
          <dgm:dir/>
          <dgm:resizeHandles val="exact"/>
        </dgm:presLayoutVars>
      </dgm:prSet>
      <dgm:spPr/>
    </dgm:pt>
    <dgm:pt modelId="{C443F2A9-29BD-4D3C-A2E8-BB4200EFC5EC}" type="pres">
      <dgm:prSet presAssocID="{3D434959-301D-4069-A2CF-236F3CEA1C22}" presName="node" presStyleLbl="node1" presStyleIdx="0" presStyleCnt="3" custScaleX="59043">
        <dgm:presLayoutVars>
          <dgm:bulletEnabled val="1"/>
        </dgm:presLayoutVars>
      </dgm:prSet>
      <dgm:spPr/>
    </dgm:pt>
    <dgm:pt modelId="{5F96BFBD-5459-4E4A-B11A-960E3336B940}" type="pres">
      <dgm:prSet presAssocID="{A7E14A83-A2EE-4E11-97E5-3D2649D488CA}" presName="sibTrans" presStyleLbl="sibTrans2D1" presStyleIdx="0" presStyleCnt="2" custScaleX="155066"/>
      <dgm:spPr/>
    </dgm:pt>
    <dgm:pt modelId="{F966B178-E3EE-40D6-909E-0192B0D16A04}" type="pres">
      <dgm:prSet presAssocID="{A7E14A83-A2EE-4E11-97E5-3D2649D488CA}" presName="connectorText" presStyleLbl="sibTrans2D1" presStyleIdx="0" presStyleCnt="2"/>
      <dgm:spPr/>
    </dgm:pt>
    <dgm:pt modelId="{39378AB5-9944-444C-8E5B-14DB727669E3}" type="pres">
      <dgm:prSet presAssocID="{E370BF1B-D030-4EDE-8BF5-8B938F4613CB}" presName="node" presStyleLbl="node1" presStyleIdx="1" presStyleCnt="3" custScaleX="59869">
        <dgm:presLayoutVars>
          <dgm:bulletEnabled val="1"/>
        </dgm:presLayoutVars>
      </dgm:prSet>
      <dgm:spPr/>
    </dgm:pt>
    <dgm:pt modelId="{71FD0A60-D3FB-429A-B724-3058B52DA0FF}" type="pres">
      <dgm:prSet presAssocID="{785AA956-0AC4-437B-AB46-1B0DD2FB95A4}" presName="sibTrans" presStyleLbl="sibTrans2D1" presStyleIdx="1" presStyleCnt="2" custScaleX="145119"/>
      <dgm:spPr/>
    </dgm:pt>
    <dgm:pt modelId="{49464081-D41B-4734-A1A6-49B8FAA54707}" type="pres">
      <dgm:prSet presAssocID="{785AA956-0AC4-437B-AB46-1B0DD2FB95A4}" presName="connectorText" presStyleLbl="sibTrans2D1" presStyleIdx="1" presStyleCnt="2"/>
      <dgm:spPr/>
    </dgm:pt>
    <dgm:pt modelId="{64375463-119F-4A9F-9525-70FB83B663E9}" type="pres">
      <dgm:prSet presAssocID="{E8DA2F3D-FDDA-4D5F-805A-F91D8F02C09F}" presName="node" presStyleLbl="node1" presStyleIdx="2" presStyleCnt="3" custScaleX="55397" custLinFactNeighborX="-1930" custLinFactNeighborY="1649">
        <dgm:presLayoutVars>
          <dgm:bulletEnabled val="1"/>
        </dgm:presLayoutVars>
      </dgm:prSet>
      <dgm:spPr/>
    </dgm:pt>
  </dgm:ptLst>
  <dgm:cxnLst>
    <dgm:cxn modelId="{702E573D-D1F4-4390-98D8-8EBEC4256546}" type="presOf" srcId="{E370BF1B-D030-4EDE-8BF5-8B938F4613CB}" destId="{39378AB5-9944-444C-8E5B-14DB727669E3}" srcOrd="0" destOrd="0" presId="urn:microsoft.com/office/officeart/2005/8/layout/process1"/>
    <dgm:cxn modelId="{EFEE0847-ADD1-40D2-80CC-EC3EE6F0CA82}" srcId="{00D54612-FF45-442D-9C96-86A75409C1CA}" destId="{E370BF1B-D030-4EDE-8BF5-8B938F4613CB}" srcOrd="1" destOrd="0" parTransId="{8CCD6F73-B56F-4333-8890-68C709A3DD21}" sibTransId="{785AA956-0AC4-437B-AB46-1B0DD2FB95A4}"/>
    <dgm:cxn modelId="{7A02E448-8170-4DCC-8ED0-9FBC96BF3E44}" type="presOf" srcId="{785AA956-0AC4-437B-AB46-1B0DD2FB95A4}" destId="{71FD0A60-D3FB-429A-B724-3058B52DA0FF}" srcOrd="0" destOrd="0" presId="urn:microsoft.com/office/officeart/2005/8/layout/process1"/>
    <dgm:cxn modelId="{AAE43676-A8C8-44F5-AA34-BB8DC3C99194}" srcId="{00D54612-FF45-442D-9C96-86A75409C1CA}" destId="{3D434959-301D-4069-A2CF-236F3CEA1C22}" srcOrd="0" destOrd="0" parTransId="{CC8CF504-D5BD-406C-9834-9D6E139B9D34}" sibTransId="{A7E14A83-A2EE-4E11-97E5-3D2649D488CA}"/>
    <dgm:cxn modelId="{0496265A-2281-40CF-8333-B8C6E463C324}" type="presOf" srcId="{E8DA2F3D-FDDA-4D5F-805A-F91D8F02C09F}" destId="{64375463-119F-4A9F-9525-70FB83B663E9}" srcOrd="0" destOrd="0" presId="urn:microsoft.com/office/officeart/2005/8/layout/process1"/>
    <dgm:cxn modelId="{771D6186-0D50-4659-8BFE-4A98F4C6FE49}" type="presOf" srcId="{00D54612-FF45-442D-9C96-86A75409C1CA}" destId="{49346A04-751F-4371-9C2F-B82010F95C7E}" srcOrd="0" destOrd="0" presId="urn:microsoft.com/office/officeart/2005/8/layout/process1"/>
    <dgm:cxn modelId="{C6A45596-35A3-4A13-9A78-3879E72839EF}" type="presOf" srcId="{785AA956-0AC4-437B-AB46-1B0DD2FB95A4}" destId="{49464081-D41B-4734-A1A6-49B8FAA54707}" srcOrd="1" destOrd="0" presId="urn:microsoft.com/office/officeart/2005/8/layout/process1"/>
    <dgm:cxn modelId="{106D49A0-2FD5-4594-AED5-50A4158E0F66}" type="presOf" srcId="{A7E14A83-A2EE-4E11-97E5-3D2649D488CA}" destId="{5F96BFBD-5459-4E4A-B11A-960E3336B940}" srcOrd="0" destOrd="0" presId="urn:microsoft.com/office/officeart/2005/8/layout/process1"/>
    <dgm:cxn modelId="{CA09E0AD-7BF1-4806-B71D-7A3DE3071A8B}" type="presOf" srcId="{A7E14A83-A2EE-4E11-97E5-3D2649D488CA}" destId="{F966B178-E3EE-40D6-909E-0192B0D16A04}" srcOrd="1" destOrd="0" presId="urn:microsoft.com/office/officeart/2005/8/layout/process1"/>
    <dgm:cxn modelId="{A23B94D8-2DFD-4600-BF0E-E2FDF464239F}" type="presOf" srcId="{3D434959-301D-4069-A2CF-236F3CEA1C22}" destId="{C443F2A9-29BD-4D3C-A2E8-BB4200EFC5EC}" srcOrd="0" destOrd="0" presId="urn:microsoft.com/office/officeart/2005/8/layout/process1"/>
    <dgm:cxn modelId="{6695CAE7-E335-463C-BAAD-ED1B7FFF8DDB}" srcId="{00D54612-FF45-442D-9C96-86A75409C1CA}" destId="{E8DA2F3D-FDDA-4D5F-805A-F91D8F02C09F}" srcOrd="2" destOrd="0" parTransId="{3CF21C7A-CDA1-4233-9D0D-F324CF2D42CC}" sibTransId="{53617D39-E8EE-4C65-B3F0-B5B460239512}"/>
    <dgm:cxn modelId="{0FE15D71-7593-4A80-9C59-F4F25787E77E}" type="presParOf" srcId="{49346A04-751F-4371-9C2F-B82010F95C7E}" destId="{C443F2A9-29BD-4D3C-A2E8-BB4200EFC5EC}" srcOrd="0" destOrd="0" presId="urn:microsoft.com/office/officeart/2005/8/layout/process1"/>
    <dgm:cxn modelId="{A5D16173-CD7F-42CF-966D-03EC5EF93908}" type="presParOf" srcId="{49346A04-751F-4371-9C2F-B82010F95C7E}" destId="{5F96BFBD-5459-4E4A-B11A-960E3336B940}" srcOrd="1" destOrd="0" presId="urn:microsoft.com/office/officeart/2005/8/layout/process1"/>
    <dgm:cxn modelId="{79EB81AB-92FA-48DD-831E-6B5CB1AD5EB9}" type="presParOf" srcId="{5F96BFBD-5459-4E4A-B11A-960E3336B940}" destId="{F966B178-E3EE-40D6-909E-0192B0D16A04}" srcOrd="0" destOrd="0" presId="urn:microsoft.com/office/officeart/2005/8/layout/process1"/>
    <dgm:cxn modelId="{1AF78B7D-A29A-49AA-AB79-04BB9F1A3409}" type="presParOf" srcId="{49346A04-751F-4371-9C2F-B82010F95C7E}" destId="{39378AB5-9944-444C-8E5B-14DB727669E3}" srcOrd="2" destOrd="0" presId="urn:microsoft.com/office/officeart/2005/8/layout/process1"/>
    <dgm:cxn modelId="{BC68CBAA-AD6F-4EE8-8A3B-03050C6ECCF0}" type="presParOf" srcId="{49346A04-751F-4371-9C2F-B82010F95C7E}" destId="{71FD0A60-D3FB-429A-B724-3058B52DA0FF}" srcOrd="3" destOrd="0" presId="urn:microsoft.com/office/officeart/2005/8/layout/process1"/>
    <dgm:cxn modelId="{48D0DC8F-4EB2-4CE1-B749-19764280E4DD}" type="presParOf" srcId="{71FD0A60-D3FB-429A-B724-3058B52DA0FF}" destId="{49464081-D41B-4734-A1A6-49B8FAA54707}" srcOrd="0" destOrd="0" presId="urn:microsoft.com/office/officeart/2005/8/layout/process1"/>
    <dgm:cxn modelId="{671D87A3-2024-4CA8-ACBC-9DB162D220C6}" type="presParOf" srcId="{49346A04-751F-4371-9C2F-B82010F95C7E}" destId="{64375463-119F-4A9F-9525-70FB83B663E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3F2A9-29BD-4D3C-A2E8-BB4200EFC5EC}">
      <dsp:nvSpPr>
        <dsp:cNvPr id="0" name=""/>
        <dsp:cNvSpPr/>
      </dsp:nvSpPr>
      <dsp:spPr>
        <a:xfrm>
          <a:off x="2129" y="0"/>
          <a:ext cx="2491053" cy="6720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Initially rendered component</a:t>
          </a:r>
        </a:p>
      </dsp:txBody>
      <dsp:txXfrm>
        <a:off x="21813" y="19684"/>
        <a:ext cx="2451685" cy="632709"/>
      </dsp:txXfrm>
    </dsp:sp>
    <dsp:sp modelId="{5F96BFBD-5459-4E4A-B11A-960E3336B940}">
      <dsp:nvSpPr>
        <dsp:cNvPr id="0" name=""/>
        <dsp:cNvSpPr/>
      </dsp:nvSpPr>
      <dsp:spPr>
        <a:xfrm>
          <a:off x="2668822" y="0"/>
          <a:ext cx="1386970" cy="6720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668822" y="134415"/>
        <a:ext cx="1185347" cy="403247"/>
      </dsp:txXfrm>
    </dsp:sp>
    <dsp:sp modelId="{39378AB5-9944-444C-8E5B-14DB727669E3}">
      <dsp:nvSpPr>
        <dsp:cNvPr id="0" name=""/>
        <dsp:cNvSpPr/>
      </dsp:nvSpPr>
      <dsp:spPr>
        <a:xfrm>
          <a:off x="4180802" y="0"/>
          <a:ext cx="2525902" cy="672077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 Interaction</a:t>
          </a:r>
        </a:p>
      </dsp:txBody>
      <dsp:txXfrm>
        <a:off x="4200486" y="19684"/>
        <a:ext cx="2486534" cy="632709"/>
      </dsp:txXfrm>
    </dsp:sp>
    <dsp:sp modelId="{71FD0A60-D3FB-429A-B724-3058B52DA0FF}">
      <dsp:nvSpPr>
        <dsp:cNvPr id="0" name=""/>
        <dsp:cNvSpPr/>
      </dsp:nvSpPr>
      <dsp:spPr>
        <a:xfrm>
          <a:off x="6923902" y="0"/>
          <a:ext cx="1280737" cy="6720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923902" y="134415"/>
        <a:ext cx="1079114" cy="403247"/>
      </dsp:txXfrm>
    </dsp:sp>
    <dsp:sp modelId="{64375463-119F-4A9F-9525-70FB83B663E9}">
      <dsp:nvSpPr>
        <dsp:cNvPr id="0" name=""/>
        <dsp:cNvSpPr/>
      </dsp:nvSpPr>
      <dsp:spPr>
        <a:xfrm>
          <a:off x="8371881" y="0"/>
          <a:ext cx="2337227" cy="672077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Re-rendered component</a:t>
          </a:r>
        </a:p>
      </dsp:txBody>
      <dsp:txXfrm>
        <a:off x="8391565" y="19684"/>
        <a:ext cx="2297859" cy="632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https://webpack.js.org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92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mistake when trying to combine MVC with ReactJS and thinking in MVC while using ReactJS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47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entirely an HTML inside JavaScript but rather a JSX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76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change is caused by user interaction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Component will re-render itself when the state is changed. This is done under the hood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 like in React is it focuses on actions and state, therefore improving the User Experience when using the web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70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as a “component” instead of treating every individual file as html/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Show an image showing the component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some samples of doing the DOM Manipulation using jQuery from React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https://codesandbox.io/s/3x840xqrx6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playground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https://codesandbox.io/s/o5ww2xzx2q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react playground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04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how JSX compiles into plain </a:t>
            </a:r>
            <a:r>
              <a:rPr lang="en-US" dirty="0" err="1"/>
              <a:t>javascript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Tell my struggles in using the ecosystem last 2015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Basically if I want to dig deeper in webpack and babel, I would choose ReactJS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6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65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JSX and not HTML?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68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we’re going to change the state, components will be re-rendered to show the updated state in the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worthy to take note that only Class-based components maintains their own lifecycle. Functional-based component’s doesn’t have its own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99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libraries are starting to catch up in the “state” pattern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Application-level state where the state is the center of the pattern so 2 or more components can reuse the same state and use it for rendering purposes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Application-level state needs libraries like Redux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8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1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Props stands for “properties”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component has properties of its own that we can set to pass the values/data within the child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7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component's value is set by a state, it's called a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controlled component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Naming conventions – small camelCase for functions/helper methods, and big CamelCase for React components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Avoid assigning state to a value directly. Use </a:t>
            </a:r>
            <a:r>
              <a:rPr lang="en-US" b="1" dirty="0" err="1"/>
              <a:t>setState</a:t>
            </a:r>
            <a:r>
              <a:rPr lang="en-US" b="1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81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93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Folder structure: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ReactJS01-Setting-REST-Services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ReactJS02-Applying-Add-Functionality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ReactJS03-Rendering-Menu-Delete-Functionality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ReactJS04-Rendering-MenuIngredient-Delete-Functionality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ReactJS05-Rendering-Grocery-Ingredient-Lists-AddDelete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24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top of the component hierarchy is </a:t>
            </a:r>
            <a:r>
              <a:rPr lang="en-US" b="1" dirty="0"/>
              <a:t>app.js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874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 ajax calls are asynchronous by nature, we still need to call .then() when it’s done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26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Trigger the event inside the child and attach the props in parent component to initiate re-rendering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Try to explain some constraints when the child component deletes a data, particularly since the state for Grocery Menu is in App.js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293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an ability to render list of ingredients, add/delete an ingredient from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Adding an ingredient to Grocery Lists is on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3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56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75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86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you add a prototype to your function, it becomes a class you can instantiate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83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That’s why we use JS libraries and frameworks to streamline and standardize the process of developing </a:t>
            </a:r>
            <a:r>
              <a:rPr lang="en-US" dirty="0" err="1"/>
              <a:t>javascript</a:t>
            </a:r>
            <a:r>
              <a:rPr lang="en-US" dirty="0"/>
              <a:t>. Also, it gives us better structure and strong foundation.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6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 end – Responsible for UI</a:t>
            </a:r>
          </a:p>
          <a:p>
            <a:r>
              <a:rPr lang="en-US" dirty="0"/>
              <a:t>Back end – Responsible for talking to database server and in hosted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44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Lots of buzzwords nowadays like Microservices, APIs and stuff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7FBA0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defTabSz="91378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7D3C3-2ACE-45B5-A09A-37D410016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383" y="2589286"/>
            <a:ext cx="1729835" cy="11837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EF1780-AB73-4519-9931-B6CB7D5AA1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868" y="3628747"/>
            <a:ext cx="1468563" cy="123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19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en-US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6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46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902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3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4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solidFill>
          <a:srgbClr val="7F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897257"/>
            <a:ext cx="12192000" cy="1063487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58349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op right small rectangle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783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72" r:id="rId8"/>
    <p:sldLayoutId id="2147483669" r:id="rId9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ma-international.org/memento/history.htm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2.png"/><Relationship Id="rId9" Type="http://schemas.microsoft.com/office/2007/relationships/diagramDrawing" Target="../diagrams/drawing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react-redux" TargetMode="External"/><Relationship Id="rId2" Type="http://schemas.openxmlformats.org/officeDocument/2006/relationships/hyperlink" Target="https://www.udemy.com/webpack-2-the-complete-developers-guide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Sonny Recio | </a:t>
            </a:r>
            <a:r>
              <a:rPr lang="en-US" dirty="0" err="1"/>
              <a:t>Fullstack</a:t>
            </a:r>
            <a:r>
              <a:rPr lang="en-US" dirty="0"/>
              <a:t> Web Developer (MS Technologies)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Laravel5, Webpack, ReactJS Bootcamp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573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D4EC-0E86-48AB-AC16-14601CAA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ECMAScript? What’s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5F2E-2AB0-4CF1-99A8-D23E88C9AF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/>
              <a:t>“Such standards would make it possible to use data prepared for, or even by, a computer made by one manufacturer to be on a computer made by another with the minimum of alteration. Also it would avoid duplication of work in the preparation of, for example, programming languages by several manufacturers.”</a:t>
            </a:r>
          </a:p>
          <a:p>
            <a:pPr marL="0" indent="0">
              <a:buNone/>
            </a:pPr>
            <a:r>
              <a:rPr lang="en-US" sz="2000" i="1" dirty="0"/>
              <a:t>-ECMA International</a:t>
            </a:r>
          </a:p>
          <a:p>
            <a:r>
              <a:rPr lang="en-US" dirty="0"/>
              <a:t>An organization that was created to standardize JavaScript</a:t>
            </a:r>
          </a:p>
          <a:p>
            <a:r>
              <a:rPr lang="en-US" dirty="0"/>
              <a:t>ECMAScript is commonly used for client-side scripting on the World Wide Web, and it is increasingly being used for writing server applications and services using Node.js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Source: </a:t>
            </a:r>
            <a:r>
              <a:rPr lang="en-US" sz="2000" dirty="0">
                <a:hlinkClick r:id="rId2"/>
              </a:rPr>
              <a:t>https://www.ecma-international.org/memento/history.htm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F21-1E84-437B-9EE1-167966CD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ES2015/ES6 syntax improves the current structure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143FC-78C8-467B-B85A-0180A89B564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Improved Array helper methods</a:t>
            </a:r>
          </a:p>
          <a:p>
            <a:r>
              <a:rPr lang="en-US" dirty="0"/>
              <a:t>Enhanced Object Literals</a:t>
            </a:r>
          </a:p>
          <a:p>
            <a:r>
              <a:rPr lang="en-US" dirty="0"/>
              <a:t>The Rest Operator</a:t>
            </a:r>
          </a:p>
          <a:p>
            <a:r>
              <a:rPr lang="en-US" dirty="0"/>
              <a:t>The Spread Operator</a:t>
            </a:r>
          </a:p>
          <a:p>
            <a:r>
              <a:rPr lang="en-US" dirty="0" err="1"/>
              <a:t>Destructuring</a:t>
            </a:r>
            <a:endParaRPr lang="en-US" dirty="0"/>
          </a:p>
          <a:p>
            <a:r>
              <a:rPr lang="en-US" dirty="0"/>
              <a:t>Improved Class construction than using prototypical class</a:t>
            </a:r>
          </a:p>
          <a:p>
            <a:r>
              <a:rPr lang="en-US" dirty="0"/>
              <a:t>Generators</a:t>
            </a:r>
          </a:p>
        </p:txBody>
      </p:sp>
    </p:spTree>
    <p:extLst>
      <p:ext uri="{BB962C8B-B14F-4D97-AF65-F5344CB8AC3E}">
        <p14:creationId xmlns:p14="http://schemas.microsoft.com/office/powerpoint/2010/main" val="344982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F333-9512-43D2-8FDC-6F3215F5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Module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3D8D7-C312-4B20-BFFF-6133D319FA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odule System &#10;CommonJS &#10;AMD &#10;ES2015 &#10;Common Syntax &#10;require &#10;module.exports &#10;require &#10;define &#10;import &#10;export ">
            <a:extLst>
              <a:ext uri="{FF2B5EF4-FFF2-40B4-BE49-F238E27FC236}">
                <a16:creationId xmlns:a16="http://schemas.microsoft.com/office/drawing/2014/main" id="{73457F3D-18AD-4B08-8AC5-BA46C18BA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8226"/>
            <a:ext cx="12192000" cy="552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48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586243F-C764-44DE-8F10-D061E92C7B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702A91-A621-4C75-8A47-4C4B4B26A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71" y="2415641"/>
            <a:ext cx="8579886" cy="2603307"/>
          </a:xfrm>
        </p:spPr>
        <p:txBody>
          <a:bodyPr/>
          <a:lstStyle/>
          <a:p>
            <a:r>
              <a:rPr lang="en-US" dirty="0"/>
              <a:t>The challenge of Modern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2167659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238561-3831-4204-A6F7-7D848E36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is confusing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4112F-D970-4ACE-B5F0-B0E1EFF88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48" y="887384"/>
            <a:ext cx="103251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07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52E6-985A-45B2-9FF1-F2E5160A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JavaScript libraries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6265B-E893-465C-A3FF-E62FF7E4F5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Go to github and look for libraries with lots of community support</a:t>
            </a:r>
          </a:p>
          <a:p>
            <a:r>
              <a:rPr lang="en-US" dirty="0"/>
              <a:t>Learn what are your needs for development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06A93-ADF5-41FF-A0DB-531F9AC598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" t="23100" r="15404" b="22120"/>
          <a:stretch/>
        </p:blipFill>
        <p:spPr>
          <a:xfrm>
            <a:off x="265210" y="5146186"/>
            <a:ext cx="4217894" cy="1269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750E9-BDE1-4A5D-9F2E-EEEA7DAB1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60" y="3500335"/>
            <a:ext cx="1578233" cy="1334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B833A9-8B62-4440-9893-FE95E20C3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802" y="3567953"/>
            <a:ext cx="1578233" cy="15782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747607-67F1-4854-B2D6-B0123EFB4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57" y="4979422"/>
            <a:ext cx="1815275" cy="181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2A0187-1DB7-4CD0-8F24-2BC21CB592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61" y="3199290"/>
            <a:ext cx="1759745" cy="17597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6D98AE-A57A-4EBD-B622-C73F36C22A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28" y="4743499"/>
            <a:ext cx="1705867" cy="17058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7A76A7-D36F-4F03-BDD4-936E6209BD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638" y="3429000"/>
            <a:ext cx="2364441" cy="157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9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494C-823F-411C-A52A-CBC43E8E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F9901-9ED4-47F6-A345-7002DEAD86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Processes requests by user in just one page</a:t>
            </a:r>
          </a:p>
          <a:p>
            <a:r>
              <a:rPr lang="en-US" dirty="0"/>
              <a:t>Renders some of user request without full page load</a:t>
            </a:r>
          </a:p>
        </p:txBody>
      </p:sp>
    </p:spTree>
    <p:extLst>
      <p:ext uri="{BB962C8B-B14F-4D97-AF65-F5344CB8AC3E}">
        <p14:creationId xmlns:p14="http://schemas.microsoft.com/office/powerpoint/2010/main" val="3219571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9A1A-B36C-4D9E-B203-B5954DC0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</p:spPr>
        <p:txBody>
          <a:bodyPr/>
          <a:lstStyle/>
          <a:p>
            <a:r>
              <a:rPr lang="en-US" dirty="0"/>
              <a:t>How Single Page Application works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1E418F-78F9-41F3-92C2-09DB979550A0}"/>
              </a:ext>
            </a:extLst>
          </p:cNvPr>
          <p:cNvSpPr/>
          <p:nvPr/>
        </p:nvSpPr>
        <p:spPr>
          <a:xfrm>
            <a:off x="424337" y="3030760"/>
            <a:ext cx="1706654" cy="9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Interaction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F1AB5E-6223-4704-930B-4F463340916F}"/>
              </a:ext>
            </a:extLst>
          </p:cNvPr>
          <p:cNvSpPr/>
          <p:nvPr/>
        </p:nvSpPr>
        <p:spPr>
          <a:xfrm>
            <a:off x="3452618" y="3030760"/>
            <a:ext cx="1800785" cy="9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969497-DFA7-4330-9781-EB853C9E7F3B}"/>
              </a:ext>
            </a:extLst>
          </p:cNvPr>
          <p:cNvSpPr/>
          <p:nvPr/>
        </p:nvSpPr>
        <p:spPr>
          <a:xfrm>
            <a:off x="7611586" y="1726395"/>
            <a:ext cx="1483109" cy="820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04215-8908-4642-9941-9E37EB9A395D}"/>
              </a:ext>
            </a:extLst>
          </p:cNvPr>
          <p:cNvSpPr txBox="1"/>
          <p:nvPr/>
        </p:nvSpPr>
        <p:spPr>
          <a:xfrm>
            <a:off x="5181600" y="5866108"/>
            <a:ext cx="25189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AJAX requests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754AED-7985-4397-9F49-B12A60768E93}"/>
              </a:ext>
            </a:extLst>
          </p:cNvPr>
          <p:cNvSpPr/>
          <p:nvPr/>
        </p:nvSpPr>
        <p:spPr>
          <a:xfrm>
            <a:off x="7642962" y="3160748"/>
            <a:ext cx="1483109" cy="820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A609C6-E517-4689-9564-D40BC4B8B84E}"/>
              </a:ext>
            </a:extLst>
          </p:cNvPr>
          <p:cNvSpPr/>
          <p:nvPr/>
        </p:nvSpPr>
        <p:spPr>
          <a:xfrm>
            <a:off x="7674338" y="4595101"/>
            <a:ext cx="1483109" cy="820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05C7E0A-B768-48A9-B6FE-DB786B3167AF}"/>
              </a:ext>
            </a:extLst>
          </p:cNvPr>
          <p:cNvSpPr/>
          <p:nvPr/>
        </p:nvSpPr>
        <p:spPr>
          <a:xfrm rot="20223703">
            <a:off x="5376276" y="2419544"/>
            <a:ext cx="2081063" cy="47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B7D8320-E855-4A17-A4CA-AC140C2F4D2D}"/>
              </a:ext>
            </a:extLst>
          </p:cNvPr>
          <p:cNvSpPr/>
          <p:nvPr/>
        </p:nvSpPr>
        <p:spPr>
          <a:xfrm>
            <a:off x="5529684" y="3313147"/>
            <a:ext cx="2047314" cy="47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35E5BF8-8FE7-449D-987F-7C29637D8E42}"/>
              </a:ext>
            </a:extLst>
          </p:cNvPr>
          <p:cNvSpPr/>
          <p:nvPr/>
        </p:nvSpPr>
        <p:spPr>
          <a:xfrm>
            <a:off x="2288914" y="3344524"/>
            <a:ext cx="1092575" cy="47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E06F0B7-7D38-48D1-854F-34A9EED97E1E}"/>
              </a:ext>
            </a:extLst>
          </p:cNvPr>
          <p:cNvSpPr/>
          <p:nvPr/>
        </p:nvSpPr>
        <p:spPr>
          <a:xfrm rot="1237223">
            <a:off x="5374055" y="4122213"/>
            <a:ext cx="2047314" cy="47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9C30D6-3E54-4204-AFC9-8F4D5049F5C2}"/>
              </a:ext>
            </a:extLst>
          </p:cNvPr>
          <p:cNvSpPr/>
          <p:nvPr/>
        </p:nvSpPr>
        <p:spPr>
          <a:xfrm>
            <a:off x="10498220" y="3169712"/>
            <a:ext cx="1483109" cy="820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E9E2106-1B6C-4E13-ABD6-2D267411993D}"/>
              </a:ext>
            </a:extLst>
          </p:cNvPr>
          <p:cNvSpPr/>
          <p:nvPr/>
        </p:nvSpPr>
        <p:spPr>
          <a:xfrm rot="2518770">
            <a:off x="9208644" y="2160987"/>
            <a:ext cx="1243443" cy="47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3072548-C441-46D2-8412-FC70B4071CBE}"/>
              </a:ext>
            </a:extLst>
          </p:cNvPr>
          <p:cNvSpPr/>
          <p:nvPr/>
        </p:nvSpPr>
        <p:spPr>
          <a:xfrm>
            <a:off x="9206500" y="3401620"/>
            <a:ext cx="1243443" cy="47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AA4C7A7-AB5B-4397-8A10-09841C7D2015}"/>
              </a:ext>
            </a:extLst>
          </p:cNvPr>
          <p:cNvSpPr/>
          <p:nvPr/>
        </p:nvSpPr>
        <p:spPr>
          <a:xfrm rot="19593721">
            <a:off x="9233267" y="4446986"/>
            <a:ext cx="1243443" cy="47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A76DB5-9670-44B0-B1F5-457B6EF57A5B}"/>
              </a:ext>
            </a:extLst>
          </p:cNvPr>
          <p:cNvSpPr txBox="1"/>
          <p:nvPr/>
        </p:nvSpPr>
        <p:spPr>
          <a:xfrm>
            <a:off x="8807993" y="5835356"/>
            <a:ext cx="25189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API talks to the server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D09597A-972D-45B7-ABBC-57A855651647}"/>
              </a:ext>
            </a:extLst>
          </p:cNvPr>
          <p:cNvCxnSpPr>
            <a:stCxn id="15" idx="0"/>
            <a:endCxn id="5" idx="0"/>
          </p:cNvCxnSpPr>
          <p:nvPr/>
        </p:nvCxnSpPr>
        <p:spPr>
          <a:xfrm rot="16200000" flipV="1">
            <a:off x="7726917" y="-343146"/>
            <a:ext cx="138952" cy="6886764"/>
          </a:xfrm>
          <a:prstGeom prst="curvedConnector3">
            <a:avLst>
              <a:gd name="adj1" fmla="val 13064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7CC3FB-C3F3-40E1-B3B0-F71C8C7264C4}"/>
              </a:ext>
            </a:extLst>
          </p:cNvPr>
          <p:cNvSpPr txBox="1"/>
          <p:nvPr/>
        </p:nvSpPr>
        <p:spPr>
          <a:xfrm>
            <a:off x="1155986" y="1519683"/>
            <a:ext cx="4066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responds and returns a JSON format for JavaScript to process and render in specific areas of webpage</a:t>
            </a:r>
          </a:p>
        </p:txBody>
      </p:sp>
    </p:spTree>
    <p:extLst>
      <p:ext uri="{BB962C8B-B14F-4D97-AF65-F5344CB8AC3E}">
        <p14:creationId xmlns:p14="http://schemas.microsoft.com/office/powerpoint/2010/main" val="1978828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758C-6721-4EBD-9258-CB7EE3F6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Bundling </a:t>
            </a:r>
            <a:r>
              <a:rPr lang="en-US" dirty="0" err="1"/>
              <a:t>Javascript</a:t>
            </a:r>
            <a:r>
              <a:rPr lang="en-US" dirty="0"/>
              <a:t> libraries / packages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74A039-237D-4A1C-8064-6D91E587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06" y="1454331"/>
            <a:ext cx="9883588" cy="507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87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2073-1370-458F-817B-4A394FBE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with vanilla </a:t>
            </a:r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D02E7-36A0-486B-8DB9-92594BB39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800" y="930599"/>
            <a:ext cx="8840400" cy="592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5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Meet Sonny Recio | ‏@</a:t>
            </a:r>
            <a:r>
              <a:rPr lang="en-US" sz="4000" dirty="0" err="1"/>
              <a:t>yellowflashdev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Fullstack</a:t>
            </a:r>
            <a:r>
              <a:rPr lang="en-US" b="1" dirty="0"/>
              <a:t> Web Developer</a:t>
            </a:r>
          </a:p>
          <a:p>
            <a:pPr marL="457046" lvl="1" indent="0">
              <a:buNone/>
            </a:pPr>
            <a:r>
              <a:rPr lang="en-US" dirty="0"/>
              <a:t>Specializes in MS technologies such as ASP.net MVC for 5 years</a:t>
            </a:r>
          </a:p>
          <a:p>
            <a:pPr marL="457046" lvl="1" indent="0">
              <a:buNone/>
            </a:pPr>
            <a:r>
              <a:rPr lang="en-US" dirty="0"/>
              <a:t>Well-versed in using front-end technologies such as </a:t>
            </a:r>
            <a:r>
              <a:rPr lang="en-US" dirty="0" err="1"/>
              <a:t>Javascript</a:t>
            </a:r>
            <a:r>
              <a:rPr lang="en-US" dirty="0"/>
              <a:t>, ReactJS, Redux, Redux Saga</a:t>
            </a:r>
          </a:p>
          <a:p>
            <a:pPr marL="457046" lvl="1" indent="0">
              <a:buNone/>
            </a:pPr>
            <a:r>
              <a:rPr lang="en-US" dirty="0"/>
              <a:t>Practitioner of TDD</a:t>
            </a:r>
          </a:p>
          <a:p>
            <a:pPr marL="0" indent="0">
              <a:buNone/>
            </a:pPr>
            <a:r>
              <a:rPr lang="en-US" b="1" dirty="0"/>
              <a:t>Other specialties</a:t>
            </a:r>
          </a:p>
          <a:p>
            <a:pPr marL="457046" lvl="1" indent="0">
              <a:buNone/>
            </a:pPr>
            <a:r>
              <a:rPr lang="en-US" dirty="0"/>
              <a:t>IT consultant</a:t>
            </a:r>
          </a:p>
          <a:p>
            <a:pPr marL="457046" lvl="1" indent="0">
              <a:buNone/>
            </a:pPr>
            <a:r>
              <a:rPr lang="en-US" dirty="0"/>
              <a:t>Blogger / Article Writer</a:t>
            </a:r>
          </a:p>
          <a:p>
            <a:pPr marL="457046" lvl="1" indent="0">
              <a:buNone/>
            </a:pPr>
            <a:r>
              <a:rPr lang="en-US" dirty="0"/>
              <a:t>Productivity hacker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A919F-6098-4589-B0A3-91860039F1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23" y="182215"/>
            <a:ext cx="551067" cy="5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55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0193-42F1-4E5E-A982-9437F085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and Back-end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B863B-83F6-4621-8327-D5D2D3D0F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4" y="1052225"/>
            <a:ext cx="1124712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98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9932257-F87B-4B05-A1D2-CF702C2D8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C7679A-3212-4CF3-AEFF-A0367D571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solution to Modern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3207952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A319C8-4A6E-4C2A-89A7-5B28CE23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Javascript</a:t>
            </a:r>
            <a:r>
              <a:rPr lang="en-US" dirty="0"/>
              <a:t> library package managers and bundlers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E833F-7C25-45C0-9F0D-91BB296EA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4" y="1030941"/>
            <a:ext cx="2728458" cy="2398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8C0EF5-FA7A-4768-907B-6A7C18516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56" y="1793374"/>
            <a:ext cx="3305816" cy="179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F6E41-5C1C-4AB4-B296-13C995F33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40" y="4269158"/>
            <a:ext cx="4240306" cy="2120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75E441-8AEC-4425-A350-D39E57304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8" t="15883" r="28511" b="16362"/>
          <a:stretch/>
        </p:blipFill>
        <p:spPr>
          <a:xfrm>
            <a:off x="2627842" y="3585755"/>
            <a:ext cx="2622177" cy="283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55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FB59-929C-4337-A75C-23BFDE80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RESTful-services API architecture for back-end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F8097-766A-4F80-BF57-E66BB97F6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59" y="1074340"/>
            <a:ext cx="9236954" cy="572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22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244B461-9F91-4ECD-B698-0F29E49F6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0FF6E4-A0D7-4BA4-9B20-FAFF640AD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Webpack?</a:t>
            </a:r>
          </a:p>
        </p:txBody>
      </p:sp>
    </p:spTree>
    <p:extLst>
      <p:ext uri="{BB962C8B-B14F-4D97-AF65-F5344CB8AC3E}">
        <p14:creationId xmlns:p14="http://schemas.microsoft.com/office/powerpoint/2010/main" val="2579004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E62051-9844-4934-B918-A82268F5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Webpack?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2F66B-144A-47EB-B141-60C8AEA1AD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At its core, webpack is a static module bundler for modern JavaScript applications. When webpack processes your application, it internally builds a dependency graph which maps every module your project needs and generates one or more bundles.</a:t>
            </a:r>
          </a:p>
        </p:txBody>
      </p:sp>
    </p:spTree>
    <p:extLst>
      <p:ext uri="{BB962C8B-B14F-4D97-AF65-F5344CB8AC3E}">
        <p14:creationId xmlns:p14="http://schemas.microsoft.com/office/powerpoint/2010/main" val="2368631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24AB3-D419-4740-BA57-1742AA81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2: Getting Started in React with Laravel API endpoints</a:t>
            </a:r>
          </a:p>
        </p:txBody>
      </p:sp>
    </p:spTree>
    <p:extLst>
      <p:ext uri="{BB962C8B-B14F-4D97-AF65-F5344CB8AC3E}">
        <p14:creationId xmlns:p14="http://schemas.microsoft.com/office/powerpoint/2010/main" val="1754666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AA7CB78B-F5BB-46DE-A483-2DD8711A0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FC7470-4591-485B-BEB3-166A4376C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ReactJS?</a:t>
            </a:r>
          </a:p>
        </p:txBody>
      </p:sp>
    </p:spTree>
    <p:extLst>
      <p:ext uri="{BB962C8B-B14F-4D97-AF65-F5344CB8AC3E}">
        <p14:creationId xmlns:p14="http://schemas.microsoft.com/office/powerpoint/2010/main" val="2428989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20B206-0E2B-42FC-9563-2867002B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115FC0-6F9E-48BD-B442-18C10EFF58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Is a JavaScript library for building user interfaces</a:t>
            </a:r>
          </a:p>
          <a:p>
            <a:r>
              <a:rPr lang="en-US" dirty="0"/>
              <a:t>Is a view layer that focuses on actions, state, component lifecycle</a:t>
            </a:r>
          </a:p>
        </p:txBody>
      </p:sp>
    </p:spTree>
    <p:extLst>
      <p:ext uri="{BB962C8B-B14F-4D97-AF65-F5344CB8AC3E}">
        <p14:creationId xmlns:p14="http://schemas.microsoft.com/office/powerpoint/2010/main" val="1584466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EF581D1-898A-4E8B-B5F7-625BA78A9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9506AC-C10D-48E1-8FED-0EC7C3797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React trying to solve?</a:t>
            </a:r>
          </a:p>
        </p:txBody>
      </p:sp>
    </p:spTree>
    <p:extLst>
      <p:ext uri="{BB962C8B-B14F-4D97-AF65-F5344CB8AC3E}">
        <p14:creationId xmlns:p14="http://schemas.microsoft.com/office/powerpoint/2010/main" val="142070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Bootcamp Topics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72706361"/>
              </p:ext>
            </p:extLst>
          </p:nvPr>
        </p:nvGraphicFramePr>
        <p:xfrm>
          <a:off x="379413" y="1417636"/>
          <a:ext cx="11525250" cy="452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193">
                <a:tc gridSpan="2">
                  <a:txBody>
                    <a:bodyPr/>
                    <a:lstStyle/>
                    <a:p>
                      <a:r>
                        <a:rPr lang="en-US" sz="3600" dirty="0"/>
                        <a:t>Part 1: Introduction</a:t>
                      </a:r>
                      <a:endParaRPr lang="en-US" sz="3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01 | What is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Javascript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>
                        <a:solidFill>
                          <a:schemeClr val="dk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02 | The challenge of Modern Web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03</a:t>
                      </a:r>
                      <a:r>
                        <a:rPr lang="en-US" sz="24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| The solution to Modern Web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04 | What is Webpack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564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F7069B-8C45-4065-BEB0-5C4D8628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React trying to solve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2F8872-26B9-4A9B-AAB2-98DB1061574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Component-based paradigm instead of manipulating DOM directly</a:t>
            </a:r>
          </a:p>
          <a:p>
            <a:r>
              <a:rPr lang="en-US" dirty="0"/>
              <a:t>HTML inside JavaScript (JSX syntax)</a:t>
            </a:r>
          </a:p>
          <a:p>
            <a:r>
              <a:rPr lang="en-US" dirty="0"/>
              <a:t>Each Component has its own lifecycle</a:t>
            </a:r>
          </a:p>
          <a:p>
            <a:r>
              <a:rPr lang="en-US" dirty="0"/>
              <a:t>Components maintain their own “state”</a:t>
            </a:r>
          </a:p>
          <a:p>
            <a:r>
              <a:rPr lang="en-US" dirty="0"/>
              <a:t>Event-driven components</a:t>
            </a:r>
          </a:p>
          <a:p>
            <a:r>
              <a:rPr lang="en-US" dirty="0"/>
              <a:t>Rendering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03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5795B46-0C45-4C17-93C4-418C5CD14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B4F6BB-6BE1-4E3F-B659-B837ECF93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ReactJS Philosophy</a:t>
            </a:r>
          </a:p>
        </p:txBody>
      </p:sp>
    </p:spTree>
    <p:extLst>
      <p:ext uri="{BB962C8B-B14F-4D97-AF65-F5344CB8AC3E}">
        <p14:creationId xmlns:p14="http://schemas.microsoft.com/office/powerpoint/2010/main" val="2087336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A1B2-E12A-4FA9-B778-F0FD3B49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ReactJS design philosophy explained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066FC-AFC3-40B5-8F12-FC2755468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16" y="2286027"/>
            <a:ext cx="2811726" cy="1493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E919BE-8DA9-4F73-B0F4-BD882368D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390" y="1564045"/>
            <a:ext cx="2823156" cy="2937454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3A36347-5509-4F2B-9E3E-F8234D326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8134273"/>
              </p:ext>
            </p:extLst>
          </p:nvPr>
        </p:nvGraphicFramePr>
        <p:xfrm>
          <a:off x="598488" y="5675502"/>
          <a:ext cx="10733682" cy="672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B4262B90-2EB5-4CDD-98FE-F594A0E91CFA}"/>
              </a:ext>
            </a:extLst>
          </p:cNvPr>
          <p:cNvSpPr/>
          <p:nvPr/>
        </p:nvSpPr>
        <p:spPr>
          <a:xfrm>
            <a:off x="3074606" y="2574014"/>
            <a:ext cx="1604972" cy="871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Actions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FB2C84C-F3A3-4346-B5DC-AAD05830E27E}"/>
              </a:ext>
            </a:extLst>
          </p:cNvPr>
          <p:cNvSpPr/>
          <p:nvPr/>
        </p:nvSpPr>
        <p:spPr>
          <a:xfrm>
            <a:off x="7003305" y="2517431"/>
            <a:ext cx="2306085" cy="984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State change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0A28F0-32D6-44E7-9C83-B52BA8006971}"/>
              </a:ext>
            </a:extLst>
          </p:cNvPr>
          <p:cNvSpPr/>
          <p:nvPr/>
        </p:nvSpPr>
        <p:spPr>
          <a:xfrm>
            <a:off x="4816742" y="2102683"/>
            <a:ext cx="2022847" cy="186017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8F562-1DB4-45AA-AC0A-4C12C9BD5BA8}"/>
              </a:ext>
            </a:extLst>
          </p:cNvPr>
          <p:cNvSpPr txBox="1"/>
          <p:nvPr/>
        </p:nvSpPr>
        <p:spPr>
          <a:xfrm>
            <a:off x="5031309" y="2499386"/>
            <a:ext cx="202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click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BC567-D6F9-493A-893D-D6B2174D7976}"/>
              </a:ext>
            </a:extLst>
          </p:cNvPr>
          <p:cNvSpPr txBox="1"/>
          <p:nvPr/>
        </p:nvSpPr>
        <p:spPr>
          <a:xfrm>
            <a:off x="5548073" y="2212721"/>
            <a:ext cx="202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9A2284-4569-4BCB-B214-10527A40C948}"/>
              </a:ext>
            </a:extLst>
          </p:cNvPr>
          <p:cNvSpPr txBox="1"/>
          <p:nvPr/>
        </p:nvSpPr>
        <p:spPr>
          <a:xfrm>
            <a:off x="5421922" y="2773677"/>
            <a:ext cx="202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Mouse enter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4E1A96-D76A-4CB7-84FA-51D0A3635770}"/>
              </a:ext>
            </a:extLst>
          </p:cNvPr>
          <p:cNvSpPr txBox="1"/>
          <p:nvPr/>
        </p:nvSpPr>
        <p:spPr>
          <a:xfrm>
            <a:off x="4879382" y="3069702"/>
            <a:ext cx="202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Leave controls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B22F48-C9FC-4785-9AD7-72EA91C1247A}"/>
              </a:ext>
            </a:extLst>
          </p:cNvPr>
          <p:cNvSpPr txBox="1"/>
          <p:nvPr/>
        </p:nvSpPr>
        <p:spPr>
          <a:xfrm>
            <a:off x="5162620" y="3431528"/>
            <a:ext cx="202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Form submit</a:t>
            </a:r>
          </a:p>
        </p:txBody>
      </p:sp>
    </p:spTree>
    <p:extLst>
      <p:ext uri="{BB962C8B-B14F-4D97-AF65-F5344CB8AC3E}">
        <p14:creationId xmlns:p14="http://schemas.microsoft.com/office/powerpoint/2010/main" val="4246504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C9D9-A29B-4D02-A647-82B71CA6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65590"/>
            <a:ext cx="11524432" cy="1063487"/>
          </a:xfrm>
        </p:spPr>
        <p:txBody>
          <a:bodyPr/>
          <a:lstStyle/>
          <a:p>
            <a:r>
              <a:rPr lang="en-US" dirty="0"/>
              <a:t>JavaScript libraries nowadays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A939DFF-789A-4C9E-89FB-596D2172B247}"/>
              </a:ext>
            </a:extLst>
          </p:cNvPr>
          <p:cNvSpPr/>
          <p:nvPr/>
        </p:nvSpPr>
        <p:spPr>
          <a:xfrm>
            <a:off x="3060795" y="1477464"/>
            <a:ext cx="5780116" cy="4366953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72037-3877-4F63-898C-7C492EB16DF2}"/>
              </a:ext>
            </a:extLst>
          </p:cNvPr>
          <p:cNvSpPr txBox="1"/>
          <p:nvPr/>
        </p:nvSpPr>
        <p:spPr>
          <a:xfrm>
            <a:off x="5571238" y="2830530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09E73-E3F1-4D95-AC52-7A880D83C62F}"/>
              </a:ext>
            </a:extLst>
          </p:cNvPr>
          <p:cNvSpPr txBox="1"/>
          <p:nvPr/>
        </p:nvSpPr>
        <p:spPr>
          <a:xfrm>
            <a:off x="4274106" y="4801055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7A95B-90F5-4156-A7A5-14368F6C50A0}"/>
              </a:ext>
            </a:extLst>
          </p:cNvPr>
          <p:cNvSpPr txBox="1"/>
          <p:nvPr/>
        </p:nvSpPr>
        <p:spPr>
          <a:xfrm>
            <a:off x="6603412" y="4792458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JavaScript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288941-5C43-45B5-A228-34B57D19F1D8}"/>
              </a:ext>
            </a:extLst>
          </p:cNvPr>
          <p:cNvCxnSpPr>
            <a:cxnSpLocks/>
          </p:cNvCxnSpPr>
          <p:nvPr/>
        </p:nvCxnSpPr>
        <p:spPr>
          <a:xfrm flipV="1">
            <a:off x="5950853" y="4159474"/>
            <a:ext cx="0" cy="16849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DE423E-CD01-4D5D-AF64-A3EA40B57596}"/>
              </a:ext>
            </a:extLst>
          </p:cNvPr>
          <p:cNvCxnSpPr>
            <a:cxnSpLocks/>
          </p:cNvCxnSpPr>
          <p:nvPr/>
        </p:nvCxnSpPr>
        <p:spPr>
          <a:xfrm flipH="1" flipV="1">
            <a:off x="4856899" y="3158575"/>
            <a:ext cx="1093954" cy="100089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3E2280-2A6A-4116-A4D5-73658182852D}"/>
              </a:ext>
            </a:extLst>
          </p:cNvPr>
          <p:cNvCxnSpPr>
            <a:cxnSpLocks/>
          </p:cNvCxnSpPr>
          <p:nvPr/>
        </p:nvCxnSpPr>
        <p:spPr>
          <a:xfrm flipH="1">
            <a:off x="5950853" y="3254726"/>
            <a:ext cx="1152422" cy="9047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17E0006-88DA-466A-BCA0-F08991B93E11}"/>
              </a:ext>
            </a:extLst>
          </p:cNvPr>
          <p:cNvSpPr txBox="1"/>
          <p:nvPr/>
        </p:nvSpPr>
        <p:spPr>
          <a:xfrm>
            <a:off x="4168590" y="5996766"/>
            <a:ext cx="3514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710828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7D1DBA-CC3B-427B-AB93-4271C8F2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8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236592D-91EE-483B-8396-9A359F1B2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2EA1C5-4866-4C09-B5DB-6D3E4E615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Advantages of using React</a:t>
            </a:r>
          </a:p>
        </p:txBody>
      </p:sp>
    </p:spTree>
    <p:extLst>
      <p:ext uri="{BB962C8B-B14F-4D97-AF65-F5344CB8AC3E}">
        <p14:creationId xmlns:p14="http://schemas.microsoft.com/office/powerpoint/2010/main" val="2340454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FFE9D9-5DAA-49AD-99F3-7424034E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React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DB084-0ABA-40A4-ABDF-FCB79D6454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Each component has its own state and lifecycle to retain data or information</a:t>
            </a:r>
          </a:p>
          <a:p>
            <a:r>
              <a:rPr lang="en-US" dirty="0"/>
              <a:t>Each component has its own actions that allows User interaction seem fluid</a:t>
            </a:r>
          </a:p>
          <a:p>
            <a:r>
              <a:rPr lang="en-US" dirty="0"/>
              <a:t>Total flexibility of the ecosystem</a:t>
            </a:r>
          </a:p>
          <a:p>
            <a:r>
              <a:rPr lang="en-US" dirty="0"/>
              <a:t>Encourages functional way of doing things (immutable data)</a:t>
            </a:r>
          </a:p>
          <a:p>
            <a:r>
              <a:rPr lang="en-US" dirty="0"/>
              <a:t>It’s closer to vanilla </a:t>
            </a:r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1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DB7C5D4-8F4E-452D-B38C-F46FE77BF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F30803-048C-4E2D-8208-B1E1CF27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 of using React</a:t>
            </a:r>
          </a:p>
        </p:txBody>
      </p:sp>
    </p:spTree>
    <p:extLst>
      <p:ext uri="{BB962C8B-B14F-4D97-AF65-F5344CB8AC3E}">
        <p14:creationId xmlns:p14="http://schemas.microsoft.com/office/powerpoint/2010/main" val="937778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F208AB-605B-40FC-8498-D4AE93A7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using React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A78C8-9691-4810-8411-0BABFC18AF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You need </a:t>
            </a:r>
            <a:r>
              <a:rPr lang="en-US" dirty="0" err="1"/>
              <a:t>transpiler</a:t>
            </a:r>
            <a:r>
              <a:rPr lang="en-US" dirty="0"/>
              <a:t> like Babel to use JSX syntax</a:t>
            </a:r>
          </a:p>
          <a:p>
            <a:r>
              <a:rPr lang="en-US" dirty="0"/>
              <a:t>You need to learn webpack to set everything up</a:t>
            </a:r>
          </a:p>
          <a:p>
            <a:r>
              <a:rPr lang="en-US" dirty="0"/>
              <a:t>The library encourages “you’re on your own”</a:t>
            </a:r>
          </a:p>
          <a:p>
            <a:r>
              <a:rPr lang="en-US" dirty="0"/>
              <a:t>The code could get unmanageable if not architected properly</a:t>
            </a:r>
          </a:p>
          <a:p>
            <a:r>
              <a:rPr lang="en-US" dirty="0"/>
              <a:t>Hard to build your own starting project </a:t>
            </a:r>
            <a:r>
              <a:rPr lang="en-US" b="1" dirty="0"/>
              <a:t>from scratch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Solution: Use boilerplate like </a:t>
            </a:r>
            <a:r>
              <a:rPr lang="en-US" b="1" dirty="0"/>
              <a:t>create-react-app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53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843F7AF-4AEA-4D29-9499-BA2E06CF2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A1DE83-880B-464A-8245-99B717F01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basics of React</a:t>
            </a:r>
          </a:p>
        </p:txBody>
      </p:sp>
    </p:spTree>
    <p:extLst>
      <p:ext uri="{BB962C8B-B14F-4D97-AF65-F5344CB8AC3E}">
        <p14:creationId xmlns:p14="http://schemas.microsoft.com/office/powerpoint/2010/main" val="414151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Bootcamp Topics (cont.)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831186421"/>
              </p:ext>
            </p:extLst>
          </p:nvPr>
        </p:nvGraphicFramePr>
        <p:xfrm>
          <a:off x="379514" y="969401"/>
          <a:ext cx="11525250" cy="543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193">
                <a:tc gridSpan="2">
                  <a:txBody>
                    <a:bodyPr/>
                    <a:lstStyle/>
                    <a:p>
                      <a:r>
                        <a:rPr lang="en-US" sz="3600" dirty="0"/>
                        <a:t>Part 2: Jumpstart with ReactJS</a:t>
                      </a:r>
                      <a:endParaRPr lang="en-US" sz="3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01 | What is ReactJS?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06 | The basics of React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02 | What is React trying to solve?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07 | </a:t>
                      </a:r>
                      <a:r>
                        <a:rPr lang="en-US" sz="2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Quickstart</a:t>
                      </a: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with building React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03</a:t>
                      </a:r>
                      <a:r>
                        <a:rPr lang="en-US" sz="24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| ReactJS Philosophy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08 | Creating our first React Component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04 | Pros of using React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09 | Developing CRUD apps using ReactJS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05 | Cons of using React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064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564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90E456-C4B2-4EFB-BFF3-42CB4868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React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BC5A9-D1EA-4FA3-A3E7-9319F89C08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JSX Syntax</a:t>
            </a:r>
          </a:p>
          <a:p>
            <a:r>
              <a:rPr lang="en-US" dirty="0"/>
              <a:t>Rendering Elements in DOM</a:t>
            </a:r>
          </a:p>
          <a:p>
            <a:r>
              <a:rPr lang="en-US" dirty="0"/>
              <a:t>Component Lifecycle</a:t>
            </a:r>
          </a:p>
          <a:p>
            <a:r>
              <a:rPr lang="en-US" dirty="0"/>
              <a:t>Types of state</a:t>
            </a:r>
          </a:p>
          <a:p>
            <a:r>
              <a:rPr lang="en-US" dirty="0"/>
              <a:t>Component Props</a:t>
            </a:r>
          </a:p>
        </p:txBody>
      </p:sp>
    </p:spTree>
    <p:extLst>
      <p:ext uri="{BB962C8B-B14F-4D97-AF65-F5344CB8AC3E}">
        <p14:creationId xmlns:p14="http://schemas.microsoft.com/office/powerpoint/2010/main" val="2671231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F12C-2EA7-437F-AA07-0BC3EF8E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F06A6-9E5A-41FB-9C35-14F220CC8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" y="953185"/>
            <a:ext cx="12021201" cy="20263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779642-3DBE-48FD-ABE6-6E968FE92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" y="3348318"/>
            <a:ext cx="11955162" cy="350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88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3CCC-4261-4964-835A-8FE48B71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Lifecycle</a:t>
            </a:r>
          </a:p>
        </p:txBody>
      </p:sp>
      <p:pic>
        <p:nvPicPr>
          <p:cNvPr id="1026" name="Picture 2" descr="Mounting &#10;constructor &#10;New props &#10;Updating &#10;setState() &#10;forceUpdate() &#10;&quot;Render Phase&quot; &#10;Pure and has no side effects. &#10;May be paused, aborted or &#10;restarted by React. &#10;&quot;Pre-Commit Phase&quot; &#10;Can read the DOM. &#10;&quot;Commit Phase&quot; &#10;Can work with DOM, &#10;run side effects, &#10;schedule updates. &#10;getDerivedStateFromProps &#10;componentDidMount &#10;shouldComponentUpdate &#10;render &#10;getSnapshotBeforeUpdate &#10;React updates DOM and refs &#10;componentDidUpdate &#10;Unmounting &#10;componentWillUnmount ">
            <a:extLst>
              <a:ext uri="{FF2B5EF4-FFF2-40B4-BE49-F238E27FC236}">
                <a16:creationId xmlns:a16="http://schemas.microsoft.com/office/drawing/2014/main" id="{34EF0409-0FCD-451D-B18E-04365099B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54" y="847034"/>
            <a:ext cx="10962652" cy="600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927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92DD-A8CB-43DE-A42D-5DBD3811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681D1-941E-42A2-9ED4-2FAFCDD940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Component-level state (using Class Components)</a:t>
            </a:r>
          </a:p>
          <a:p>
            <a:r>
              <a:rPr lang="en-US" dirty="0"/>
              <a:t>Application-level state (using libraries like Flux, Redux, </a:t>
            </a:r>
            <a:r>
              <a:rPr lang="en-US" dirty="0" err="1"/>
              <a:t>MobX</a:t>
            </a:r>
            <a:r>
              <a:rPr lang="en-US" dirty="0"/>
              <a:t>, and other state management libraries)</a:t>
            </a:r>
          </a:p>
        </p:txBody>
      </p:sp>
    </p:spTree>
    <p:extLst>
      <p:ext uri="{BB962C8B-B14F-4D97-AF65-F5344CB8AC3E}">
        <p14:creationId xmlns:p14="http://schemas.microsoft.com/office/powerpoint/2010/main" val="1333738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DD5A-C730-4DA0-8944-9264F45D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</p:spPr>
        <p:txBody>
          <a:bodyPr/>
          <a:lstStyle/>
          <a:p>
            <a:r>
              <a:rPr lang="en-US" dirty="0"/>
              <a:t>State explained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EFB55E-AD13-4F30-A751-D8B08B4435AB}"/>
              </a:ext>
            </a:extLst>
          </p:cNvPr>
          <p:cNvSpPr/>
          <p:nvPr/>
        </p:nvSpPr>
        <p:spPr>
          <a:xfrm>
            <a:off x="750797" y="2220544"/>
            <a:ext cx="4123765" cy="3926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FBD26-9098-42E8-AD31-38D9E2C70E19}"/>
              </a:ext>
            </a:extLst>
          </p:cNvPr>
          <p:cNvSpPr txBox="1"/>
          <p:nvPr/>
        </p:nvSpPr>
        <p:spPr>
          <a:xfrm>
            <a:off x="1597962" y="1654878"/>
            <a:ext cx="233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Component-level State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BDF9A5-DC4B-43DD-85B0-F9F724393DAE}"/>
              </a:ext>
            </a:extLst>
          </p:cNvPr>
          <p:cNvSpPr/>
          <p:nvPr/>
        </p:nvSpPr>
        <p:spPr>
          <a:xfrm>
            <a:off x="1048576" y="3980021"/>
            <a:ext cx="1187823" cy="625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2552EE-A946-4E51-AD99-938EBED25825}"/>
              </a:ext>
            </a:extLst>
          </p:cNvPr>
          <p:cNvSpPr/>
          <p:nvPr/>
        </p:nvSpPr>
        <p:spPr>
          <a:xfrm>
            <a:off x="2191576" y="3151676"/>
            <a:ext cx="1187823" cy="625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7F2FCB-2267-402D-975C-665BABCA3222}"/>
              </a:ext>
            </a:extLst>
          </p:cNvPr>
          <p:cNvSpPr/>
          <p:nvPr/>
        </p:nvSpPr>
        <p:spPr>
          <a:xfrm>
            <a:off x="3379399" y="3980021"/>
            <a:ext cx="1187823" cy="625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9867FF-E94B-418C-A98B-03389882AEB7}"/>
              </a:ext>
            </a:extLst>
          </p:cNvPr>
          <p:cNvSpPr/>
          <p:nvPr/>
        </p:nvSpPr>
        <p:spPr>
          <a:xfrm>
            <a:off x="2191575" y="4808366"/>
            <a:ext cx="1187823" cy="625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E3B57B-5A77-4997-A4C4-6E1757AAD713}"/>
              </a:ext>
            </a:extLst>
          </p:cNvPr>
          <p:cNvSpPr/>
          <p:nvPr/>
        </p:nvSpPr>
        <p:spPr>
          <a:xfrm>
            <a:off x="6826626" y="2093259"/>
            <a:ext cx="4123765" cy="3926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F8A10C-5D35-40CB-8840-A33E66A28FC8}"/>
              </a:ext>
            </a:extLst>
          </p:cNvPr>
          <p:cNvSpPr txBox="1"/>
          <p:nvPr/>
        </p:nvSpPr>
        <p:spPr>
          <a:xfrm>
            <a:off x="7720854" y="1519536"/>
            <a:ext cx="233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Level State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A9A390-DD86-4F68-811E-CBDD329766F7}"/>
              </a:ext>
            </a:extLst>
          </p:cNvPr>
          <p:cNvSpPr/>
          <p:nvPr/>
        </p:nvSpPr>
        <p:spPr>
          <a:xfrm>
            <a:off x="7034010" y="3980021"/>
            <a:ext cx="1456763" cy="625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E61B05-C5F0-4EBB-96EB-F67F24A968A7}"/>
              </a:ext>
            </a:extLst>
          </p:cNvPr>
          <p:cNvSpPr/>
          <p:nvPr/>
        </p:nvSpPr>
        <p:spPr>
          <a:xfrm>
            <a:off x="8177010" y="3151676"/>
            <a:ext cx="1456763" cy="625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ACD8FFA-2A7D-4F77-B02C-C877E1F288D3}"/>
              </a:ext>
            </a:extLst>
          </p:cNvPr>
          <p:cNvSpPr/>
          <p:nvPr/>
        </p:nvSpPr>
        <p:spPr>
          <a:xfrm>
            <a:off x="9364833" y="3980021"/>
            <a:ext cx="1456763" cy="625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4AF06C-E282-4072-8F6C-69C0552BB0A3}"/>
              </a:ext>
            </a:extLst>
          </p:cNvPr>
          <p:cNvSpPr/>
          <p:nvPr/>
        </p:nvSpPr>
        <p:spPr>
          <a:xfrm>
            <a:off x="8177009" y="4808366"/>
            <a:ext cx="1456763" cy="625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46E7B6-1984-4353-8B9D-FACAC4519A47}"/>
              </a:ext>
            </a:extLst>
          </p:cNvPr>
          <p:cNvSpPr txBox="1"/>
          <p:nvPr/>
        </p:nvSpPr>
        <p:spPr>
          <a:xfrm>
            <a:off x="1597961" y="2515493"/>
            <a:ext cx="2330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FF0FF8-4314-4A44-9002-309F3C5EF987}"/>
              </a:ext>
            </a:extLst>
          </p:cNvPr>
          <p:cNvSpPr txBox="1"/>
          <p:nvPr/>
        </p:nvSpPr>
        <p:spPr>
          <a:xfrm>
            <a:off x="7720853" y="2424065"/>
            <a:ext cx="2330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698083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A9CD-55F3-4E5A-9964-2DA3D018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Props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885EB-98E8-4575-A36F-E123A6EEF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26" y="2340698"/>
            <a:ext cx="11236008" cy="270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916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C3992D3-ADD8-48A6-AB31-56A571650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201B9F-73F5-47E7-8A7F-CEFEFA77E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Quickstart</a:t>
            </a:r>
            <a:r>
              <a:rPr lang="en-US" dirty="0"/>
              <a:t> with building React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80750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676A42-67F0-4294-8E77-CED74344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Quickstart</a:t>
            </a:r>
            <a:r>
              <a:rPr lang="en-US" dirty="0"/>
              <a:t> with building React 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DD0F1-A853-4DCA-80D3-85573BC017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Configuring Webpack Mix to use ReactJS</a:t>
            </a:r>
          </a:p>
          <a:p>
            <a:r>
              <a:rPr lang="en-US" dirty="0"/>
              <a:t>Installing npm packages for react</a:t>
            </a:r>
            <a:r>
              <a:rPr lang="en-US" sz="2000" dirty="0"/>
              <a:t> </a:t>
            </a:r>
            <a:endParaRPr lang="en-US" dirty="0"/>
          </a:p>
          <a:p>
            <a:r>
              <a:rPr lang="en-US" dirty="0"/>
              <a:t>Running npm and php artisan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1699287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4D9E02-48B2-4145-BD2E-2CDEA65C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62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E2955AA-5AC0-436C-A631-ECA30331C2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8A948E-22A6-4068-9DD9-10FEE39D9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our first React Application</a:t>
            </a:r>
          </a:p>
        </p:txBody>
      </p:sp>
    </p:spTree>
    <p:extLst>
      <p:ext uri="{BB962C8B-B14F-4D97-AF65-F5344CB8AC3E}">
        <p14:creationId xmlns:p14="http://schemas.microsoft.com/office/powerpoint/2010/main" val="3448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65C4-9BD3-44BB-AAE8-6ED4B734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Bootcamp Topics (cont.)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15236-AB59-4C11-B298-53AA9FAEF50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454739040"/>
              </p:ext>
            </p:extLst>
          </p:nvPr>
        </p:nvGraphicFramePr>
        <p:xfrm>
          <a:off x="379413" y="1417636"/>
          <a:ext cx="11525250" cy="452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193">
                <a:tc gridSpan="2">
                  <a:txBody>
                    <a:bodyPr/>
                    <a:lstStyle/>
                    <a:p>
                      <a:r>
                        <a:rPr lang="en-US" sz="3600" dirty="0"/>
                        <a:t>Part 3: Where to go from here?(after hackathon)</a:t>
                      </a:r>
                      <a:endParaRPr lang="en-US" sz="3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01 | Q &amp; A 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>
                        <a:solidFill>
                          <a:schemeClr val="dk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marL="0" marR="0" lvl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02 | Recommended resources for self-paced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marL="0" marR="0" lvl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03 | Recommended courses for ReactJS, Laravel, Webpack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marL="0" marR="0" lvl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04</a:t>
                      </a:r>
                      <a:r>
                        <a:rPr lang="en-US" sz="240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| Advices for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5540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A300C1-C6E7-4050-8559-1828C5BA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0D761-2839-48C5-BAD1-9B8681BF3A2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For installing packages</a:t>
            </a:r>
          </a:p>
          <a:p>
            <a:r>
              <a:rPr lang="en-US" b="1" dirty="0"/>
              <a:t>Npm install -&gt; For React project</a:t>
            </a:r>
          </a:p>
          <a:p>
            <a:r>
              <a:rPr lang="en-US" b="1" dirty="0"/>
              <a:t>Composer install -&gt; For Laravel project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For running the Project</a:t>
            </a:r>
          </a:p>
          <a:p>
            <a:r>
              <a:rPr lang="en-US" b="1" dirty="0"/>
              <a:t>Npm run watch</a:t>
            </a:r>
            <a:r>
              <a:rPr lang="en-US" dirty="0"/>
              <a:t> -&gt; For compiling </a:t>
            </a:r>
            <a:r>
              <a:rPr lang="en-US" dirty="0" err="1"/>
              <a:t>javascript</a:t>
            </a:r>
            <a:r>
              <a:rPr lang="en-US" dirty="0"/>
              <a:t> files</a:t>
            </a:r>
          </a:p>
          <a:p>
            <a:r>
              <a:rPr lang="en-US" b="1" dirty="0"/>
              <a:t>Php artisan serve </a:t>
            </a:r>
            <a:r>
              <a:rPr lang="en-US" dirty="0"/>
              <a:t>-&gt; For running Laravel project</a:t>
            </a:r>
          </a:p>
        </p:txBody>
      </p:sp>
    </p:spTree>
    <p:extLst>
      <p:ext uri="{BB962C8B-B14F-4D97-AF65-F5344CB8AC3E}">
        <p14:creationId xmlns:p14="http://schemas.microsoft.com/office/powerpoint/2010/main" val="26063315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8832AD-5AD8-4044-A5B6-90DCDF57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our first React Application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6A269-116D-4420-A683-6C3486B6F7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</a:p>
          <a:p>
            <a:r>
              <a:rPr lang="en-US" dirty="0"/>
              <a:t>Class-based Component</a:t>
            </a:r>
          </a:p>
          <a:p>
            <a:r>
              <a:rPr lang="en-US" dirty="0"/>
              <a:t>Changing the state</a:t>
            </a:r>
          </a:p>
          <a:p>
            <a:r>
              <a:rPr lang="en-US" dirty="0"/>
              <a:t>Controlled component</a:t>
            </a:r>
          </a:p>
          <a:p>
            <a:r>
              <a:rPr lang="en-US" dirty="0"/>
              <a:t>Naming conventions for React projects</a:t>
            </a:r>
          </a:p>
        </p:txBody>
      </p:sp>
    </p:spTree>
    <p:extLst>
      <p:ext uri="{BB962C8B-B14F-4D97-AF65-F5344CB8AC3E}">
        <p14:creationId xmlns:p14="http://schemas.microsoft.com/office/powerpoint/2010/main" val="1625282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EABEC0-ACE7-43A7-A63E-8E1AA3EF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29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955B141-2EE9-4D15-ACB6-D4DE62E90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0F0724-06EB-48FB-AE10-F0A3AA1E5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CRUD apps using ReactJS</a:t>
            </a:r>
          </a:p>
        </p:txBody>
      </p:sp>
    </p:spTree>
    <p:extLst>
      <p:ext uri="{BB962C8B-B14F-4D97-AF65-F5344CB8AC3E}">
        <p14:creationId xmlns:p14="http://schemas.microsoft.com/office/powerpoint/2010/main" val="7841635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51848-2459-45BE-86BF-8303586B4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35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5A4822-78B2-411E-909F-E0001535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</p:spPr>
        <p:txBody>
          <a:bodyPr/>
          <a:lstStyle/>
          <a:p>
            <a:r>
              <a:rPr lang="en-US" dirty="0"/>
              <a:t>Setting up RESTful services from Laravel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E69DF-BD70-40D3-BAFD-CA9F6CE3CA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Install a library called </a:t>
            </a:r>
            <a:r>
              <a:rPr lang="en-US" dirty="0" err="1"/>
              <a:t>Axios</a:t>
            </a:r>
            <a:r>
              <a:rPr lang="en-US" dirty="0"/>
              <a:t> to initiate ajax requests</a:t>
            </a:r>
          </a:p>
          <a:p>
            <a:r>
              <a:rPr lang="en-US" dirty="0"/>
              <a:t>Wrap it up in service function to reuse it later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5E1C0-8972-4DAE-B7BB-1672BCB15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3" y="3429000"/>
            <a:ext cx="12071594" cy="190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212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0F94C-11AA-4DB2-83EB-4A47E6F4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291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5532-FAE8-4132-A26A-A490AD24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Add Menu 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C6E67-0974-4D79-A27D-62B0B33ABE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7" t="17775" r="36719" b="65817"/>
          <a:stretch/>
        </p:blipFill>
        <p:spPr>
          <a:xfrm>
            <a:off x="3567952" y="2424953"/>
            <a:ext cx="4867312" cy="189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60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E4212A-1A99-4022-9FE3-68743E7C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71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AF29-233D-4A41-ACCE-593D23B9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Rendering the Menu Lists with delete functionality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818CD6-2ED1-4B97-81CF-73C72D4991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" t="37125" r="29044" b="4509"/>
          <a:stretch/>
        </p:blipFill>
        <p:spPr>
          <a:xfrm>
            <a:off x="2066365" y="1062316"/>
            <a:ext cx="7933764" cy="56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8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CC3D4E-1F89-4290-9DD7-227301F3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85516"/>
            <a:ext cx="12192000" cy="1063487"/>
          </a:xfrm>
        </p:spPr>
        <p:txBody>
          <a:bodyPr/>
          <a:lstStyle/>
          <a:p>
            <a:r>
              <a:rPr lang="en-US" dirty="0"/>
              <a:t>Part 1: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304707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D74B-1406-4D88-AEB7-2EE69E62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props to fire events in parent component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C9EEC3-D451-443B-B185-7BB56879EF33}"/>
              </a:ext>
            </a:extLst>
          </p:cNvPr>
          <p:cNvSpPr/>
          <p:nvPr/>
        </p:nvSpPr>
        <p:spPr>
          <a:xfrm>
            <a:off x="1427480" y="1767840"/>
            <a:ext cx="5582920" cy="3926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EB68F8-A8F6-4CA0-A15A-3FEFC6B167BB}"/>
              </a:ext>
            </a:extLst>
          </p:cNvPr>
          <p:cNvSpPr/>
          <p:nvPr/>
        </p:nvSpPr>
        <p:spPr>
          <a:xfrm>
            <a:off x="2971800" y="3007360"/>
            <a:ext cx="3728720" cy="2463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A3862-904C-4FB8-91F0-F96692D19F60}"/>
              </a:ext>
            </a:extLst>
          </p:cNvPr>
          <p:cNvSpPr txBox="1"/>
          <p:nvPr/>
        </p:nvSpPr>
        <p:spPr>
          <a:xfrm>
            <a:off x="4643130" y="3164840"/>
            <a:ext cx="243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chemeClr val="bg1"/>
                </a:solidFill>
              </a:rPr>
              <a:t>GroceryMenu</a:t>
            </a:r>
            <a:endParaRPr lang="en-US" sz="25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3DE83F-D5DD-48BE-971C-D3B22818A0FA}"/>
              </a:ext>
            </a:extLst>
          </p:cNvPr>
          <p:cNvCxnSpPr>
            <a:cxnSpLocks/>
            <a:stCxn id="18" idx="1"/>
            <a:endCxn id="16" idx="4"/>
          </p:cNvCxnSpPr>
          <p:nvPr/>
        </p:nvCxnSpPr>
        <p:spPr>
          <a:xfrm flipH="1" flipV="1">
            <a:off x="2334260" y="3007360"/>
            <a:ext cx="1032919" cy="9929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73F7C2-5155-4F16-9CBD-B1E00DF246F9}"/>
              </a:ext>
            </a:extLst>
          </p:cNvPr>
          <p:cNvSpPr txBox="1"/>
          <p:nvPr/>
        </p:nvSpPr>
        <p:spPr>
          <a:xfrm>
            <a:off x="5582920" y="1886714"/>
            <a:ext cx="243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App.js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AAE248-61BB-4F73-B4AB-D5EDB30C3E09}"/>
              </a:ext>
            </a:extLst>
          </p:cNvPr>
          <p:cNvSpPr txBox="1"/>
          <p:nvPr/>
        </p:nvSpPr>
        <p:spPr>
          <a:xfrm>
            <a:off x="7284720" y="2210306"/>
            <a:ext cx="3952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 set the state in </a:t>
            </a:r>
            <a:r>
              <a:rPr lang="en-US" dirty="0" err="1"/>
              <a:t>renderLists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assign </a:t>
            </a:r>
            <a:r>
              <a:rPr lang="en-US" dirty="0" err="1"/>
              <a:t>renderLists</a:t>
            </a:r>
            <a:r>
              <a:rPr lang="en-US" dirty="0"/>
              <a:t> to </a:t>
            </a:r>
            <a:r>
              <a:rPr lang="en-US" dirty="0" err="1"/>
              <a:t>onDelete</a:t>
            </a:r>
            <a:r>
              <a:rPr lang="en-US" dirty="0"/>
              <a:t> props in </a:t>
            </a:r>
            <a:r>
              <a:rPr lang="en-US" dirty="0" err="1"/>
              <a:t>GroceryMenu</a:t>
            </a:r>
            <a:r>
              <a:rPr lang="en-US" dirty="0"/>
              <a:t> component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the </a:t>
            </a:r>
            <a:r>
              <a:rPr lang="en-US" dirty="0" err="1"/>
              <a:t>onDelete</a:t>
            </a:r>
            <a:r>
              <a:rPr lang="en-US" dirty="0"/>
              <a:t> is triggered, </a:t>
            </a:r>
            <a:r>
              <a:rPr lang="en-US" dirty="0" err="1"/>
              <a:t>renderLists</a:t>
            </a:r>
            <a:r>
              <a:rPr lang="en-US" dirty="0"/>
              <a:t> will also be triggered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34BD79-2330-4B07-8540-CE8B4D917657}"/>
              </a:ext>
            </a:extLst>
          </p:cNvPr>
          <p:cNvSpPr/>
          <p:nvPr/>
        </p:nvSpPr>
        <p:spPr>
          <a:xfrm>
            <a:off x="1569720" y="2363768"/>
            <a:ext cx="1529080" cy="6435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5AFE9A-07C6-454C-A15D-FC24928C611E}"/>
              </a:ext>
            </a:extLst>
          </p:cNvPr>
          <p:cNvSpPr txBox="1"/>
          <p:nvPr/>
        </p:nvSpPr>
        <p:spPr>
          <a:xfrm>
            <a:off x="1701800" y="248278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renderLists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AA9FF8-ACB4-4CAD-903D-A564296914A4}"/>
              </a:ext>
            </a:extLst>
          </p:cNvPr>
          <p:cNvSpPr/>
          <p:nvPr/>
        </p:nvSpPr>
        <p:spPr>
          <a:xfrm>
            <a:off x="3143250" y="3906057"/>
            <a:ext cx="1529080" cy="6435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16A2C-A9FD-40C6-9669-11EC339EA719}"/>
              </a:ext>
            </a:extLst>
          </p:cNvPr>
          <p:cNvSpPr txBox="1"/>
          <p:nvPr/>
        </p:nvSpPr>
        <p:spPr>
          <a:xfrm>
            <a:off x="3388365" y="404318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onDelete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2956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248A3A-3414-4623-9CE0-20364F28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558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65AC-2FCB-453B-BC9A-DF6B86FF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Render Menu Ingredients with Add/Delete functionality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F4726-2BBC-4382-A04C-7F78E90E79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5" t="37713" r="29097" b="4902"/>
          <a:stretch/>
        </p:blipFill>
        <p:spPr>
          <a:xfrm>
            <a:off x="1900516" y="1305560"/>
            <a:ext cx="8144436" cy="549068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2521DE-141C-4995-8ABE-CFAA611382BD}"/>
              </a:ext>
            </a:extLst>
          </p:cNvPr>
          <p:cNvSpPr/>
          <p:nvPr/>
        </p:nvSpPr>
        <p:spPr>
          <a:xfrm>
            <a:off x="3076028" y="2226056"/>
            <a:ext cx="434252" cy="3688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565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E75965-DA40-44E3-98EF-5A210205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856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F18420-C5F9-48C2-899A-20393ED9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Rendering Grocery Ingredient lists with add/delete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8CB580C-E8DD-4730-B6BD-24A503A776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" t="33704" r="9798" b="31852"/>
          <a:stretch/>
        </p:blipFill>
        <p:spPr>
          <a:xfrm>
            <a:off x="105405" y="1991360"/>
            <a:ext cx="11981190" cy="402336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AABFF19-ADD2-4CE8-A3D0-99539F3A6CA0}"/>
              </a:ext>
            </a:extLst>
          </p:cNvPr>
          <p:cNvSpPr/>
          <p:nvPr/>
        </p:nvSpPr>
        <p:spPr>
          <a:xfrm>
            <a:off x="9249294" y="1629296"/>
            <a:ext cx="2942705" cy="35356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569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CB2A0E-533B-4F76-B969-8625B021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101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E8081A-7B61-4AFA-A0A0-BF7A253F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Where to go from here?</a:t>
            </a:r>
          </a:p>
        </p:txBody>
      </p:sp>
    </p:spTree>
    <p:extLst>
      <p:ext uri="{BB962C8B-B14F-4D97-AF65-F5344CB8AC3E}">
        <p14:creationId xmlns:p14="http://schemas.microsoft.com/office/powerpoint/2010/main" val="37612164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045F6CA-6F7B-4702-A983-11F37E87B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06176C-64FB-456B-A4D2-57F70793A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Recommended course/MOOC sites for self-paced learning</a:t>
            </a:r>
          </a:p>
        </p:txBody>
      </p:sp>
    </p:spTree>
    <p:extLst>
      <p:ext uri="{BB962C8B-B14F-4D97-AF65-F5344CB8AC3E}">
        <p14:creationId xmlns:p14="http://schemas.microsoft.com/office/powerpoint/2010/main" val="35778525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0C3F24-9227-49FF-A9AF-1711AFD8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sites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9509F-96F2-4A00-846E-DB0211C7D16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Udemy</a:t>
            </a:r>
          </a:p>
          <a:p>
            <a:r>
              <a:rPr lang="en-US" dirty="0"/>
              <a:t>Pluralsight</a:t>
            </a:r>
          </a:p>
          <a:p>
            <a:r>
              <a:rPr lang="en-US" dirty="0"/>
              <a:t>Treehouse</a:t>
            </a:r>
          </a:p>
          <a:p>
            <a:r>
              <a:rPr lang="en-US" dirty="0"/>
              <a:t>Microsoft Virtual Academy</a:t>
            </a:r>
          </a:p>
          <a:p>
            <a:r>
              <a:rPr lang="en-US" dirty="0"/>
              <a:t>Code School</a:t>
            </a:r>
          </a:p>
          <a:p>
            <a:r>
              <a:rPr lang="en-US" dirty="0" err="1"/>
              <a:t>FreeCodeCamp</a:t>
            </a:r>
            <a:endParaRPr lang="en-US" dirty="0"/>
          </a:p>
          <a:p>
            <a:r>
              <a:rPr lang="en-US" dirty="0" err="1"/>
              <a:t>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027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148521D-DCAD-45D3-9D18-EC5D0FFC2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228C1C-725E-4581-B30C-A7775D600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Recommended courses for ReactJS, Laravel, Webpack</a:t>
            </a:r>
          </a:p>
        </p:txBody>
      </p:sp>
    </p:spTree>
    <p:extLst>
      <p:ext uri="{BB962C8B-B14F-4D97-AF65-F5344CB8AC3E}">
        <p14:creationId xmlns:p14="http://schemas.microsoft.com/office/powerpoint/2010/main" val="170684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444A6674-5192-4355-A8AD-CFEDB1A2B1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9D166A-5FB8-42E0-9473-62804BB94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</p:spTree>
    <p:extLst>
      <p:ext uri="{BB962C8B-B14F-4D97-AF65-F5344CB8AC3E}">
        <p14:creationId xmlns:p14="http://schemas.microsoft.com/office/powerpoint/2010/main" val="38245339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21CAAA-1AC8-4E80-9CDB-AE766D82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5C278-DD7E-448F-BF9E-41F3A1ECC7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https://www.udemy.com/webpack-2-the-complete-developers-guide</a:t>
            </a:r>
            <a:endParaRPr lang="en-US" dirty="0"/>
          </a:p>
          <a:p>
            <a:r>
              <a:rPr lang="en-US" dirty="0">
                <a:hlinkClick r:id="rId3"/>
              </a:rPr>
              <a:t>https://www.udemy.com/react-redux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192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148521D-DCAD-45D3-9D18-EC5D0FFC2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228C1C-725E-4581-B30C-A7775D600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Advices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329986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BA755-6094-466D-A140-6BE61A48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F7D86-C652-4531-85CD-010EC2B388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JavaScript (JS) is a lightweight interpreted or JIT-compiled programming language with first-class functions. While it is most well-known as the scripting language for Web pages</a:t>
            </a:r>
          </a:p>
          <a:p>
            <a:r>
              <a:rPr lang="en-US" dirty="0"/>
              <a:t>JavaScript is a prototype-based, multi-paradigm, dynamic language, supporting object-oriented, imperative, and declarative (e.g. functional programming) styles.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Source: </a:t>
            </a:r>
            <a:r>
              <a:rPr lang="en-US" sz="2000" dirty="0">
                <a:hlinkClick r:id="rId3"/>
              </a:rPr>
              <a:t>https://developer.mozilla.org/en-US/docs/Web/JavaScript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7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8886-8ABB-411C-9B47-617CB860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ED7E0-B15E-4D04-8011-257F55694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496" y="752855"/>
            <a:ext cx="7283431" cy="57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23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E5610A3E0D4F42BA2B33F974DB0940" ma:contentTypeVersion="" ma:contentTypeDescription="Create a new document." ma:contentTypeScope="" ma:versionID="29cbfdceb9d09f72b80b03ebe6ef9776">
  <xsd:schema xmlns:xsd="http://www.w3.org/2001/XMLSchema" xmlns:xs="http://www.w3.org/2001/XMLSchema" xmlns:p="http://schemas.microsoft.com/office/2006/metadata/properties" xmlns:ns2="91E34EB2-09A7-4C74-9FE9-76B9EE0656B9" targetNamespace="http://schemas.microsoft.com/office/2006/metadata/properties" ma:root="true" ma:fieldsID="5383a24967c64c3be3d520fa0b1e9eec" ns2:_="">
    <xsd:import namespace="91E34EB2-09A7-4C74-9FE9-76B9EE0656B9"/>
    <xsd:element name="properties">
      <xsd:complexType>
        <xsd:sequence>
          <xsd:element name="documentManagement">
            <xsd:complexType>
              <xsd:all>
                <xsd:element ref="ns2:Content_x0020_Type"/>
                <xsd:element ref="ns2:Module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34EB2-09A7-4C74-9FE9-76B9EE0656B9" elementFormDefault="qualified">
    <xsd:import namespace="http://schemas.microsoft.com/office/2006/documentManagement/types"/>
    <xsd:import namespace="http://schemas.microsoft.com/office/infopath/2007/PartnerControls"/>
    <xsd:element name="Content_x0020_Type" ma:index="8" ma:displayName="Content Type" ma:format="Dropdown" ma:internalName="Content_x0020_Type">
      <xsd:simpleType>
        <xsd:restriction base="dms:Choice">
          <xsd:enumeration value="Assessment"/>
          <xsd:enumeration value="Assessment Policheck"/>
          <xsd:enumeration value="Break Slides"/>
          <xsd:enumeration value="CC File"/>
          <xsd:enumeration value="CC Policheck"/>
          <xsd:enumeration value="Instructor Image"/>
          <xsd:enumeration value="Outline"/>
          <xsd:enumeration value="Promo Package"/>
          <xsd:enumeration value="Slide Presentation"/>
          <xsd:enumeration value="Slide Presentation Policheck"/>
          <xsd:enumeration value="SME Recruitment"/>
          <xsd:enumeration value="Video"/>
        </xsd:restriction>
      </xsd:simpleType>
    </xsd:element>
    <xsd:element name="Module" ma:index="9" nillable="true" ma:displayName="Module" ma:decimals="0" ma:internalName="Module" ma:percentage="FALSE">
      <xsd:simpleType>
        <xsd:restriction base="dms:Number">
          <xsd:maxInclusive value="40"/>
          <xsd:minInclusive value="1"/>
        </xsd:restriction>
      </xsd:simpleType>
    </xsd:element>
    <xsd:element name="Status" ma:index="10" nillable="true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91E34EB2-09A7-4C74-9FE9-76B9EE0656B9">1</Module>
    <Content_x0020_Type xmlns="91E34EB2-09A7-4C74-9FE9-76B9EE0656B9">Slide Presentation</Content_x0020_Type>
    <Status xmlns="91E34EB2-09A7-4C74-9FE9-76B9EE0656B9">Final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B21AA6-B8B4-441E-8C62-EBCC7BADD5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E34EB2-09A7-4C74-9FE9-76B9EE0656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schemas.microsoft.com/office/2006/metadata/properties"/>
    <ds:schemaRef ds:uri="http://schemas.microsoft.com/office/infopath/2007/PartnerControls"/>
    <ds:schemaRef ds:uri="91E34EB2-09A7-4C74-9FE9-76B9EE0656B9"/>
  </ds:schemaRefs>
</ds:datastoreItem>
</file>

<file path=customXml/itemProps3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6980</TotalTime>
  <Words>1669</Words>
  <Application>Microsoft Office PowerPoint</Application>
  <PresentationFormat>Widescreen</PresentationFormat>
  <Paragraphs>279</Paragraphs>
  <Slides>71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Segoe UI</vt:lpstr>
      <vt:lpstr>Segoe UI Light</vt:lpstr>
      <vt:lpstr>1_Office Theme</vt:lpstr>
      <vt:lpstr>Laravel5, Webpack, ReactJS Bootcamp</vt:lpstr>
      <vt:lpstr>Meet Sonny Recio | ‏@yellowflashdev</vt:lpstr>
      <vt:lpstr>Bootcamp Topics</vt:lpstr>
      <vt:lpstr>Bootcamp Topics (cont.)</vt:lpstr>
      <vt:lpstr>Bootcamp Topics (cont.)</vt:lpstr>
      <vt:lpstr>Part 1: Introduction</vt:lpstr>
      <vt:lpstr>What is JavaScript?</vt:lpstr>
      <vt:lpstr>What is JavaScript</vt:lpstr>
      <vt:lpstr>Basic Syntax</vt:lpstr>
      <vt:lpstr>What is ECMAScript? What’s that?</vt:lpstr>
      <vt:lpstr>How ES2015/ES6 syntax improves the current structure of JavaScript</vt:lpstr>
      <vt:lpstr>The Module System</vt:lpstr>
      <vt:lpstr>The challenge of Modern Web Development</vt:lpstr>
      <vt:lpstr>JavaScript is confusing</vt:lpstr>
      <vt:lpstr>What JavaScript libraries to use</vt:lpstr>
      <vt:lpstr>Single Page Applications</vt:lpstr>
      <vt:lpstr>How Single Page Application works</vt:lpstr>
      <vt:lpstr>Bundling Javascript libraries / packages</vt:lpstr>
      <vt:lpstr>The problems with vanilla javascript</vt:lpstr>
      <vt:lpstr>Front-end and Back-end</vt:lpstr>
      <vt:lpstr>The solution to Modern Web Development</vt:lpstr>
      <vt:lpstr>Javascript library package managers and bundlers</vt:lpstr>
      <vt:lpstr>RESTful-services API architecture for back-end</vt:lpstr>
      <vt:lpstr>What is Webpack?</vt:lpstr>
      <vt:lpstr>What is Webpack?</vt:lpstr>
      <vt:lpstr>Part 2: Getting Started in React with Laravel API endpoints</vt:lpstr>
      <vt:lpstr>What is ReactJS?</vt:lpstr>
      <vt:lpstr>What is ReactJS</vt:lpstr>
      <vt:lpstr>What is React trying to solve?</vt:lpstr>
      <vt:lpstr>What is React trying to solve</vt:lpstr>
      <vt:lpstr>ReactJS Philosophy</vt:lpstr>
      <vt:lpstr>ReactJS design philosophy explained</vt:lpstr>
      <vt:lpstr>JavaScript libraries nowadays</vt:lpstr>
      <vt:lpstr>PowerPoint Presentation</vt:lpstr>
      <vt:lpstr>Advantages of using React</vt:lpstr>
      <vt:lpstr>Advantages of using React</vt:lpstr>
      <vt:lpstr>Cons of using React</vt:lpstr>
      <vt:lpstr>Cons of using React</vt:lpstr>
      <vt:lpstr>The basics of React</vt:lpstr>
      <vt:lpstr>The basics of React</vt:lpstr>
      <vt:lpstr>JSX Syntax</vt:lpstr>
      <vt:lpstr>React Component Lifecycle</vt:lpstr>
      <vt:lpstr>Types of State</vt:lpstr>
      <vt:lpstr>State explained</vt:lpstr>
      <vt:lpstr>Component Props</vt:lpstr>
      <vt:lpstr>Quickstart with building React applications</vt:lpstr>
      <vt:lpstr>Quickstart with building React applications</vt:lpstr>
      <vt:lpstr>PowerPoint Presentation</vt:lpstr>
      <vt:lpstr>Creating our first React Application</vt:lpstr>
      <vt:lpstr>Some key notes</vt:lpstr>
      <vt:lpstr>Creating our first React Application</vt:lpstr>
      <vt:lpstr>PowerPoint Presentation</vt:lpstr>
      <vt:lpstr>Developing CRUD apps using ReactJS</vt:lpstr>
      <vt:lpstr>PowerPoint Presentation</vt:lpstr>
      <vt:lpstr>Setting up RESTful services from Laravel API</vt:lpstr>
      <vt:lpstr>PowerPoint Presentation</vt:lpstr>
      <vt:lpstr>Applying Add Menu functionality</vt:lpstr>
      <vt:lpstr>PowerPoint Presentation</vt:lpstr>
      <vt:lpstr>Rendering the Menu Lists with delete functionality</vt:lpstr>
      <vt:lpstr>Using props to fire events in parent component</vt:lpstr>
      <vt:lpstr>PowerPoint Presentation</vt:lpstr>
      <vt:lpstr>Render Menu Ingredients with Add/Delete functionality</vt:lpstr>
      <vt:lpstr>PowerPoint Presentation</vt:lpstr>
      <vt:lpstr>Rendering Grocery Ingredient lists with add/delete</vt:lpstr>
      <vt:lpstr>PowerPoint Presentation</vt:lpstr>
      <vt:lpstr>Part 3: Where to go from here?</vt:lpstr>
      <vt:lpstr>Recommended course/MOOC sites for self-paced learning</vt:lpstr>
      <vt:lpstr>Course sites</vt:lpstr>
      <vt:lpstr>Recommended courses for ReactJS, Laravel, Webpack</vt:lpstr>
      <vt:lpstr>Courses</vt:lpstr>
      <vt:lpstr>Advices for Developers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Sonny Recio</dc:creator>
  <cp:lastModifiedBy>Sonny Recio</cp:lastModifiedBy>
  <cp:revision>148</cp:revision>
  <dcterms:created xsi:type="dcterms:W3CDTF">2013-02-15T23:12:42Z</dcterms:created>
  <dcterms:modified xsi:type="dcterms:W3CDTF">2018-06-16T02:49:53Z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0x0101009BE5610A3E0D4F42BA2B33F974DB0940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MetadataToken">
    <vt:lpwstr>300x410x1</vt:lpwstr>
  </property>
</Properties>
</file>