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33"/>
    <p:restoredTop sz="94640"/>
  </p:normalViewPr>
  <p:slideViewPr>
    <p:cSldViewPr snapToGrid="0" snapToObjects="1">
      <p:cViewPr varScale="1">
        <p:scale>
          <a:sx n="196" d="100"/>
          <a:sy n="196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1E1D7-B75E-2B45-9A23-483D342232E1}" type="datetimeFigureOut">
              <a:rPr kumimoji="1" lang="ko-Kore-KR" altLang="en-US" smtClean="0"/>
              <a:t>2021. 12. 21.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A45F0-E08A-7B4C-8FF1-995A18C1DB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770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A45F0-E08A-7B4C-8FF1-995A18C1DB4A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3975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Googlenet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torch.Size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([64, 3, 64, 64])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A45F0-E08A-7B4C-8FF1-995A18C1DB4A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6807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4778D-529A-E44E-8C2F-A59C4BE17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C6B4A1-1A28-8946-9C6E-CF3BFBAFB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B80D1-100F-1345-A4CE-D7CFF458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750-612E-244E-83D6-B1D839F1E251}" type="datetimeFigureOut">
              <a:rPr kumimoji="1" lang="ko-Kore-KR" altLang="en-US" smtClean="0"/>
              <a:t>2021. 12. 21.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7A5B9-25B6-A445-81E1-DE7FAAC8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E4641-0115-1A4D-9060-F88A6D8F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59BB-6AE8-F648-B0C1-53B6414F6B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284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61292-FBF8-8F4F-B7F2-097241E6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0BE20C-E95C-084D-AEAA-45395C4ED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4466A2-B5C4-4047-9A98-CD391B66B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750-612E-244E-83D6-B1D839F1E251}" type="datetimeFigureOut">
              <a:rPr kumimoji="1" lang="ko-Kore-KR" altLang="en-US" smtClean="0"/>
              <a:t>2021. 12. 21.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4773C-5019-724D-B9D3-1A1E29F3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D418C3-C3EE-1C44-99B4-A27CA74D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59BB-6AE8-F648-B0C1-53B6414F6B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464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466B00-626E-9847-89F1-B77FB6C09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32D103-FC99-5842-BFEC-F2843328F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D4B233-258D-6746-91C7-7B623AE5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750-612E-244E-83D6-B1D839F1E251}" type="datetimeFigureOut">
              <a:rPr kumimoji="1" lang="ko-Kore-KR" altLang="en-US" smtClean="0"/>
              <a:t>2021. 12. 21.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A36CA4-9D99-274E-85EA-528D2E65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DA5151-2721-2F45-A9C6-309DFA40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59BB-6AE8-F648-B0C1-53B6414F6B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935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AC7B8-C751-7142-A315-98EECE96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FA7F4-6F2E-3348-97D2-C50E666AF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B99BC9-9077-B244-8708-BC20DE00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750-612E-244E-83D6-B1D839F1E251}" type="datetimeFigureOut">
              <a:rPr kumimoji="1" lang="ko-Kore-KR" altLang="en-US" smtClean="0"/>
              <a:t>2021. 12. 21.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F1063-5E4D-A647-A53E-D1CB1091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12EC52-827F-134F-A450-55CD2FB4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59BB-6AE8-F648-B0C1-53B6414F6B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482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AA974-A290-F648-9BCA-0584C58AA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BE7EB9-B318-6B4C-8983-F991F718B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E2D4B-F24C-8840-BCE9-3AB91C85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750-612E-244E-83D6-B1D839F1E251}" type="datetimeFigureOut">
              <a:rPr kumimoji="1" lang="ko-Kore-KR" altLang="en-US" smtClean="0"/>
              <a:t>2021. 12. 21.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B37239-C613-5A4D-8D13-F1C97D00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0BA97-F758-724A-B5D4-84CC8CE8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59BB-6AE8-F648-B0C1-53B6414F6B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600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C1137-157C-754C-B32C-7520DCAC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4F74D1-79C1-D44A-BD60-AE93FC160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E83F5E-D5A6-7340-9FF3-F7FE38DCC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BFCAF8-8293-704E-8761-F0DBDBF3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750-612E-244E-83D6-B1D839F1E251}" type="datetimeFigureOut">
              <a:rPr kumimoji="1" lang="ko-Kore-KR" altLang="en-US" smtClean="0"/>
              <a:t>2021. 12. 21.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113784-A246-6D4C-BB22-EC288538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69810-B75B-1C44-8519-BB7ABE28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59BB-6AE8-F648-B0C1-53B6414F6B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192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20ACF-3452-5044-8348-0081BE914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6D530E-7D00-9B4B-8B8A-AF8AAA680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28001C-BB0E-894A-87D6-6815E13E3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73F0C0-7C23-AA4D-A2EA-4F2A3017B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BE6BB8-6D44-EE4E-A512-69677F304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0FCFA6-810B-3045-9D39-557569382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750-612E-244E-83D6-B1D839F1E251}" type="datetimeFigureOut">
              <a:rPr kumimoji="1" lang="ko-Kore-KR" altLang="en-US" smtClean="0"/>
              <a:t>2021. 12. 21.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5AE813-21A2-114D-A2AF-4DE58926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B8697-1B74-F24F-A6C3-904B5CA2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59BB-6AE8-F648-B0C1-53B6414F6B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017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224BD-D62F-AA4F-B68F-900E1EEE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6A5A20-1BEA-694D-AB3D-58FABA07D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750-612E-244E-83D6-B1D839F1E251}" type="datetimeFigureOut">
              <a:rPr kumimoji="1" lang="ko-Kore-KR" altLang="en-US" smtClean="0"/>
              <a:t>2021. 12. 21.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262265-6EDD-3B40-900F-4C43B0DC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78DDEC-4C7F-1344-B815-2562E044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59BB-6AE8-F648-B0C1-53B6414F6B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349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9ABE58-5C20-394E-AE50-FB5E9BCA5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750-612E-244E-83D6-B1D839F1E251}" type="datetimeFigureOut">
              <a:rPr kumimoji="1" lang="ko-Kore-KR" altLang="en-US" smtClean="0"/>
              <a:t>2021. 12. 21.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0C1325-4F3E-BD49-A974-E852048A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0013D3-15AD-CC43-8423-5367DC2B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59BB-6AE8-F648-B0C1-53B6414F6B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548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97569-F859-3148-8815-38A85328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0A1D5-CBB0-E042-94D3-8457CBE27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D2E3FA-3483-FC4A-9977-497E9D6D5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56A4C-07B1-EE4B-B785-0E5C4939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750-612E-244E-83D6-B1D839F1E251}" type="datetimeFigureOut">
              <a:rPr kumimoji="1" lang="ko-Kore-KR" altLang="en-US" smtClean="0"/>
              <a:t>2021. 12. 21.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44A994-CFE4-A249-BA25-1F49BFFB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8EE263-E3B4-0D46-ABDA-6D8D08E1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59BB-6AE8-F648-B0C1-53B6414F6B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468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2FFB9-4477-974A-AE8C-B742CB34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C41C16-86BD-A445-84E7-ECCEB9FD0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7FCF40-C81C-944C-B2E1-CA662DF08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24C2E4-514A-1042-ACA1-031AEC05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750-612E-244E-83D6-B1D839F1E251}" type="datetimeFigureOut">
              <a:rPr kumimoji="1" lang="ko-Kore-KR" altLang="en-US" smtClean="0"/>
              <a:t>2021. 12. 21.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41B596-0AAC-1C43-BA17-DD9528AC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14F2AF-8030-7645-97E1-2BFC722B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59BB-6AE8-F648-B0C1-53B6414F6B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62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4BE3DD-F385-7E45-B0AB-73777EDDA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149450-B53D-874B-9D67-0E2EBEAE4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BC519-A981-954A-911E-55446FFA2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750-612E-244E-83D6-B1D839F1E251}" type="datetimeFigureOut">
              <a:rPr kumimoji="1" lang="ko-Kore-KR" altLang="en-US" smtClean="0"/>
              <a:t>2021. 12. 21.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54328-E1F8-BC4D-B7C3-CF59BB298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73E8D-C842-FF47-98D2-8A2C6619B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C59BB-6AE8-F648-B0C1-53B6414F6B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308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32A309D-8516-A14A-87FD-443DC027C3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58" b="53381"/>
          <a:stretch/>
        </p:blipFill>
        <p:spPr>
          <a:xfrm>
            <a:off x="6046165" y="103632"/>
            <a:ext cx="3934934" cy="3035159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1E20374-2705-4D43-BB8F-FFE379B5A1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3381"/>
          <a:stretch/>
        </p:blipFill>
        <p:spPr>
          <a:xfrm>
            <a:off x="2061192" y="103632"/>
            <a:ext cx="3934934" cy="303515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E3725BA-B4FF-2D40-B583-2E44C87858EA}"/>
              </a:ext>
            </a:extLst>
          </p:cNvPr>
          <p:cNvSpPr/>
          <p:nvPr/>
        </p:nvSpPr>
        <p:spPr>
          <a:xfrm>
            <a:off x="3788107" y="446112"/>
            <a:ext cx="292608" cy="2011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439940-0821-144E-A492-FAF5479D45B7}"/>
              </a:ext>
            </a:extLst>
          </p:cNvPr>
          <p:cNvSpPr/>
          <p:nvPr/>
        </p:nvSpPr>
        <p:spPr>
          <a:xfrm>
            <a:off x="7827621" y="473728"/>
            <a:ext cx="292608" cy="2011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FB2D28-8C3C-364F-90A6-C8079AFA563D}"/>
              </a:ext>
            </a:extLst>
          </p:cNvPr>
          <p:cNvSpPr/>
          <p:nvPr/>
        </p:nvSpPr>
        <p:spPr>
          <a:xfrm>
            <a:off x="6364597" y="923848"/>
            <a:ext cx="3257798" cy="590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65507E-02F8-484E-9A73-0D82A4455E84}"/>
              </a:ext>
            </a:extLst>
          </p:cNvPr>
          <p:cNvSpPr/>
          <p:nvPr/>
        </p:nvSpPr>
        <p:spPr>
          <a:xfrm>
            <a:off x="2371787" y="911776"/>
            <a:ext cx="3249600" cy="1940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50638230-F257-9141-BD79-6BE21419E8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7089"/>
          <a:stretch/>
        </p:blipFill>
        <p:spPr>
          <a:xfrm>
            <a:off x="6048584" y="3349114"/>
            <a:ext cx="3932515" cy="3099721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F696A385-2584-9A44-B136-3B6ABCD4046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8840"/>
          <a:stretch/>
        </p:blipFill>
        <p:spPr>
          <a:xfrm>
            <a:off x="2061192" y="3349113"/>
            <a:ext cx="3934934" cy="309972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1A5490-CE1D-3443-8219-3540BC124AF2}"/>
              </a:ext>
            </a:extLst>
          </p:cNvPr>
          <p:cNvSpPr/>
          <p:nvPr/>
        </p:nvSpPr>
        <p:spPr>
          <a:xfrm>
            <a:off x="3844304" y="3724908"/>
            <a:ext cx="292608" cy="2011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25C4FB5-663A-F343-9C5A-AAAD8667D2D4}"/>
              </a:ext>
            </a:extLst>
          </p:cNvPr>
          <p:cNvSpPr/>
          <p:nvPr/>
        </p:nvSpPr>
        <p:spPr>
          <a:xfrm>
            <a:off x="7779238" y="3701073"/>
            <a:ext cx="352934" cy="2011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3A3D73-B4A2-6047-A191-0624CD87449D}"/>
              </a:ext>
            </a:extLst>
          </p:cNvPr>
          <p:cNvSpPr/>
          <p:nvPr/>
        </p:nvSpPr>
        <p:spPr>
          <a:xfrm>
            <a:off x="2384758" y="4181051"/>
            <a:ext cx="3305124" cy="8640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F300F9-55C5-6B44-A92F-6A027F196BDE}"/>
              </a:ext>
            </a:extLst>
          </p:cNvPr>
          <p:cNvSpPr/>
          <p:nvPr/>
        </p:nvSpPr>
        <p:spPr>
          <a:xfrm>
            <a:off x="6359042" y="4181051"/>
            <a:ext cx="3263354" cy="5592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EE0FB1-FD0F-1D44-96F7-56931BF1B514}"/>
              </a:ext>
            </a:extLst>
          </p:cNvPr>
          <p:cNvSpPr txBox="1"/>
          <p:nvPr/>
        </p:nvSpPr>
        <p:spPr>
          <a:xfrm>
            <a:off x="2061192" y="3116697"/>
            <a:ext cx="2068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000" dirty="0"/>
              <a:t>resnet18 : </a:t>
            </a:r>
            <a:r>
              <a:rPr lang="en" altLang="ko-Kore-KR" sz="1000" dirty="0" err="1"/>
              <a:t>torch.Size</a:t>
            </a:r>
            <a:r>
              <a:rPr lang="en" altLang="ko-Kore-KR" sz="1000" dirty="0"/>
              <a:t>([64, 3, 64, 64])</a:t>
            </a:r>
            <a:endParaRPr kumimoji="1" lang="ko-Kore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6F2680-9F31-534A-8BF8-A286BBE5C6DC}"/>
              </a:ext>
            </a:extLst>
          </p:cNvPr>
          <p:cNvSpPr txBox="1"/>
          <p:nvPr/>
        </p:nvSpPr>
        <p:spPr>
          <a:xfrm>
            <a:off x="2068163" y="6422504"/>
            <a:ext cx="2160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000" dirty="0"/>
              <a:t>resnet18 : </a:t>
            </a:r>
            <a:r>
              <a:rPr lang="en" altLang="ko-Kore-KR" sz="1000" dirty="0" err="1"/>
              <a:t>torch.Size</a:t>
            </a:r>
            <a:r>
              <a:rPr lang="en" altLang="ko-Kore-KR" sz="1000" dirty="0"/>
              <a:t>([64, 3, 256,256])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6836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56D734D-F5BA-B546-B202-1D740B11D639}"/>
              </a:ext>
            </a:extLst>
          </p:cNvPr>
          <p:cNvSpPr txBox="1"/>
          <p:nvPr/>
        </p:nvSpPr>
        <p:spPr>
          <a:xfrm>
            <a:off x="3465092" y="4009734"/>
            <a:ext cx="2209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000" dirty="0" err="1"/>
              <a:t>GoogLeNet</a:t>
            </a:r>
            <a:r>
              <a:rPr lang="en" altLang="ko-Kore-KR" sz="1000" dirty="0"/>
              <a:t> : </a:t>
            </a:r>
            <a:r>
              <a:rPr lang="en" altLang="ko-Kore-KR" sz="1000" dirty="0" err="1"/>
              <a:t>torch.Size</a:t>
            </a:r>
            <a:r>
              <a:rPr lang="en" altLang="ko-Kore-KR" sz="1000" dirty="0"/>
              <a:t>([64, 3, 64, 64])</a:t>
            </a:r>
            <a:endParaRPr kumimoji="1" lang="ko-Kore-KR" altLang="en-US" sz="10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CE14E07-85FD-2845-BCAD-1DA374DC4026}"/>
              </a:ext>
            </a:extLst>
          </p:cNvPr>
          <p:cNvGrpSpPr/>
          <p:nvPr/>
        </p:nvGrpSpPr>
        <p:grpSpPr>
          <a:xfrm>
            <a:off x="3465092" y="1712351"/>
            <a:ext cx="3932515" cy="2310353"/>
            <a:chOff x="6046165" y="3214958"/>
            <a:chExt cx="4244046" cy="2544648"/>
          </a:xfrm>
        </p:grpSpPr>
        <p:pic>
          <p:nvPicPr>
            <p:cNvPr id="19" name="그림 18" descr="텍스트이(가) 표시된 사진&#10;&#10;자동 생성된 설명">
              <a:extLst>
                <a:ext uri="{FF2B5EF4-FFF2-40B4-BE49-F238E27FC236}">
                  <a16:creationId xmlns:a16="http://schemas.microsoft.com/office/drawing/2014/main" id="{A273D709-E2D2-C44E-A4AB-6F2E107CD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6165" y="3214958"/>
              <a:ext cx="4244046" cy="2544648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DEF1167-A94C-284A-8175-08E851C6A74C}"/>
                </a:ext>
              </a:extLst>
            </p:cNvPr>
            <p:cNvSpPr/>
            <p:nvPr/>
          </p:nvSpPr>
          <p:spPr>
            <a:xfrm>
              <a:off x="7983783" y="3624335"/>
              <a:ext cx="382421" cy="18607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28A0958-C921-A246-9AE7-D33D77DF7666}"/>
                </a:ext>
              </a:extLst>
            </p:cNvPr>
            <p:cNvSpPr/>
            <p:nvPr/>
          </p:nvSpPr>
          <p:spPr>
            <a:xfrm>
              <a:off x="6364310" y="4112895"/>
              <a:ext cx="3659465" cy="64353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4337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56</Words>
  <Application>Microsoft Macintosh PowerPoint</Application>
  <PresentationFormat>와이드스크린</PresentationFormat>
  <Paragraphs>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최영찬(Tempus)</dc:creator>
  <cp:lastModifiedBy>최영찬(Tempus)</cp:lastModifiedBy>
  <cp:revision>1</cp:revision>
  <dcterms:created xsi:type="dcterms:W3CDTF">2021-12-20T18:12:37Z</dcterms:created>
  <dcterms:modified xsi:type="dcterms:W3CDTF">2021-12-20T21:57:31Z</dcterms:modified>
</cp:coreProperties>
</file>