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9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F41A-7D25-4D84-A8EC-7C205185C0D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7610" y="22275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5. </a:t>
            </a:r>
            <a:br>
              <a:rPr lang="en-US" altLang="ko-KR" dirty="0"/>
            </a:br>
            <a:r>
              <a:rPr lang="ko-KR" altLang="en-US" dirty="0"/>
              <a:t>딥러닝 기초</a:t>
            </a:r>
            <a:br>
              <a:rPr lang="en-US" altLang="ko-KR" dirty="0"/>
            </a:br>
            <a:r>
              <a:rPr lang="ko-KR" altLang="en-US" dirty="0"/>
              <a:t>실기평가</a:t>
            </a:r>
          </a:p>
        </p:txBody>
      </p:sp>
    </p:spTree>
    <p:extLst>
      <p:ext uri="{BB962C8B-B14F-4D97-AF65-F5344CB8AC3E}">
        <p14:creationId xmlns:p14="http://schemas.microsoft.com/office/powerpoint/2010/main" val="290001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83" y="421419"/>
            <a:ext cx="717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i="0" dirty="0">
                <a:effectLst/>
                <a:latin typeface="zeitung"/>
              </a:rPr>
              <a:t>Credit Card Fraud Detection(</a:t>
            </a:r>
            <a:r>
              <a:rPr lang="ko-KR" altLang="en-US" b="1" i="0" dirty="0">
                <a:effectLst/>
                <a:latin typeface="zeitung"/>
              </a:rPr>
              <a:t>신용카드 부정사용 감지</a:t>
            </a:r>
            <a:r>
              <a:rPr lang="en-US" altLang="ko-KR" b="1" i="0" dirty="0">
                <a:effectLst/>
                <a:latin typeface="zeitung"/>
              </a:rPr>
              <a:t>)</a:t>
            </a:r>
          </a:p>
          <a:p>
            <a:pPr algn="l" fontAlgn="base"/>
            <a:endParaRPr lang="en-US" altLang="ko-KR" b="1" dirty="0"/>
          </a:p>
          <a:p>
            <a:pPr>
              <a:tabLst>
                <a:tab pos="447675" algn="l"/>
              </a:tabLst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4A51D-BC3A-435B-B869-FB2233C8D393}"/>
              </a:ext>
            </a:extLst>
          </p:cNvPr>
          <p:cNvSpPr txBox="1"/>
          <p:nvPr/>
        </p:nvSpPr>
        <p:spPr>
          <a:xfrm>
            <a:off x="214683" y="1075326"/>
            <a:ext cx="103098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necessary condition: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Tensoflow</a:t>
            </a:r>
            <a:r>
              <a:rPr lang="ko-KR" altLang="en-US" sz="1600" dirty="0"/>
              <a:t> 또는 </a:t>
            </a: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라이브러리를 이용 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Dataset </a:t>
            </a:r>
            <a:r>
              <a:rPr lang="ko-KR" altLang="en-US" sz="1600" dirty="0"/>
              <a:t>구성</a:t>
            </a:r>
            <a:r>
              <a:rPr lang="en-US" altLang="ko-KR" sz="1600" dirty="0"/>
              <a:t>: creditcard.csv </a:t>
            </a:r>
            <a:r>
              <a:rPr lang="ko-KR" altLang="en-US" sz="1600" dirty="0"/>
              <a:t>파일 제공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속성들에 대하여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되어진 파일로 구성되어 있음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sklearn.preprocessing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StandardScaler</a:t>
            </a:r>
            <a:r>
              <a:rPr lang="en-US" altLang="ko-KR" sz="1600" dirty="0"/>
              <a:t> 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Amount </a:t>
            </a:r>
            <a:r>
              <a:rPr lang="ko-KR" altLang="en-US" sz="1600" dirty="0"/>
              <a:t>을 정규화 하여 </a:t>
            </a:r>
            <a:r>
              <a:rPr lang="en-US" altLang="ko-KR" sz="1600" dirty="0" err="1"/>
              <a:t>normalAmount</a:t>
            </a:r>
            <a:r>
              <a:rPr lang="en-US" altLang="ko-KR" sz="1600" dirty="0"/>
              <a:t> column</a:t>
            </a:r>
            <a:r>
              <a:rPr lang="ko-KR" altLang="en-US" sz="1600" dirty="0"/>
              <a:t> 추가하여라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Class </a:t>
            </a:r>
            <a:r>
              <a:rPr lang="ko-KR" altLang="en-US" sz="1600" dirty="0"/>
              <a:t>를 종속변수로 나머지를 독립변수로 사용하여라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en-US" altLang="ko-KR" sz="1600" dirty="0"/>
              <a:t>Train set : Test set  = 85:15</a:t>
            </a:r>
          </a:p>
          <a:p>
            <a:pPr marL="342900" indent="-342900">
              <a:buAutoNum type="arabicPeriod"/>
            </a:pPr>
            <a:r>
              <a:rPr lang="en-US" altLang="ko-KR" sz="1600" b="1" u="sng" dirty="0"/>
              <a:t>ANN</a:t>
            </a:r>
            <a:r>
              <a:rPr lang="ko-KR" altLang="en-US" sz="1600" b="1" u="sng" dirty="0"/>
              <a:t> 또는 </a:t>
            </a:r>
            <a:r>
              <a:rPr lang="en-US" altLang="ko-KR" sz="1600" b="1" u="sng" dirty="0"/>
              <a:t>DNN </a:t>
            </a:r>
            <a:r>
              <a:rPr lang="ko-KR" altLang="en-US" sz="1600" b="1" u="sng" dirty="0"/>
              <a:t>을 활용하여라</a:t>
            </a:r>
            <a:endParaRPr lang="en-US" altLang="ko-KR" sz="1600" b="1" u="sng" dirty="0"/>
          </a:p>
          <a:p>
            <a:pPr marL="342900" indent="-342900">
              <a:buAutoNum type="arabicPeriod"/>
            </a:pPr>
            <a:r>
              <a:rPr lang="en-US" altLang="ko-KR" sz="1600" b="1" u="sng" dirty="0"/>
              <a:t>Batch size </a:t>
            </a:r>
            <a:r>
              <a:rPr lang="ko-KR" altLang="en-US" sz="1600" b="1" u="sng" dirty="0"/>
              <a:t>와 </a:t>
            </a:r>
            <a:r>
              <a:rPr lang="en-US" altLang="ko-KR" sz="1600" b="1" u="sng" dirty="0"/>
              <a:t>Epoch </a:t>
            </a:r>
            <a:r>
              <a:rPr lang="ko-KR" altLang="en-US" sz="1600" b="1" u="sng" dirty="0" err="1"/>
              <a:t>에를</a:t>
            </a:r>
            <a:r>
              <a:rPr lang="ko-KR" altLang="en-US" sz="1600" b="1" u="sng" dirty="0"/>
              <a:t> </a:t>
            </a:r>
            <a:r>
              <a:rPr lang="ko-KR" altLang="en-US" sz="1600" b="1" u="sng" dirty="0" err="1"/>
              <a:t>각조가</a:t>
            </a:r>
            <a:r>
              <a:rPr lang="ko-KR" altLang="en-US" sz="1600" b="1" u="sng" dirty="0"/>
              <a:t> 별개로 정하고 이에 대하여 </a:t>
            </a:r>
            <a:r>
              <a:rPr lang="ko-KR" altLang="en-US" sz="1600" b="1" u="sng" dirty="0" err="1"/>
              <a:t>결과또한</a:t>
            </a:r>
            <a:r>
              <a:rPr lang="ko-KR" altLang="en-US" sz="1600" b="1" u="sng" dirty="0"/>
              <a:t> 발표에 추가하여라</a:t>
            </a:r>
            <a:r>
              <a:rPr lang="en-US" altLang="ko-KR" sz="1600" b="1" u="sng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학습 및 예측 결과에 대하여 각 조별로 임의로 발표 및 자료 제출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456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zeitung</vt:lpstr>
      <vt:lpstr>맑은 고딕</vt:lpstr>
      <vt:lpstr>Arial</vt:lpstr>
      <vt:lpstr>Office 테마</vt:lpstr>
      <vt:lpstr>모듈5.  딥러닝 기초 실기평가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모듈8.  비즈니스 적용: 영상처리 기반 머신러닝 실기 평가</dc:title>
  <dc:creator>RentalHub-L4</dc:creator>
  <cp:lastModifiedBy>김태경[ 컴퓨터정보통신대학원석사과정졸업 / 빅데이터융합학과 ]</cp:lastModifiedBy>
  <cp:revision>42</cp:revision>
  <dcterms:created xsi:type="dcterms:W3CDTF">2020-07-24T01:37:31Z</dcterms:created>
  <dcterms:modified xsi:type="dcterms:W3CDTF">2021-05-12T20:00:43Z</dcterms:modified>
</cp:coreProperties>
</file>