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1E0CB-4CBD-4770-BADD-57691CE6836E}" v="1" dt="2021-04-14T00:29:37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9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6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6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2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F41A-7D25-4D84-A8EC-7C205185C0D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ungsoft97@smu.ac.kr" TargetMode="External"/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7610" y="22275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모듈</a:t>
            </a:r>
            <a:r>
              <a:rPr lang="en-US" altLang="ko-KR" dirty="0"/>
              <a:t>3. </a:t>
            </a:r>
            <a:br>
              <a:rPr lang="en-US" altLang="ko-KR" dirty="0"/>
            </a:br>
            <a:r>
              <a:rPr lang="ko-KR" altLang="en-US" dirty="0" err="1"/>
              <a:t>파이썬을</a:t>
            </a:r>
            <a:r>
              <a:rPr lang="ko-KR" altLang="en-US" dirty="0"/>
              <a:t> 활용한 기계학습</a:t>
            </a:r>
          </a:p>
        </p:txBody>
      </p:sp>
    </p:spTree>
    <p:extLst>
      <p:ext uri="{BB962C8B-B14F-4D97-AF65-F5344CB8AC3E}">
        <p14:creationId xmlns:p14="http://schemas.microsoft.com/office/powerpoint/2010/main" val="290001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83" y="421419"/>
            <a:ext cx="5709037" cy="282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주어진 </a:t>
            </a:r>
            <a:r>
              <a:rPr lang="en-US" altLang="ko-KR" b="1" dirty="0"/>
              <a:t>dataset</a:t>
            </a:r>
            <a:r>
              <a:rPr lang="ko-KR" altLang="en-US" b="1" dirty="0"/>
              <a:t>으로 이진 분류 구현 </a:t>
            </a:r>
            <a:endParaRPr lang="en-US" altLang="ko-KR" b="1" dirty="0"/>
          </a:p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소득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$50000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초과 여부 분류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b="1" dirty="0"/>
          </a:p>
          <a:p>
            <a:r>
              <a:rPr lang="en-US" altLang="ko-KR" b="1" dirty="0"/>
              <a:t>(Binary Classification </a:t>
            </a:r>
          </a:p>
          <a:p>
            <a:r>
              <a:rPr lang="en-US" altLang="ko-KR" b="1" dirty="0"/>
              <a:t>for over or below $50000 income)</a:t>
            </a:r>
          </a:p>
          <a:p>
            <a:endParaRPr lang="en-US" altLang="ko-KR" b="1" dirty="0"/>
          </a:p>
          <a:p>
            <a:r>
              <a:rPr lang="en-US" altLang="ko-KR" dirty="0"/>
              <a:t>Adult</a:t>
            </a:r>
            <a:r>
              <a:rPr lang="ko-KR" altLang="en-US" dirty="0"/>
              <a:t> </a:t>
            </a:r>
            <a:r>
              <a:rPr lang="en-US" altLang="ko-KR" dirty="0"/>
              <a:t>data set</a:t>
            </a:r>
            <a:r>
              <a:rPr lang="ko-KR" altLang="en-US" dirty="0"/>
              <a:t>을</a:t>
            </a:r>
            <a:r>
              <a:rPr lang="en-US" altLang="ko-KR" dirty="0"/>
              <a:t> CSV</a:t>
            </a:r>
            <a:r>
              <a:rPr lang="ko-KR" altLang="en-US" dirty="0"/>
              <a:t>파일로 변환하여 </a:t>
            </a:r>
            <a:r>
              <a:rPr lang="en-US" altLang="ko-KR" dirty="0"/>
              <a:t>load</a:t>
            </a:r>
            <a:r>
              <a:rPr lang="ko-KR" altLang="en-US" dirty="0"/>
              <a:t>후 분류</a:t>
            </a:r>
            <a:endParaRPr lang="en-US" altLang="ko-KR" dirty="0"/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UCI dataset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https://archive.ics.uci.edu/ml/datasets/adult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683" y="5440236"/>
            <a:ext cx="6050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제출 자료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구현 설명 문서 </a:t>
            </a:r>
            <a:r>
              <a:rPr lang="en-US" altLang="ko-KR" dirty="0"/>
              <a:t>(ppt</a:t>
            </a:r>
            <a:r>
              <a:rPr lang="ko-KR" altLang="en-US" dirty="0"/>
              <a:t>권장하나 다른 </a:t>
            </a:r>
            <a:r>
              <a:rPr lang="en-US" altLang="ko-KR" dirty="0"/>
              <a:t>format</a:t>
            </a:r>
            <a:r>
              <a:rPr lang="ko-KR" altLang="en-US" dirty="0"/>
              <a:t>도 허용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구현 코드</a:t>
            </a:r>
            <a:r>
              <a:rPr lang="en-US" altLang="ko-KR" dirty="0"/>
              <a:t>(python)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837" y="4045371"/>
            <a:ext cx="5965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제출 기한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월요일 오전 </a:t>
            </a:r>
            <a:r>
              <a:rPr lang="en-US" altLang="ko-KR" dirty="0"/>
              <a:t>12</a:t>
            </a:r>
            <a:r>
              <a:rPr lang="ko-KR" altLang="en-US" dirty="0"/>
              <a:t>시까지</a:t>
            </a:r>
            <a:endParaRPr lang="en-US" altLang="ko-KR" dirty="0"/>
          </a:p>
          <a:p>
            <a:pPr lvl="1"/>
            <a:r>
              <a:rPr lang="ko-KR" altLang="en-US" dirty="0"/>
              <a:t>이메일로 제출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taepark@ggu.ac.kr</a:t>
            </a:r>
            <a:r>
              <a:rPr lang="en-US" altLang="ko-KR" dirty="0"/>
              <a:t>) 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메일 제목</a:t>
            </a:r>
            <a:r>
              <a:rPr lang="en-US" altLang="ko-KR" dirty="0"/>
              <a:t>: </a:t>
            </a:r>
            <a:r>
              <a:rPr lang="ko-KR" altLang="en-US" dirty="0"/>
              <a:t>본인이름</a:t>
            </a:r>
            <a:r>
              <a:rPr lang="en-US" altLang="ko-KR" dirty="0"/>
              <a:t>.zip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07AE91-6548-491D-AD2C-A565F798E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92" y="150439"/>
            <a:ext cx="5260563" cy="3616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C4A51D-BC3A-435B-B869-FB2233C8D393}"/>
              </a:ext>
            </a:extLst>
          </p:cNvPr>
          <p:cNvSpPr txBox="1"/>
          <p:nvPr/>
        </p:nvSpPr>
        <p:spPr>
          <a:xfrm>
            <a:off x="109445" y="2752710"/>
            <a:ext cx="6158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necessary condition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1600" dirty="0"/>
              <a:t>Pandas,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, seaborn library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호출후</a:t>
            </a:r>
            <a:r>
              <a:rPr lang="ko-KR" altLang="en-US" sz="1600" dirty="0"/>
              <a:t> 해당 </a:t>
            </a:r>
            <a:r>
              <a:rPr lang="en-US" altLang="ko-KR" sz="1600" dirty="0"/>
              <a:t>dataset</a:t>
            </a:r>
            <a:r>
              <a:rPr lang="ko-KR" altLang="en-US" sz="1600" dirty="0"/>
              <a:t>의 전체적인 </a:t>
            </a:r>
            <a:r>
              <a:rPr lang="en-US" altLang="ko-KR" sz="1600" dirty="0"/>
              <a:t>feature </a:t>
            </a:r>
            <a:r>
              <a:rPr lang="ko-KR" altLang="en-US" sz="1600" dirty="0"/>
              <a:t>파악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데이터 정보 확인후 이상치 제거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데이터 전처리를 이용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평가지표  </a:t>
            </a:r>
            <a:r>
              <a:rPr lang="en-US" altLang="ko-KR" sz="1600" dirty="0"/>
              <a:t>accuracy, precision, recall, f1 score, </a:t>
            </a:r>
            <a:r>
              <a:rPr lang="en-US" altLang="ko-KR" sz="1600" dirty="0" err="1"/>
              <a:t>roc_auc</a:t>
            </a:r>
            <a:r>
              <a:rPr lang="en-US" altLang="ko-KR" sz="1600" dirty="0"/>
              <a:t> score</a:t>
            </a:r>
            <a:r>
              <a:rPr lang="ko-KR" altLang="en-US" sz="1600" dirty="0"/>
              <a:t>이용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다음 분류기 최소 </a:t>
            </a:r>
            <a:r>
              <a:rPr lang="en-US" altLang="ko-KR" sz="1600" dirty="0"/>
              <a:t>3</a:t>
            </a:r>
            <a:r>
              <a:rPr lang="ko-KR" altLang="en-US" sz="1600" dirty="0"/>
              <a:t>개사용 </a:t>
            </a:r>
            <a:r>
              <a:rPr lang="en-US" altLang="ko-KR" sz="1600" dirty="0"/>
              <a:t>(</a:t>
            </a:r>
            <a:r>
              <a:rPr lang="ko-KR" altLang="en-US" sz="1600" dirty="0"/>
              <a:t>모두 사용시 가산점 부과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-decision</a:t>
            </a:r>
            <a:r>
              <a:rPr lang="ko-KR" altLang="en-US" sz="1600" dirty="0"/>
              <a:t> </a:t>
            </a:r>
            <a:r>
              <a:rPr lang="en-US" altLang="ko-KR" sz="1600" dirty="0"/>
              <a:t>tree, random forest, logistic regression, SVM, </a:t>
            </a:r>
            <a:r>
              <a:rPr lang="en-US" altLang="ko-KR" sz="1600" dirty="0" err="1"/>
              <a:t>Adaboost</a:t>
            </a:r>
            <a:r>
              <a:rPr lang="en-US" altLang="ko-KR" sz="1600" dirty="0"/>
              <a:t>, GBM</a:t>
            </a:r>
          </a:p>
        </p:txBody>
      </p:sp>
    </p:spTree>
    <p:extLst>
      <p:ext uri="{BB962C8B-B14F-4D97-AF65-F5344CB8AC3E}">
        <p14:creationId xmlns:p14="http://schemas.microsoft.com/office/powerpoint/2010/main" val="134565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173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Times New Roman</vt:lpstr>
      <vt:lpstr>Office 테마</vt:lpstr>
      <vt:lpstr>모듈3.  파이썬을 활용한 기계학습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모듈8.  비즈니스 적용: 영상처리 기반 머신러닝 실기 평가</dc:title>
  <dc:creator>RentalHub-L4</dc:creator>
  <cp:lastModifiedBy>user</cp:lastModifiedBy>
  <cp:revision>5</cp:revision>
  <dcterms:created xsi:type="dcterms:W3CDTF">2020-07-24T01:37:31Z</dcterms:created>
  <dcterms:modified xsi:type="dcterms:W3CDTF">2021-04-19T05:54:35Z</dcterms:modified>
</cp:coreProperties>
</file>